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57" r:id="rId5"/>
    <p:sldId id="259" r:id="rId6"/>
    <p:sldId id="264" r:id="rId7"/>
    <p:sldId id="267" r:id="rId8"/>
    <p:sldId id="261" r:id="rId9"/>
    <p:sldId id="260" r:id="rId10"/>
    <p:sldId id="265" r:id="rId11"/>
    <p:sldId id="262" r:id="rId12"/>
    <p:sldId id="266" r:id="rId13"/>
    <p:sldId id="263" r:id="rId14"/>
    <p:sldId id="258" r:id="rId15"/>
  </p:sldIdLst>
  <p:sldSz cx="12192000" cy="6858000"/>
  <p:notesSz cx="6858000" cy="9144000"/>
  <p:embeddedFontLst>
    <p:embeddedFont>
      <p:font typeface="站酷文艺体" panose="02000603000000000000" pitchFamily="2" charset="-122"/>
      <p:regular r:id="rId19"/>
    </p:embeddedFont>
    <p:embeddedFont>
      <p:font typeface="Calibri" panose="020F0502020204030204" charset="0"/>
      <p:regular r:id="rId20"/>
      <p:bold r:id="rId21"/>
      <p:italic r:id="rId22"/>
      <p:boldItalic r:id="rId23"/>
    </p:embeddedFont>
    <p:embeddedFont>
      <p:font typeface="Calibri Light" panose="020F0302020204030204" charset="0"/>
      <p:regular r:id="rId24"/>
      <p: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DB9CA"/>
    <a:srgbClr val="F19D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p:scale>
          <a:sx n="59" d="100"/>
          <a:sy n="59" d="100"/>
        </p:scale>
        <p:origin x="492" y="4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font" Target="fonts/font7.fntdata"/><Relationship Id="rId24" Type="http://schemas.openxmlformats.org/officeDocument/2006/relationships/font" Target="fonts/font6.fntdata"/><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664B4A-6FE6-414B-AF79-A877500634E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AEA164-4D94-4329-9236-00B78845F85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AEA164-4D94-4329-9236-00B78845F85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9635A02-0BD7-4453-83A9-33EB8C8B603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56C848-87A2-4EBB-A8E2-43AA57CD958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635A02-0BD7-4453-83A9-33EB8C8B603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56C848-87A2-4EBB-A8E2-43AA57CD958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pic>
        <p:nvPicPr>
          <p:cNvPr id="4" name="徐梦圆 - Color-X">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81100" y="0"/>
            <a:ext cx="609600" cy="609600"/>
          </a:xfrm>
          <a:prstGeom prst="rect">
            <a:avLst/>
          </a:prstGeom>
        </p:spPr>
      </p:pic>
      <p:sp>
        <p:nvSpPr>
          <p:cNvPr id="5" name="矩形 4"/>
          <p:cNvSpPr/>
          <p:nvPr/>
        </p:nvSpPr>
        <p:spPr>
          <a:xfrm>
            <a:off x="6059488" y="0"/>
            <a:ext cx="6132512" cy="6858000"/>
          </a:xfrm>
          <a:prstGeom prst="rect">
            <a:avLst/>
          </a:prstGeom>
          <a:blipFill dpi="0" rotWithShape="1">
            <a:blip r:embed="rId4"/>
            <a:srcRect/>
            <a:stretch>
              <a:fillRect l="-14000" r="-7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527267" y="1658319"/>
            <a:ext cx="1022888" cy="1022888"/>
            <a:chOff x="2479729" y="1844298"/>
            <a:chExt cx="1022888" cy="1022888"/>
          </a:xfrm>
        </p:grpSpPr>
        <p:sp>
          <p:nvSpPr>
            <p:cNvPr id="7" name="椭圆 6"/>
            <p:cNvSpPr/>
            <p:nvPr/>
          </p:nvSpPr>
          <p:spPr>
            <a:xfrm>
              <a:off x="2479729" y="1844298"/>
              <a:ext cx="1022888" cy="102288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54314" y="2095499"/>
              <a:ext cx="873717" cy="582478"/>
            </a:xfrm>
            <a:prstGeom prst="rect">
              <a:avLst/>
            </a:prstGeom>
          </p:spPr>
        </p:pic>
      </p:grpSp>
      <p:sp>
        <p:nvSpPr>
          <p:cNvPr id="9" name="TextBox 59"/>
          <p:cNvSpPr>
            <a:spLocks noChangeArrowheads="1"/>
          </p:cNvSpPr>
          <p:nvPr/>
        </p:nvSpPr>
        <p:spPr bwMode="auto">
          <a:xfrm flipH="1">
            <a:off x="-1030246" y="2743199"/>
            <a:ext cx="81379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6000" dirty="0" smtClean="0">
                <a:solidFill>
                  <a:schemeClr val="tx1">
                    <a:lumMod val="65000"/>
                    <a:lumOff val="35000"/>
                  </a:schemeClr>
                </a:solidFill>
                <a:latin typeface="站酷文艺体" panose="02000603000000000000" pitchFamily="2" charset="-122"/>
                <a:ea typeface="站酷文艺体" panose="02000603000000000000" pitchFamily="2" charset="-122"/>
                <a:sym typeface="方正兰亭黑_GBK" pitchFamily="2" charset="-122"/>
              </a:rPr>
              <a:t>美食文化模板</a:t>
            </a:r>
            <a:endParaRPr lang="en-US" altLang="zh-CN" sz="6000" dirty="0">
              <a:solidFill>
                <a:schemeClr val="tx1">
                  <a:lumMod val="65000"/>
                  <a:lumOff val="35000"/>
                </a:schemeClr>
              </a:solidFill>
              <a:latin typeface="站酷文艺体" panose="02000603000000000000" pitchFamily="2" charset="-122"/>
              <a:ea typeface="站酷文艺体" panose="02000603000000000000" pitchFamily="2" charset="-122"/>
              <a:sym typeface="方正兰亭黑_GBK" pitchFamily="2" charset="-122"/>
            </a:endParaRPr>
          </a:p>
        </p:txBody>
      </p:sp>
      <p:sp>
        <p:nvSpPr>
          <p:cNvPr id="10" name="矩形 9"/>
          <p:cNvSpPr/>
          <p:nvPr/>
        </p:nvSpPr>
        <p:spPr>
          <a:xfrm flipH="1">
            <a:off x="417630" y="3570277"/>
            <a:ext cx="5242162" cy="369332"/>
          </a:xfrm>
          <a:prstGeom prst="rect">
            <a:avLst/>
          </a:prstGeom>
        </p:spPr>
        <p:txBody>
          <a:bodyPr wrap="square">
            <a:spAutoFit/>
          </a:bodyPr>
          <a:lstStyle/>
          <a:p>
            <a:pPr algn="ctr"/>
            <a:r>
              <a:rPr lang="zh-CN" altLang="en-US" dirty="0" smtClean="0">
                <a:solidFill>
                  <a:schemeClr val="tx1">
                    <a:lumMod val="65000"/>
                    <a:lumOff val="35000"/>
                  </a:schemeClr>
                </a:solidFill>
                <a:latin typeface="站酷文艺体" panose="02000603000000000000" pitchFamily="2" charset="-122"/>
                <a:ea typeface="站酷文艺体" panose="02000603000000000000" pitchFamily="2" charset="-122"/>
              </a:rPr>
              <a:t>新品发布 </a:t>
            </a:r>
            <a:r>
              <a:rPr lang="en-US" altLang="zh-CN" dirty="0">
                <a:solidFill>
                  <a:schemeClr val="tx1">
                    <a:lumMod val="65000"/>
                    <a:lumOff val="35000"/>
                  </a:schemeClr>
                </a:solidFill>
                <a:latin typeface="站酷文艺体" panose="02000603000000000000" pitchFamily="2" charset="-122"/>
                <a:ea typeface="站酷文艺体" panose="02000603000000000000" pitchFamily="2" charset="-122"/>
              </a:rPr>
              <a:t>|</a:t>
            </a:r>
            <a:r>
              <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rPr>
              <a:t> 商务报告 </a:t>
            </a:r>
            <a:r>
              <a:rPr lang="en-US" altLang="zh-CN" dirty="0">
                <a:solidFill>
                  <a:schemeClr val="tx1">
                    <a:lumMod val="65000"/>
                    <a:lumOff val="35000"/>
                  </a:schemeClr>
                </a:solidFill>
                <a:latin typeface="站酷文艺体" panose="02000603000000000000" pitchFamily="2" charset="-122"/>
                <a:ea typeface="站酷文艺体" panose="02000603000000000000" pitchFamily="2" charset="-122"/>
              </a:rPr>
              <a:t>|</a:t>
            </a:r>
            <a:r>
              <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rPr>
              <a:t> </a:t>
            </a:r>
            <a:r>
              <a:rPr lang="zh-CN" altLang="en-US" dirty="0" smtClean="0">
                <a:solidFill>
                  <a:schemeClr val="tx1">
                    <a:lumMod val="65000"/>
                    <a:lumOff val="35000"/>
                  </a:schemeClr>
                </a:solidFill>
                <a:latin typeface="站酷文艺体" panose="02000603000000000000" pitchFamily="2" charset="-122"/>
                <a:ea typeface="站酷文艺体" panose="02000603000000000000" pitchFamily="2" charset="-122"/>
              </a:rPr>
              <a:t>项目展示 </a:t>
            </a:r>
            <a:r>
              <a:rPr lang="en-US" altLang="zh-CN" dirty="0" smtClean="0">
                <a:solidFill>
                  <a:schemeClr val="tx1">
                    <a:lumMod val="65000"/>
                    <a:lumOff val="35000"/>
                  </a:schemeClr>
                </a:solidFill>
                <a:latin typeface="站酷文艺体" panose="02000603000000000000" pitchFamily="2" charset="-122"/>
                <a:ea typeface="站酷文艺体" panose="02000603000000000000" pitchFamily="2" charset="-122"/>
              </a:rPr>
              <a:t>|</a:t>
            </a:r>
            <a:r>
              <a:rPr lang="zh-CN" altLang="en-US" dirty="0" smtClean="0">
                <a:solidFill>
                  <a:schemeClr val="tx1">
                    <a:lumMod val="65000"/>
                    <a:lumOff val="35000"/>
                  </a:schemeClr>
                </a:solidFill>
                <a:latin typeface="站酷文艺体" panose="02000603000000000000" pitchFamily="2" charset="-122"/>
                <a:ea typeface="站酷文艺体" panose="02000603000000000000" pitchFamily="2" charset="-122"/>
              </a:rPr>
              <a:t> </a:t>
            </a:r>
            <a:r>
              <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rPr>
              <a:t>商务展示 </a:t>
            </a:r>
            <a:r>
              <a:rPr lang="en-US" altLang="zh-CN" dirty="0" smtClean="0">
                <a:solidFill>
                  <a:schemeClr val="tx1">
                    <a:lumMod val="65000"/>
                    <a:lumOff val="35000"/>
                  </a:schemeClr>
                </a:solidFill>
                <a:latin typeface="站酷文艺体" panose="02000603000000000000" pitchFamily="2" charset="-122"/>
                <a:ea typeface="站酷文艺体" panose="02000603000000000000" pitchFamily="2" charset="-122"/>
              </a:rPr>
              <a:t> </a:t>
            </a:r>
            <a:endPar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endParaRPr>
          </a:p>
        </p:txBody>
      </p:sp>
      <p:sp>
        <p:nvSpPr>
          <p:cNvPr id="11" name="矩形 10"/>
          <p:cNvSpPr/>
          <p:nvPr/>
        </p:nvSpPr>
        <p:spPr>
          <a:xfrm>
            <a:off x="2456593" y="4773479"/>
            <a:ext cx="1164236" cy="309966"/>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站酷文艺体" panose="02000603000000000000" pitchFamily="2" charset="-122"/>
                <a:ea typeface="站酷文艺体" panose="02000603000000000000" pitchFamily="2" charset="-122"/>
              </a:rPr>
              <a:t>代用名</a:t>
            </a:r>
            <a:endParaRPr lang="zh-CN" altLang="en-US" dirty="0">
              <a:solidFill>
                <a:schemeClr val="bg1"/>
              </a:solidFill>
              <a:latin typeface="站酷文艺体" panose="02000603000000000000" pitchFamily="2" charset="-122"/>
              <a:ea typeface="站酷文艺体" panose="02000603000000000000" pitchFamily="2" charset="-122"/>
            </a:endParaRPr>
          </a:p>
        </p:txBody>
      </p:sp>
      <p:sp>
        <p:nvSpPr>
          <p:cNvPr id="12" name="Rectangle 20"/>
          <p:cNvSpPr>
            <a:spLocks noChangeArrowheads="1"/>
          </p:cNvSpPr>
          <p:nvPr/>
        </p:nvSpPr>
        <p:spPr bwMode="auto">
          <a:xfrm>
            <a:off x="448626" y="6395873"/>
            <a:ext cx="520067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fontAlgn="base">
              <a:spcBef>
                <a:spcPct val="0"/>
              </a:spcBef>
              <a:spcAft>
                <a:spcPct val="0"/>
              </a:spcAft>
              <a:buFont typeface="Arial" panose="020B0604020202020204" pitchFamily="34" charset="0"/>
              <a:buNone/>
            </a:pPr>
            <a:r>
              <a:rPr lang="en-US" altLang="zh-CN"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rPr>
              <a:t>We have many PowerPoint </a:t>
            </a:r>
            <a:r>
              <a:rPr lang="zh-CN" altLang="en-US"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rPr>
              <a:t>templates</a:t>
            </a:r>
            <a:r>
              <a:rPr lang="en-US" altLang="zh-CN"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rPr>
              <a:t> that has been specifically designed </a:t>
            </a:r>
            <a:endParaRPr lang="zh-CN" altLang="en-US"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endParaRPr>
          </a:p>
        </p:txBody>
      </p:sp>
      <p:grpSp>
        <p:nvGrpSpPr>
          <p:cNvPr id="13" name="组合 12"/>
          <p:cNvGrpSpPr/>
          <p:nvPr/>
        </p:nvGrpSpPr>
        <p:grpSpPr>
          <a:xfrm>
            <a:off x="2784331" y="4315976"/>
            <a:ext cx="748390" cy="99099"/>
            <a:chOff x="732559" y="878030"/>
            <a:chExt cx="748390" cy="99099"/>
          </a:xfrm>
        </p:grpSpPr>
        <p:sp>
          <p:nvSpPr>
            <p:cNvPr id="14" name="椭圆 13"/>
            <p:cNvSpPr/>
            <p:nvPr/>
          </p:nvSpPr>
          <p:spPr>
            <a:xfrm>
              <a:off x="732559" y="878032"/>
              <a:ext cx="98713" cy="987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49118" y="878031"/>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65677" y="878030"/>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382236" y="878416"/>
              <a:ext cx="98713" cy="9871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53" presetClass="entr" presetSubtype="16" fill="hold" grpId="0" nodeType="withEffect">
                                  <p:stCondLst>
                                    <p:cond delay="125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50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750"/>
                                        <p:tgtEl>
                                          <p:spTgt spid="10"/>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4"/>
                </p:tgtEl>
              </p:cMediaNode>
            </p:audio>
          </p:childTnLst>
        </p:cTn>
      </p:par>
    </p:tnLst>
    <p:bldLst>
      <p:bldP spid="9" grpId="0"/>
      <p:bldP spid="10" grpId="0"/>
      <p:bldP spid="11"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217826" y="167229"/>
            <a:ext cx="4227450" cy="593726"/>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altLang="zh-CN" sz="5400" b="1" dirty="0" smtClean="0">
                <a:solidFill>
                  <a:schemeClr val="tx2">
                    <a:lumMod val="40000"/>
                    <a:lumOff val="60000"/>
                  </a:schemeClr>
                </a:solidFill>
                <a:latin typeface="站酷文艺体" panose="02000603000000000000" pitchFamily="2" charset="-122"/>
                <a:ea typeface="站酷文艺体" panose="02000603000000000000" pitchFamily="2" charset="-122"/>
              </a:rPr>
              <a:t>BUSINESS</a:t>
            </a:r>
            <a:r>
              <a:rPr lang="en-US" altLang="zh-CN" sz="5400" b="1" dirty="0" smtClean="0">
                <a:solidFill>
                  <a:srgbClr val="FFA31C"/>
                </a:solidFill>
                <a:latin typeface="站酷文艺体" panose="02000603000000000000" pitchFamily="2" charset="-122"/>
                <a:ea typeface="站酷文艺体" panose="02000603000000000000" pitchFamily="2" charset="-122"/>
              </a:rPr>
              <a:t> </a:t>
            </a:r>
            <a:r>
              <a:rPr lang="en-US" altLang="zh-CN" sz="5400" dirty="0" smtClean="0">
                <a:solidFill>
                  <a:schemeClr val="tx1">
                    <a:lumMod val="65000"/>
                    <a:lumOff val="35000"/>
                  </a:schemeClr>
                </a:solidFill>
                <a:latin typeface="站酷文艺体" panose="02000603000000000000" pitchFamily="2" charset="-122"/>
                <a:ea typeface="站酷文艺体" panose="02000603000000000000" pitchFamily="2" charset="-122"/>
              </a:rPr>
              <a:t>proposal</a:t>
            </a:r>
            <a:endPar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endParaRPr>
          </a:p>
        </p:txBody>
      </p:sp>
      <p:grpSp>
        <p:nvGrpSpPr>
          <p:cNvPr id="3" name="组合 2"/>
          <p:cNvGrpSpPr/>
          <p:nvPr/>
        </p:nvGrpSpPr>
        <p:grpSpPr>
          <a:xfrm>
            <a:off x="354873" y="811504"/>
            <a:ext cx="748390" cy="99099"/>
            <a:chOff x="732559" y="878030"/>
            <a:chExt cx="748390" cy="99099"/>
          </a:xfrm>
        </p:grpSpPr>
        <p:sp>
          <p:nvSpPr>
            <p:cNvPr id="4" name="椭圆 3"/>
            <p:cNvSpPr/>
            <p:nvPr/>
          </p:nvSpPr>
          <p:spPr>
            <a:xfrm>
              <a:off x="732559" y="878032"/>
              <a:ext cx="98713" cy="987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49118" y="878031"/>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65677" y="878030"/>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82236" y="878416"/>
              <a:ext cx="98713" cy="9871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334566" y="1370882"/>
            <a:ext cx="2865432" cy="1448778"/>
          </a:xfrm>
          <a:prstGeom prst="rect">
            <a:avLst/>
          </a:prstGeom>
          <a:blipFill dpi="0" rotWithShape="1">
            <a:blip r:embed="rId1"/>
            <a:srcRect/>
            <a:stretch>
              <a:fillRect t="-7152" r="-20000" b="-7152"/>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70">
              <a:solidFill>
                <a:prstClr val="white"/>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9" name="矩形 8"/>
          <p:cNvSpPr/>
          <p:nvPr/>
        </p:nvSpPr>
        <p:spPr>
          <a:xfrm>
            <a:off x="3303699" y="1371941"/>
            <a:ext cx="2865432" cy="1448778"/>
          </a:xfrm>
          <a:prstGeom prst="rect">
            <a:avLst/>
          </a:prstGeom>
          <a:solidFill>
            <a:srgbClr val="ADB9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70">
              <a:solidFill>
                <a:prstClr val="white"/>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0" name="矩形 9"/>
          <p:cNvSpPr/>
          <p:nvPr/>
        </p:nvSpPr>
        <p:spPr>
          <a:xfrm>
            <a:off x="334566" y="2903348"/>
            <a:ext cx="2865432" cy="1448778"/>
          </a:xfrm>
          <a:prstGeom prst="rect">
            <a:avLst/>
          </a:prstGeom>
          <a:solidFill>
            <a:srgbClr val="ADB9C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70">
              <a:solidFill>
                <a:prstClr val="white"/>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1" name="矩形 10"/>
          <p:cNvSpPr/>
          <p:nvPr/>
        </p:nvSpPr>
        <p:spPr>
          <a:xfrm>
            <a:off x="3303699" y="2903348"/>
            <a:ext cx="2865432" cy="1448778"/>
          </a:xfrm>
          <a:prstGeom prst="rect">
            <a:avLst/>
          </a:prstGeom>
          <a:blipFill dpi="0" rotWithShape="1">
            <a:blip r:embed="rId2"/>
            <a:srcRect/>
            <a:stretch>
              <a:fillRect t="-8394" b="-839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70">
              <a:solidFill>
                <a:prstClr val="white"/>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2" name="TextBox 15"/>
          <p:cNvSpPr txBox="1"/>
          <p:nvPr/>
        </p:nvSpPr>
        <p:spPr>
          <a:xfrm>
            <a:off x="730132" y="3576093"/>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站酷文艺体" panose="02000603000000000000" pitchFamily="2" charset="-122"/>
                <a:ea typeface="站酷文艺体" panose="02000603000000000000" pitchFamily="2" charset="-122"/>
                <a:sym typeface="Arial" panose="020B0604020202020204" pitchFamily="34" charset="0"/>
              </a:rPr>
              <a:t>请</a:t>
            </a:r>
            <a:r>
              <a:rPr lang="zh-CN" altLang="en-US" sz="8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rPr>
              <a:t>替换文字内容</a:t>
            </a:r>
            <a:r>
              <a:rPr lang="zh-CN" altLang="en-US" sz="800" dirty="0" smtClean="0">
                <a:solidFill>
                  <a:schemeClr val="bg1"/>
                </a:solidFill>
                <a:latin typeface="站酷文艺体" panose="02000603000000000000" pitchFamily="2" charset="-122"/>
                <a:ea typeface="站酷文艺体" panose="02000603000000000000" pitchFamily="2" charset="-122"/>
                <a:sym typeface="Arial" panose="020B0604020202020204" pitchFamily="34" charset="0"/>
              </a:rPr>
              <a:t>，添加相关标题，</a:t>
            </a:r>
            <a:r>
              <a:rPr lang="zh-CN" altLang="en-US" sz="8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rPr>
              <a:t>修改文字内容，也可以直接复制你的内容到此。</a:t>
            </a:r>
            <a:endParaRPr lang="zh-CN" altLang="en-US" sz="8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3" name="TextBox 16"/>
          <p:cNvSpPr txBox="1"/>
          <p:nvPr/>
        </p:nvSpPr>
        <p:spPr>
          <a:xfrm>
            <a:off x="723956" y="3224334"/>
            <a:ext cx="2119309" cy="307777"/>
          </a:xfrm>
          <a:prstGeom prst="rect">
            <a:avLst/>
          </a:prstGeom>
          <a:noFill/>
        </p:spPr>
        <p:txBody>
          <a:bodyPr wrap="square" lIns="0" tIns="0" rIns="0" bIns="0" rtlCol="0">
            <a:spAutoFit/>
          </a:bodyPr>
          <a:lstStyle/>
          <a:p>
            <a:r>
              <a:rPr lang="zh-CN" altLang="en-US" sz="2000" dirty="0" smtClean="0">
                <a:solidFill>
                  <a:schemeClr val="bg1"/>
                </a:solidFill>
                <a:latin typeface="站酷文艺体" panose="02000603000000000000" pitchFamily="2" charset="-122"/>
                <a:ea typeface="站酷文艺体" panose="02000603000000000000" pitchFamily="2" charset="-122"/>
                <a:sym typeface="Arial" panose="020B0604020202020204" pitchFamily="34" charset="0"/>
              </a:rPr>
              <a:t>点击请替换文字</a:t>
            </a:r>
            <a:endParaRPr lang="zh-CN" altLang="en-US" sz="20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4" name="TextBox 52"/>
          <p:cNvSpPr txBox="1"/>
          <p:nvPr/>
        </p:nvSpPr>
        <p:spPr>
          <a:xfrm>
            <a:off x="3844112" y="2130519"/>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站酷文艺体" panose="02000603000000000000" pitchFamily="2" charset="-122"/>
                <a:ea typeface="站酷文艺体" panose="02000603000000000000" pitchFamily="2" charset="-122"/>
                <a:sym typeface="Arial" panose="020B0604020202020204" pitchFamily="34" charset="0"/>
              </a:rPr>
              <a:t>请</a:t>
            </a:r>
            <a:r>
              <a:rPr lang="zh-CN" altLang="en-US" sz="8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rPr>
              <a:t>替换文字内容</a:t>
            </a:r>
            <a:r>
              <a:rPr lang="zh-CN" altLang="en-US" sz="800" dirty="0" smtClean="0">
                <a:solidFill>
                  <a:schemeClr val="bg1"/>
                </a:solidFill>
                <a:latin typeface="站酷文艺体" panose="02000603000000000000" pitchFamily="2" charset="-122"/>
                <a:ea typeface="站酷文艺体" panose="02000603000000000000" pitchFamily="2" charset="-122"/>
                <a:sym typeface="Arial" panose="020B0604020202020204" pitchFamily="34" charset="0"/>
              </a:rPr>
              <a:t>，添加相关标题，</a:t>
            </a:r>
            <a:r>
              <a:rPr lang="zh-CN" altLang="en-US" sz="8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rPr>
              <a:t>修改文字内容，也可以直接复制你的内容到此。</a:t>
            </a:r>
            <a:endParaRPr lang="zh-CN" altLang="en-US" sz="8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5" name="TextBox 53"/>
          <p:cNvSpPr txBox="1"/>
          <p:nvPr/>
        </p:nvSpPr>
        <p:spPr>
          <a:xfrm>
            <a:off x="3837936" y="1778760"/>
            <a:ext cx="2119309" cy="307777"/>
          </a:xfrm>
          <a:prstGeom prst="rect">
            <a:avLst/>
          </a:prstGeom>
          <a:noFill/>
        </p:spPr>
        <p:txBody>
          <a:bodyPr wrap="square" lIns="0" tIns="0" rIns="0" bIns="0" rtlCol="0">
            <a:spAutoFit/>
          </a:bodyPr>
          <a:lstStyle/>
          <a:p>
            <a:r>
              <a:rPr lang="zh-CN" altLang="en-US" sz="2000" dirty="0" smtClean="0">
                <a:solidFill>
                  <a:schemeClr val="bg1"/>
                </a:solidFill>
                <a:latin typeface="站酷文艺体" panose="02000603000000000000" pitchFamily="2" charset="-122"/>
                <a:ea typeface="站酷文艺体" panose="02000603000000000000" pitchFamily="2" charset="-122"/>
                <a:sym typeface="Arial" panose="020B0604020202020204" pitchFamily="34" charset="0"/>
              </a:rPr>
              <a:t>点击请替换文字</a:t>
            </a:r>
            <a:endParaRPr lang="zh-CN" altLang="en-US" sz="2000" dirty="0">
              <a:solidFill>
                <a:schemeClr val="bg1"/>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6" name="矩形 15"/>
          <p:cNvSpPr/>
          <p:nvPr/>
        </p:nvSpPr>
        <p:spPr>
          <a:xfrm>
            <a:off x="6142200" y="3942932"/>
            <a:ext cx="2865432" cy="1448778"/>
          </a:xfrm>
          <a:prstGeom prst="rect">
            <a:avLst/>
          </a:prstGeom>
          <a:blipFill dpi="0" rotWithShape="1">
            <a:blip r:embed="rId3"/>
            <a:srcRect/>
            <a:stretch>
              <a:fillRect t="-8394" r="-1000" b="-839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70">
              <a:solidFill>
                <a:prstClr val="white"/>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7" name="矩形 16"/>
          <p:cNvSpPr/>
          <p:nvPr/>
        </p:nvSpPr>
        <p:spPr>
          <a:xfrm>
            <a:off x="9095005" y="3942932"/>
            <a:ext cx="2865432" cy="1448778"/>
          </a:xfrm>
          <a:prstGeom prst="rect">
            <a:avLst/>
          </a:prstGeom>
          <a:blipFill>
            <a:blip r:embed="rId1"/>
            <a:stretch>
              <a:fillRect t="-8394" b="-8394"/>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70">
              <a:solidFill>
                <a:prstClr val="white"/>
              </a:solidFill>
              <a:latin typeface="站酷文艺体" panose="02000603000000000000" pitchFamily="2" charset="-122"/>
              <a:ea typeface="站酷文艺体" panose="02000603000000000000" pitchFamily="2" charset="-122"/>
              <a:sym typeface="Arial" panose="020B0604020202020204" pitchFamily="34" charset="0"/>
            </a:endParaRPr>
          </a:p>
        </p:txBody>
      </p:sp>
      <p:sp>
        <p:nvSpPr>
          <p:cNvPr id="18" name="矩形 17"/>
          <p:cNvSpPr/>
          <p:nvPr/>
        </p:nvSpPr>
        <p:spPr>
          <a:xfrm>
            <a:off x="8468867" y="1569349"/>
            <a:ext cx="3442582" cy="461665"/>
          </a:xfrm>
          <a:prstGeom prst="rect">
            <a:avLst/>
          </a:prstGeom>
        </p:spPr>
        <p:txBody>
          <a:bodyPr wrap="square">
            <a:spAutoFit/>
          </a:bodyPr>
          <a:lstStyle/>
          <a:p>
            <a:pPr algn="r"/>
            <a:r>
              <a:rPr lang="en-US" altLang="zh-CN" sz="2400" dirty="0">
                <a:solidFill>
                  <a:schemeClr val="tx2">
                    <a:lumMod val="40000"/>
                    <a:lumOff val="60000"/>
                  </a:schemeClr>
                </a:solidFill>
                <a:latin typeface="站酷文艺体" panose="02000603000000000000" pitchFamily="2" charset="-122"/>
                <a:ea typeface="站酷文艺体" panose="02000603000000000000" pitchFamily="2" charset="-122"/>
              </a:rPr>
              <a:t>EMPLOYEE </a:t>
            </a:r>
            <a:r>
              <a:rPr lang="en-US" altLang="zh-CN" sz="2400" dirty="0" smtClean="0">
                <a:solidFill>
                  <a:schemeClr val="tx2">
                    <a:lumMod val="40000"/>
                    <a:lumOff val="60000"/>
                  </a:schemeClr>
                </a:solidFill>
                <a:latin typeface="站酷文艺体" panose="02000603000000000000" pitchFamily="2" charset="-122"/>
                <a:ea typeface="站酷文艺体" panose="02000603000000000000" pitchFamily="2" charset="-122"/>
              </a:rPr>
              <a:t>NAME</a:t>
            </a:r>
            <a:endParaRPr lang="en-US" altLang="zh-CN" sz="2400" dirty="0">
              <a:solidFill>
                <a:schemeClr val="tx2">
                  <a:lumMod val="40000"/>
                  <a:lumOff val="60000"/>
                </a:schemeClr>
              </a:solidFill>
              <a:latin typeface="站酷文艺体" panose="02000603000000000000" pitchFamily="2" charset="-122"/>
              <a:ea typeface="站酷文艺体" panose="02000603000000000000" pitchFamily="2" charset="-122"/>
            </a:endParaRPr>
          </a:p>
        </p:txBody>
      </p:sp>
      <p:sp>
        <p:nvSpPr>
          <p:cNvPr id="19" name="平行四边形 18"/>
          <p:cNvSpPr/>
          <p:nvPr/>
        </p:nvSpPr>
        <p:spPr>
          <a:xfrm>
            <a:off x="8149962" y="1579357"/>
            <a:ext cx="378844" cy="401892"/>
          </a:xfrm>
          <a:prstGeom prst="parallelogram">
            <a:avLst>
              <a:gd name="adj" fmla="val 74656"/>
            </a:avLst>
          </a:prstGeom>
          <a:solidFill>
            <a:srgbClr val="ADB9C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sp>
        <p:nvSpPr>
          <p:cNvPr id="20" name="矩形 19"/>
          <p:cNvSpPr/>
          <p:nvPr/>
        </p:nvSpPr>
        <p:spPr>
          <a:xfrm>
            <a:off x="10495679" y="1921831"/>
            <a:ext cx="1415772" cy="600164"/>
          </a:xfrm>
          <a:prstGeom prst="rect">
            <a:avLst/>
          </a:prstGeom>
        </p:spPr>
        <p:txBody>
          <a:bodyPr wrap="none">
            <a:spAutoFit/>
          </a:bodyPr>
          <a:lstStyle/>
          <a:p>
            <a:pPr algn="r">
              <a:lnSpc>
                <a:spcPct val="150000"/>
              </a:lnSpc>
              <a:spcAft>
                <a:spcPts val="600"/>
              </a:spcAft>
            </a:pPr>
            <a:r>
              <a:rPr lang="zh-CN" altLang="en-US" sz="2400" dirty="0">
                <a:solidFill>
                  <a:schemeClr val="tx2">
                    <a:lumMod val="40000"/>
                    <a:lumOff val="60000"/>
                  </a:schemeClr>
                </a:solidFill>
                <a:latin typeface="站酷文艺体" panose="02000603000000000000" pitchFamily="2" charset="-122"/>
                <a:ea typeface="站酷文艺体" panose="02000603000000000000" pitchFamily="2" charset="-122"/>
              </a:rPr>
              <a:t>彩妆</a:t>
            </a:r>
            <a:r>
              <a:rPr lang="zh-CN" altLang="en-US" sz="2400" dirty="0" smtClean="0">
                <a:solidFill>
                  <a:schemeClr val="tx2">
                    <a:lumMod val="40000"/>
                    <a:lumOff val="60000"/>
                  </a:schemeClr>
                </a:solidFill>
                <a:latin typeface="站酷文艺体" panose="02000603000000000000" pitchFamily="2" charset="-122"/>
                <a:ea typeface="站酷文艺体" panose="02000603000000000000" pitchFamily="2" charset="-122"/>
              </a:rPr>
              <a:t>文化</a:t>
            </a:r>
            <a:endParaRPr lang="en-US" altLang="zh-CN" sz="2400" dirty="0">
              <a:solidFill>
                <a:schemeClr val="tx2">
                  <a:lumMod val="40000"/>
                  <a:lumOff val="60000"/>
                </a:schemeClr>
              </a:solidFill>
              <a:latin typeface="站酷文艺体" panose="02000603000000000000" pitchFamily="2" charset="-122"/>
              <a:ea typeface="站酷文艺体" panose="02000603000000000000" pitchFamily="2" charset="-122"/>
            </a:endParaRPr>
          </a:p>
        </p:txBody>
      </p:sp>
      <p:sp>
        <p:nvSpPr>
          <p:cNvPr id="21" name="矩形 20"/>
          <p:cNvSpPr/>
          <p:nvPr/>
        </p:nvSpPr>
        <p:spPr>
          <a:xfrm>
            <a:off x="6940331" y="2798900"/>
            <a:ext cx="4971117" cy="738664"/>
          </a:xfrm>
          <a:prstGeom prst="rect">
            <a:avLst/>
          </a:prstGeom>
        </p:spPr>
        <p:txBody>
          <a:bodyPr wrap="square">
            <a:spAutoFit/>
          </a:bodyPr>
          <a:lstStyle/>
          <a:p>
            <a:pPr algn="r">
              <a:lnSpc>
                <a:spcPct val="150000"/>
              </a:lnSpc>
              <a:spcAft>
                <a:spcPts val="600"/>
              </a:spcAft>
            </a:pPr>
            <a:r>
              <a:rPr lang="en-US" altLang="zh-CN" sz="1400" dirty="0">
                <a:solidFill>
                  <a:schemeClr val="bg1">
                    <a:lumMod val="65000"/>
                  </a:schemeClr>
                </a:solidFill>
                <a:latin typeface="站酷文艺体" panose="02000603000000000000" pitchFamily="2" charset="-122"/>
                <a:ea typeface="站酷文艺体" panose="02000603000000000000" pitchFamily="2" charset="-122"/>
              </a:rPr>
              <a:t>Because this text with "Ipsum Lorem" start, and often used in the title of the test, so generally referred to as Ipsum Lorem</a:t>
            </a:r>
            <a:endParaRPr lang="zh-CN" altLang="en-US" sz="1400" dirty="0">
              <a:solidFill>
                <a:schemeClr val="bg1">
                  <a:lumMod val="65000"/>
                </a:schemeClr>
              </a:solidFill>
              <a:latin typeface="站酷文艺体" panose="02000603000000000000" pitchFamily="2" charset="-122"/>
              <a:ea typeface="站酷文艺体" panose="02000603000000000000" pitchFamily="2" charset="-122"/>
            </a:endParaRPr>
          </a:p>
        </p:txBody>
      </p:sp>
      <p:sp>
        <p:nvSpPr>
          <p:cNvPr id="22" name="矩形 21"/>
          <p:cNvSpPr/>
          <p:nvPr/>
        </p:nvSpPr>
        <p:spPr>
          <a:xfrm>
            <a:off x="624115" y="5230934"/>
            <a:ext cx="4971118" cy="1323439"/>
          </a:xfrm>
          <a:prstGeom prst="rect">
            <a:avLst/>
          </a:prstGeom>
        </p:spPr>
        <p:txBody>
          <a:bodyPr wrap="square">
            <a:spAutoFit/>
          </a:bodyPr>
          <a:lstStyle/>
          <a:p>
            <a:pPr algn="r">
              <a:lnSpc>
                <a:spcPct val="200000"/>
              </a:lnSpc>
              <a:spcAft>
                <a:spcPts val="600"/>
              </a:spcAft>
            </a:pPr>
            <a:r>
              <a:rPr lang="zh-CN" altLang="en-US" sz="1000" spc="150" dirty="0" smtClean="0">
                <a:solidFill>
                  <a:schemeClr val="bg1">
                    <a:lumMod val="65000"/>
                  </a:schemeClr>
                </a:solidFill>
                <a:latin typeface="站酷文艺体" panose="02000603000000000000" pitchFamily="2" charset="-122"/>
                <a:ea typeface="站酷文艺体" panose="02000603000000000000" pitchFamily="2" charset="-122"/>
              </a:rPr>
              <a:t>我们坚持以客户为中心，快速响应客户需求，持续为客户创造长期价值进而成就客户为客户提供有效服务，是我们工作的方向价的标尺。持续为客户创造长期价值进而成</a:t>
            </a:r>
            <a:r>
              <a:rPr lang="en-US" altLang="zh-CN" sz="1000" spc="150" dirty="0" smtClean="0">
                <a:solidFill>
                  <a:schemeClr val="bg1">
                    <a:lumMod val="65000"/>
                  </a:schemeClr>
                </a:solidFill>
                <a:latin typeface="站酷文艺体" panose="02000603000000000000" pitchFamily="2" charset="-122"/>
                <a:ea typeface="站酷文艺体" panose="02000603000000000000" pitchFamily="2" charset="-122"/>
              </a:rPr>
              <a:t>,</a:t>
            </a:r>
            <a:r>
              <a:rPr lang="zh-CN" altLang="en-US" sz="1000" spc="150" dirty="0" smtClean="0">
                <a:solidFill>
                  <a:schemeClr val="bg1">
                    <a:lumMod val="65000"/>
                  </a:schemeClr>
                </a:solidFill>
                <a:latin typeface="站酷文艺体" panose="02000603000000000000" pitchFamily="2" charset="-122"/>
                <a:ea typeface="站酷文艺体" panose="02000603000000000000" pitchFamily="2" charset="-122"/>
              </a:rPr>
              <a:t>就客户为客户提供有效服务，是我们工作的方向和价值评价的标尺</a:t>
            </a:r>
            <a:endParaRPr lang="en-US" altLang="zh-CN" sz="1000" spc="150" dirty="0" smtClean="0">
              <a:solidFill>
                <a:schemeClr val="bg1">
                  <a:lumMod val="65000"/>
                </a:schemeClr>
              </a:solidFill>
              <a:latin typeface="站酷文艺体" panose="02000603000000000000" pitchFamily="2" charset="-122"/>
              <a:ea typeface="站酷文艺体" panose="02000603000000000000" pitchFamily="2" charset="-122"/>
            </a:endParaRPr>
          </a:p>
        </p:txBody>
      </p:sp>
      <p:grpSp>
        <p:nvGrpSpPr>
          <p:cNvPr id="23" name="组合 22"/>
          <p:cNvGrpSpPr/>
          <p:nvPr/>
        </p:nvGrpSpPr>
        <p:grpSpPr>
          <a:xfrm>
            <a:off x="3388179" y="4667059"/>
            <a:ext cx="2015981" cy="401951"/>
            <a:chOff x="6915150" y="3843338"/>
            <a:chExt cx="2015981" cy="401951"/>
          </a:xfrm>
        </p:grpSpPr>
        <p:grpSp>
          <p:nvGrpSpPr>
            <p:cNvPr id="24" name="组合 23"/>
            <p:cNvGrpSpPr/>
            <p:nvPr/>
          </p:nvGrpSpPr>
          <p:grpSpPr>
            <a:xfrm>
              <a:off x="6915150" y="3843338"/>
              <a:ext cx="401951" cy="401951"/>
              <a:chOff x="6755606" y="3843338"/>
              <a:chExt cx="401951" cy="401951"/>
            </a:xfrm>
          </p:grpSpPr>
          <p:sp>
            <p:nvSpPr>
              <p:cNvPr id="34" name="Freeform 11"/>
              <p:cNvSpPr/>
              <p:nvPr/>
            </p:nvSpPr>
            <p:spPr bwMode="auto">
              <a:xfrm>
                <a:off x="6874742" y="3946126"/>
                <a:ext cx="163678" cy="196374"/>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sp>
            <p:nvSpPr>
              <p:cNvPr id="35" name="椭圆 34"/>
              <p:cNvSpPr/>
              <p:nvPr/>
            </p:nvSpPr>
            <p:spPr>
              <a:xfrm>
                <a:off x="6755606" y="3843338"/>
                <a:ext cx="401951" cy="401951"/>
              </a:xfrm>
              <a:prstGeom prst="ellipse">
                <a:avLst/>
              </a:prstGeom>
              <a:noFill/>
              <a:ln w="12700" cap="flat" cmpd="sng" algn="ctr">
                <a:solidFill>
                  <a:schemeClr val="bg1">
                    <a:lumMod val="6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grpSp>
        <p:grpSp>
          <p:nvGrpSpPr>
            <p:cNvPr id="25" name="组合 24"/>
            <p:cNvGrpSpPr/>
            <p:nvPr/>
          </p:nvGrpSpPr>
          <p:grpSpPr>
            <a:xfrm>
              <a:off x="7453160" y="3843338"/>
              <a:ext cx="401951" cy="401951"/>
              <a:chOff x="7309702" y="3843338"/>
              <a:chExt cx="401951" cy="401951"/>
            </a:xfrm>
          </p:grpSpPr>
          <p:sp>
            <p:nvSpPr>
              <p:cNvPr id="32" name="任意多边形 31"/>
              <p:cNvSpPr/>
              <p:nvPr/>
            </p:nvSpPr>
            <p:spPr bwMode="auto">
              <a:xfrm>
                <a:off x="7390676" y="3945784"/>
                <a:ext cx="240003" cy="197058"/>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solidFill>
                <a:schemeClr val="bg1">
                  <a:lumMod val="65000"/>
                </a:scheme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sp>
            <p:nvSpPr>
              <p:cNvPr id="33" name="椭圆 32"/>
              <p:cNvSpPr/>
              <p:nvPr/>
            </p:nvSpPr>
            <p:spPr>
              <a:xfrm>
                <a:off x="7309702" y="3843338"/>
                <a:ext cx="401951" cy="401951"/>
              </a:xfrm>
              <a:prstGeom prst="ellipse">
                <a:avLst/>
              </a:prstGeom>
              <a:noFill/>
              <a:ln w="12700" cap="flat" cmpd="sng" algn="ctr">
                <a:solidFill>
                  <a:schemeClr val="bg1">
                    <a:lumMod val="6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grpSp>
        <p:grpSp>
          <p:nvGrpSpPr>
            <p:cNvPr id="26" name="组合 25"/>
            <p:cNvGrpSpPr/>
            <p:nvPr/>
          </p:nvGrpSpPr>
          <p:grpSpPr>
            <a:xfrm>
              <a:off x="7991170" y="3843338"/>
              <a:ext cx="401951" cy="401951"/>
              <a:chOff x="7839669" y="3843338"/>
              <a:chExt cx="401951" cy="401951"/>
            </a:xfrm>
          </p:grpSpPr>
          <p:sp>
            <p:nvSpPr>
              <p:cNvPr id="30" name="任意多边形 29"/>
              <p:cNvSpPr/>
              <p:nvPr/>
            </p:nvSpPr>
            <p:spPr bwMode="auto">
              <a:xfrm>
                <a:off x="7934161" y="3952812"/>
                <a:ext cx="212967" cy="183003"/>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solidFill>
                <a:schemeClr val="bg1">
                  <a:lumMod val="65000"/>
                </a:scheme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sp>
            <p:nvSpPr>
              <p:cNvPr id="31" name="椭圆 30"/>
              <p:cNvSpPr/>
              <p:nvPr/>
            </p:nvSpPr>
            <p:spPr>
              <a:xfrm>
                <a:off x="7839669" y="3843338"/>
                <a:ext cx="401951" cy="401951"/>
              </a:xfrm>
              <a:prstGeom prst="ellipse">
                <a:avLst/>
              </a:prstGeom>
              <a:noFill/>
              <a:ln w="12700" cap="flat" cmpd="sng" algn="ctr">
                <a:solidFill>
                  <a:schemeClr val="bg1">
                    <a:lumMod val="6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grpSp>
        <p:grpSp>
          <p:nvGrpSpPr>
            <p:cNvPr id="27" name="组合 26"/>
            <p:cNvGrpSpPr/>
            <p:nvPr/>
          </p:nvGrpSpPr>
          <p:grpSpPr>
            <a:xfrm>
              <a:off x="8529180" y="3843338"/>
              <a:ext cx="401951" cy="401951"/>
              <a:chOff x="8369636" y="3843338"/>
              <a:chExt cx="401951" cy="401951"/>
            </a:xfrm>
          </p:grpSpPr>
          <p:sp>
            <p:nvSpPr>
              <p:cNvPr id="28" name="任意多边形 27"/>
              <p:cNvSpPr/>
              <p:nvPr/>
            </p:nvSpPr>
            <p:spPr>
              <a:xfrm>
                <a:off x="8480331" y="3945975"/>
                <a:ext cx="180560" cy="196676"/>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solidFill>
                <a:schemeClr val="bg1">
                  <a:lumMod val="6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sp>
            <p:nvSpPr>
              <p:cNvPr id="29" name="椭圆 28"/>
              <p:cNvSpPr/>
              <p:nvPr/>
            </p:nvSpPr>
            <p:spPr>
              <a:xfrm>
                <a:off x="8369636" y="3843338"/>
                <a:ext cx="401951" cy="401951"/>
              </a:xfrm>
              <a:prstGeom prst="ellipse">
                <a:avLst/>
              </a:prstGeom>
              <a:noFill/>
              <a:ln w="12700" cap="flat" cmpd="sng" algn="ctr">
                <a:solidFill>
                  <a:schemeClr val="bg1">
                    <a:lumMod val="6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1">
                      <a:lumMod val="65000"/>
                    </a:schemeClr>
                  </a:solidFill>
                  <a:effectLst/>
                  <a:uLnTx/>
                  <a:uFillTx/>
                  <a:latin typeface="站酷文艺体" panose="02000603000000000000" pitchFamily="2" charset="-122"/>
                  <a:ea typeface="站酷文艺体" panose="02000603000000000000"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7" presetClass="entr" presetSubtype="1" fill="hold" grpId="0" nodeType="afterEffect">
                                      <p:stCondLst>
                                        <p:cond delay="0"/>
                                      </p:stCondLst>
                                      <p:iterate type="lt">
                                        <p:tmPct val="4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250" fill="hold"/>
                                            <p:tgtEl>
                                              <p:spTgt spid="13"/>
                                            </p:tgtEl>
                                            <p:attrNameLst>
                                              <p:attrName>ppt_x</p:attrName>
                                            </p:attrNameLst>
                                          </p:cBhvr>
                                          <p:tavLst>
                                            <p:tav tm="0">
                                              <p:val>
                                                <p:strVal val="#ppt_x"/>
                                              </p:val>
                                            </p:tav>
                                            <p:tav tm="100000">
                                              <p:val>
                                                <p:strVal val="#ppt_x"/>
                                              </p:val>
                                            </p:tav>
                                          </p:tavLst>
                                        </p:anim>
                                        <p:anim calcmode="lin" valueType="num">
                                          <p:cBhvr>
                                            <p:cTn id="28" dur="250" fill="hold"/>
                                            <p:tgtEl>
                                              <p:spTgt spid="13"/>
                                            </p:tgtEl>
                                            <p:attrNameLst>
                                              <p:attrName>ppt_y</p:attrName>
                                            </p:attrNameLst>
                                          </p:cBhvr>
                                          <p:tavLst>
                                            <p:tav tm="0">
                                              <p:val>
                                                <p:strVal val="#ppt_y-#ppt_h/2"/>
                                              </p:val>
                                            </p:tav>
                                            <p:tav tm="100000">
                                              <p:val>
                                                <p:strVal val="#ppt_y"/>
                                              </p:val>
                                            </p:tav>
                                          </p:tavLst>
                                        </p:anim>
                                        <p:anim calcmode="lin" valueType="num">
                                          <p:cBhvr>
                                            <p:cTn id="29" dur="250" fill="hold"/>
                                            <p:tgtEl>
                                              <p:spTgt spid="13"/>
                                            </p:tgtEl>
                                            <p:attrNameLst>
                                              <p:attrName>ppt_w</p:attrName>
                                            </p:attrNameLst>
                                          </p:cBhvr>
                                          <p:tavLst>
                                            <p:tav tm="0">
                                              <p:val>
                                                <p:strVal val="#ppt_w"/>
                                              </p:val>
                                            </p:tav>
                                            <p:tav tm="100000">
                                              <p:val>
                                                <p:strVal val="#ppt_w"/>
                                              </p:val>
                                            </p:tav>
                                          </p:tavLst>
                                        </p:anim>
                                        <p:anim calcmode="lin" valueType="num">
                                          <p:cBhvr>
                                            <p:cTn id="30" dur="250" fill="hold"/>
                                            <p:tgtEl>
                                              <p:spTgt spid="13"/>
                                            </p:tgtEl>
                                            <p:attrNameLst>
                                              <p:attrName>ppt_h</p:attrName>
                                            </p:attrNameLst>
                                          </p:cBhvr>
                                          <p:tavLst>
                                            <p:tav tm="0">
                                              <p:val>
                                                <p:fltVal val="0"/>
                                              </p:val>
                                            </p:tav>
                                            <p:tav tm="100000">
                                              <p:val>
                                                <p:strVal val="#ppt_h"/>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2849"/>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250" fill="hold"/>
                                            <p:tgtEl>
                                              <p:spTgt spid="15"/>
                                            </p:tgtEl>
                                            <p:attrNameLst>
                                              <p:attrName>ppt_x</p:attrName>
                                            </p:attrNameLst>
                                          </p:cBhvr>
                                          <p:tavLst>
                                            <p:tav tm="0">
                                              <p:val>
                                                <p:strVal val="#ppt_x"/>
                                              </p:val>
                                            </p:tav>
                                            <p:tav tm="100000">
                                              <p:val>
                                                <p:strVal val="#ppt_x"/>
                                              </p:val>
                                            </p:tav>
                                          </p:tavLst>
                                        </p:anim>
                                        <p:anim calcmode="lin" valueType="num">
                                          <p:cBhvr>
                                            <p:cTn id="38" dur="250" fill="hold"/>
                                            <p:tgtEl>
                                              <p:spTgt spid="15"/>
                                            </p:tgtEl>
                                            <p:attrNameLst>
                                              <p:attrName>ppt_y</p:attrName>
                                            </p:attrNameLst>
                                          </p:cBhvr>
                                          <p:tavLst>
                                            <p:tav tm="0">
                                              <p:val>
                                                <p:strVal val="#ppt_y-#ppt_h/2"/>
                                              </p:val>
                                            </p:tav>
                                            <p:tav tm="100000">
                                              <p:val>
                                                <p:strVal val="#ppt_y"/>
                                              </p:val>
                                            </p:tav>
                                          </p:tavLst>
                                        </p:anim>
                                        <p:anim calcmode="lin" valueType="num">
                                          <p:cBhvr>
                                            <p:cTn id="39" dur="250" fill="hold"/>
                                            <p:tgtEl>
                                              <p:spTgt spid="15"/>
                                            </p:tgtEl>
                                            <p:attrNameLst>
                                              <p:attrName>ppt_w</p:attrName>
                                            </p:attrNameLst>
                                          </p:cBhvr>
                                          <p:tavLst>
                                            <p:tav tm="0">
                                              <p:val>
                                                <p:strVal val="#ppt_w"/>
                                              </p:val>
                                            </p:tav>
                                            <p:tav tm="100000">
                                              <p:val>
                                                <p:strVal val="#ppt_w"/>
                                              </p:val>
                                            </p:tav>
                                          </p:tavLst>
                                        </p:anim>
                                        <p:anim calcmode="lin" valueType="num">
                                          <p:cBhvr>
                                            <p:cTn id="40" dur="250" fill="hold"/>
                                            <p:tgtEl>
                                              <p:spTgt spid="15"/>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37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20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4700"/>
                                </p:stCondLst>
                                <p:childTnLst>
                                  <p:par>
                                    <p:cTn id="55" presetID="49" presetClass="entr" presetSubtype="0" decel="10000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360"/>
                                              </p:val>
                                            </p:tav>
                                            <p:tav tm="100000">
                                              <p:val>
                                                <p:fltVal val="0"/>
                                              </p:val>
                                            </p:tav>
                                          </p:tavLst>
                                        </p:anim>
                                        <p:animEffect transition="in" filter="fade">
                                          <p:cBhvr>
                                            <p:cTn id="60" dur="500"/>
                                            <p:tgtEl>
                                              <p:spTgt spid="19"/>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8"/>
                                            </p:tgtEl>
                                            <p:attrNameLst>
                                              <p:attrName>ppt_y</p:attrName>
                                            </p:attrNameLst>
                                          </p:cBhvr>
                                          <p:tavLst>
                                            <p:tav tm="0">
                                              <p:val>
                                                <p:strVal val="#ppt_y"/>
                                              </p:val>
                                            </p:tav>
                                            <p:tav tm="100000">
                                              <p:val>
                                                <p:strVal val="#ppt_y"/>
                                              </p:val>
                                            </p:tav>
                                          </p:tavLst>
                                        </p:anim>
                                        <p:anim calcmode="lin" valueType="num">
                                          <p:cBhvr>
                                            <p:cTn id="6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8"/>
                                            </p:tgtEl>
                                          </p:cBhvr>
                                        </p:animEffect>
                                      </p:childTnLst>
                                    </p:cTn>
                                  </p:par>
                                </p:childTnLst>
                              </p:cTn>
                            </p:par>
                            <p:par>
                              <p:cTn id="69" fill="hold">
                                <p:stCondLst>
                                  <p:cond delay="6299"/>
                                </p:stCondLst>
                                <p:childTnLst>
                                  <p:par>
                                    <p:cTn id="70" presetID="42"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childTnLst>
                              </p:cTn>
                            </p:par>
                            <p:par>
                              <p:cTn id="75" fill="hold">
                                <p:stCondLst>
                                  <p:cond delay="7299"/>
                                </p:stCondLst>
                                <p:childTnLst>
                                  <p:par>
                                    <p:cTn id="76" presetID="47"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childTnLst>
                              </p:cTn>
                            </p:par>
                            <p:par>
                              <p:cTn id="81" fill="hold">
                                <p:stCondLst>
                                  <p:cond delay="8299"/>
                                </p:stCondLst>
                                <p:childTnLst>
                                  <p:par>
                                    <p:cTn id="82" presetID="42"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anim calcmode="lin" valueType="num">
                                          <p:cBhvr>
                                            <p:cTn id="85" dur="1000" fill="hold"/>
                                            <p:tgtEl>
                                              <p:spTgt spid="22"/>
                                            </p:tgtEl>
                                            <p:attrNameLst>
                                              <p:attrName>ppt_x</p:attrName>
                                            </p:attrNameLst>
                                          </p:cBhvr>
                                          <p:tavLst>
                                            <p:tav tm="0">
                                              <p:val>
                                                <p:strVal val="#ppt_x"/>
                                              </p:val>
                                            </p:tav>
                                            <p:tav tm="100000">
                                              <p:val>
                                                <p:strVal val="#ppt_x"/>
                                              </p:val>
                                            </p:tav>
                                          </p:tavLst>
                                        </p:anim>
                                        <p:anim calcmode="lin" valueType="num">
                                          <p:cBhvr>
                                            <p:cTn id="86" dur="1000" fill="hold"/>
                                            <p:tgtEl>
                                              <p:spTgt spid="22"/>
                                            </p:tgtEl>
                                            <p:attrNameLst>
                                              <p:attrName>ppt_y</p:attrName>
                                            </p:attrNameLst>
                                          </p:cBhvr>
                                          <p:tavLst>
                                            <p:tav tm="0">
                                              <p:val>
                                                <p:strVal val="#ppt_y+.1"/>
                                              </p:val>
                                            </p:tav>
                                            <p:tav tm="100000">
                                              <p:val>
                                                <p:strVal val="#ppt_y"/>
                                              </p:val>
                                            </p:tav>
                                          </p:tavLst>
                                        </p:anim>
                                      </p:childTnLst>
                                    </p:cTn>
                                  </p:par>
                                </p:childTnLst>
                              </p:cTn>
                            </p:par>
                            <p:par>
                              <p:cTn id="87" fill="hold">
                                <p:stCondLst>
                                  <p:cond delay="9299"/>
                                </p:stCondLst>
                                <p:childTnLst>
                                  <p:par>
                                    <p:cTn id="88" presetID="2" presetClass="entr" presetSubtype="8" fill="hold" nodeType="afterEffect" p14:presetBounceEnd="50000">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14:bounceEnd="50000">
                                          <p:cBhvr additive="base">
                                            <p:cTn id="90" dur="10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91"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animBg="1"/>
          <p:bldP spid="17" grpId="0" animBg="1"/>
          <p:bldP spid="18" grpId="0"/>
          <p:bldP spid="19" grpId="0" animBg="1"/>
          <p:bldP spid="20" grpId="0"/>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7" presetClass="entr" presetSubtype="1" fill="hold" grpId="0" nodeType="afterEffect">
                                      <p:stCondLst>
                                        <p:cond delay="0"/>
                                      </p:stCondLst>
                                      <p:iterate type="lt">
                                        <p:tmPct val="4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250" fill="hold"/>
                                            <p:tgtEl>
                                              <p:spTgt spid="13"/>
                                            </p:tgtEl>
                                            <p:attrNameLst>
                                              <p:attrName>ppt_x</p:attrName>
                                            </p:attrNameLst>
                                          </p:cBhvr>
                                          <p:tavLst>
                                            <p:tav tm="0">
                                              <p:val>
                                                <p:strVal val="#ppt_x"/>
                                              </p:val>
                                            </p:tav>
                                            <p:tav tm="100000">
                                              <p:val>
                                                <p:strVal val="#ppt_x"/>
                                              </p:val>
                                            </p:tav>
                                          </p:tavLst>
                                        </p:anim>
                                        <p:anim calcmode="lin" valueType="num">
                                          <p:cBhvr>
                                            <p:cTn id="28" dur="250" fill="hold"/>
                                            <p:tgtEl>
                                              <p:spTgt spid="13"/>
                                            </p:tgtEl>
                                            <p:attrNameLst>
                                              <p:attrName>ppt_y</p:attrName>
                                            </p:attrNameLst>
                                          </p:cBhvr>
                                          <p:tavLst>
                                            <p:tav tm="0">
                                              <p:val>
                                                <p:strVal val="#ppt_y-#ppt_h/2"/>
                                              </p:val>
                                            </p:tav>
                                            <p:tav tm="100000">
                                              <p:val>
                                                <p:strVal val="#ppt_y"/>
                                              </p:val>
                                            </p:tav>
                                          </p:tavLst>
                                        </p:anim>
                                        <p:anim calcmode="lin" valueType="num">
                                          <p:cBhvr>
                                            <p:cTn id="29" dur="250" fill="hold"/>
                                            <p:tgtEl>
                                              <p:spTgt spid="13"/>
                                            </p:tgtEl>
                                            <p:attrNameLst>
                                              <p:attrName>ppt_w</p:attrName>
                                            </p:attrNameLst>
                                          </p:cBhvr>
                                          <p:tavLst>
                                            <p:tav tm="0">
                                              <p:val>
                                                <p:strVal val="#ppt_w"/>
                                              </p:val>
                                            </p:tav>
                                            <p:tav tm="100000">
                                              <p:val>
                                                <p:strVal val="#ppt_w"/>
                                              </p:val>
                                            </p:tav>
                                          </p:tavLst>
                                        </p:anim>
                                        <p:anim calcmode="lin" valueType="num">
                                          <p:cBhvr>
                                            <p:cTn id="30" dur="250" fill="hold"/>
                                            <p:tgtEl>
                                              <p:spTgt spid="13"/>
                                            </p:tgtEl>
                                            <p:attrNameLst>
                                              <p:attrName>ppt_h</p:attrName>
                                            </p:attrNameLst>
                                          </p:cBhvr>
                                          <p:tavLst>
                                            <p:tav tm="0">
                                              <p:val>
                                                <p:fltVal val="0"/>
                                              </p:val>
                                            </p:tav>
                                            <p:tav tm="100000">
                                              <p:val>
                                                <p:strVal val="#ppt_h"/>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2849"/>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250" fill="hold"/>
                                            <p:tgtEl>
                                              <p:spTgt spid="15"/>
                                            </p:tgtEl>
                                            <p:attrNameLst>
                                              <p:attrName>ppt_x</p:attrName>
                                            </p:attrNameLst>
                                          </p:cBhvr>
                                          <p:tavLst>
                                            <p:tav tm="0">
                                              <p:val>
                                                <p:strVal val="#ppt_x"/>
                                              </p:val>
                                            </p:tav>
                                            <p:tav tm="100000">
                                              <p:val>
                                                <p:strVal val="#ppt_x"/>
                                              </p:val>
                                            </p:tav>
                                          </p:tavLst>
                                        </p:anim>
                                        <p:anim calcmode="lin" valueType="num">
                                          <p:cBhvr>
                                            <p:cTn id="38" dur="250" fill="hold"/>
                                            <p:tgtEl>
                                              <p:spTgt spid="15"/>
                                            </p:tgtEl>
                                            <p:attrNameLst>
                                              <p:attrName>ppt_y</p:attrName>
                                            </p:attrNameLst>
                                          </p:cBhvr>
                                          <p:tavLst>
                                            <p:tav tm="0">
                                              <p:val>
                                                <p:strVal val="#ppt_y-#ppt_h/2"/>
                                              </p:val>
                                            </p:tav>
                                            <p:tav tm="100000">
                                              <p:val>
                                                <p:strVal val="#ppt_y"/>
                                              </p:val>
                                            </p:tav>
                                          </p:tavLst>
                                        </p:anim>
                                        <p:anim calcmode="lin" valueType="num">
                                          <p:cBhvr>
                                            <p:cTn id="39" dur="250" fill="hold"/>
                                            <p:tgtEl>
                                              <p:spTgt spid="15"/>
                                            </p:tgtEl>
                                            <p:attrNameLst>
                                              <p:attrName>ppt_w</p:attrName>
                                            </p:attrNameLst>
                                          </p:cBhvr>
                                          <p:tavLst>
                                            <p:tav tm="0">
                                              <p:val>
                                                <p:strVal val="#ppt_w"/>
                                              </p:val>
                                            </p:tav>
                                            <p:tav tm="100000">
                                              <p:val>
                                                <p:strVal val="#ppt_w"/>
                                              </p:val>
                                            </p:tav>
                                          </p:tavLst>
                                        </p:anim>
                                        <p:anim calcmode="lin" valueType="num">
                                          <p:cBhvr>
                                            <p:cTn id="40" dur="250" fill="hold"/>
                                            <p:tgtEl>
                                              <p:spTgt spid="15"/>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37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20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4700"/>
                                </p:stCondLst>
                                <p:childTnLst>
                                  <p:par>
                                    <p:cTn id="55" presetID="49" presetClass="entr" presetSubtype="0" decel="10000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 calcmode="lin" valueType="num">
                                          <p:cBhvr>
                                            <p:cTn id="59" dur="500" fill="hold"/>
                                            <p:tgtEl>
                                              <p:spTgt spid="19"/>
                                            </p:tgtEl>
                                            <p:attrNameLst>
                                              <p:attrName>style.rotation</p:attrName>
                                            </p:attrNameLst>
                                          </p:cBhvr>
                                          <p:tavLst>
                                            <p:tav tm="0">
                                              <p:val>
                                                <p:fltVal val="360"/>
                                              </p:val>
                                            </p:tav>
                                            <p:tav tm="100000">
                                              <p:val>
                                                <p:fltVal val="0"/>
                                              </p:val>
                                            </p:tav>
                                          </p:tavLst>
                                        </p:anim>
                                        <p:animEffect transition="in" filter="fade">
                                          <p:cBhvr>
                                            <p:cTn id="60" dur="500"/>
                                            <p:tgtEl>
                                              <p:spTgt spid="19"/>
                                            </p:tgtEl>
                                          </p:cBhvr>
                                        </p:animEffect>
                                      </p:childTnLst>
                                    </p:cTn>
                                  </p:par>
                                </p:childTnLst>
                              </p:cTn>
                            </p:par>
                            <p:par>
                              <p:cTn id="61" fill="hold">
                                <p:stCondLst>
                                  <p:cond delay="52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8"/>
                                            </p:tgtEl>
                                            <p:attrNameLst>
                                              <p:attrName>ppt_y</p:attrName>
                                            </p:attrNameLst>
                                          </p:cBhvr>
                                          <p:tavLst>
                                            <p:tav tm="0">
                                              <p:val>
                                                <p:strVal val="#ppt_y"/>
                                              </p:val>
                                            </p:tav>
                                            <p:tav tm="100000">
                                              <p:val>
                                                <p:strVal val="#ppt_y"/>
                                              </p:val>
                                            </p:tav>
                                          </p:tavLst>
                                        </p:anim>
                                        <p:anim calcmode="lin" valueType="num">
                                          <p:cBhvr>
                                            <p:cTn id="66"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8"/>
                                            </p:tgtEl>
                                          </p:cBhvr>
                                        </p:animEffect>
                                      </p:childTnLst>
                                    </p:cTn>
                                  </p:par>
                                </p:childTnLst>
                              </p:cTn>
                            </p:par>
                            <p:par>
                              <p:cTn id="69" fill="hold">
                                <p:stCondLst>
                                  <p:cond delay="6299"/>
                                </p:stCondLst>
                                <p:childTnLst>
                                  <p:par>
                                    <p:cTn id="70" presetID="42"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1000"/>
                                            <p:tgtEl>
                                              <p:spTgt spid="20"/>
                                            </p:tgtEl>
                                          </p:cBhvr>
                                        </p:animEffect>
                                        <p:anim calcmode="lin" valueType="num">
                                          <p:cBhvr>
                                            <p:cTn id="73" dur="1000" fill="hold"/>
                                            <p:tgtEl>
                                              <p:spTgt spid="20"/>
                                            </p:tgtEl>
                                            <p:attrNameLst>
                                              <p:attrName>ppt_x</p:attrName>
                                            </p:attrNameLst>
                                          </p:cBhvr>
                                          <p:tavLst>
                                            <p:tav tm="0">
                                              <p:val>
                                                <p:strVal val="#ppt_x"/>
                                              </p:val>
                                            </p:tav>
                                            <p:tav tm="100000">
                                              <p:val>
                                                <p:strVal val="#ppt_x"/>
                                              </p:val>
                                            </p:tav>
                                          </p:tavLst>
                                        </p:anim>
                                        <p:anim calcmode="lin" valueType="num">
                                          <p:cBhvr>
                                            <p:cTn id="74" dur="1000" fill="hold"/>
                                            <p:tgtEl>
                                              <p:spTgt spid="20"/>
                                            </p:tgtEl>
                                            <p:attrNameLst>
                                              <p:attrName>ppt_y</p:attrName>
                                            </p:attrNameLst>
                                          </p:cBhvr>
                                          <p:tavLst>
                                            <p:tav tm="0">
                                              <p:val>
                                                <p:strVal val="#ppt_y+.1"/>
                                              </p:val>
                                            </p:tav>
                                            <p:tav tm="100000">
                                              <p:val>
                                                <p:strVal val="#ppt_y"/>
                                              </p:val>
                                            </p:tav>
                                          </p:tavLst>
                                        </p:anim>
                                      </p:childTnLst>
                                    </p:cTn>
                                  </p:par>
                                </p:childTnLst>
                              </p:cTn>
                            </p:par>
                            <p:par>
                              <p:cTn id="75" fill="hold">
                                <p:stCondLst>
                                  <p:cond delay="7299"/>
                                </p:stCondLst>
                                <p:childTnLst>
                                  <p:par>
                                    <p:cTn id="76" presetID="47"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childTnLst>
                              </p:cTn>
                            </p:par>
                            <p:par>
                              <p:cTn id="81" fill="hold">
                                <p:stCondLst>
                                  <p:cond delay="8299"/>
                                </p:stCondLst>
                                <p:childTnLst>
                                  <p:par>
                                    <p:cTn id="82" presetID="42"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anim calcmode="lin" valueType="num">
                                          <p:cBhvr>
                                            <p:cTn id="85" dur="1000" fill="hold"/>
                                            <p:tgtEl>
                                              <p:spTgt spid="22"/>
                                            </p:tgtEl>
                                            <p:attrNameLst>
                                              <p:attrName>ppt_x</p:attrName>
                                            </p:attrNameLst>
                                          </p:cBhvr>
                                          <p:tavLst>
                                            <p:tav tm="0">
                                              <p:val>
                                                <p:strVal val="#ppt_x"/>
                                              </p:val>
                                            </p:tav>
                                            <p:tav tm="100000">
                                              <p:val>
                                                <p:strVal val="#ppt_x"/>
                                              </p:val>
                                            </p:tav>
                                          </p:tavLst>
                                        </p:anim>
                                        <p:anim calcmode="lin" valueType="num">
                                          <p:cBhvr>
                                            <p:cTn id="86" dur="1000" fill="hold"/>
                                            <p:tgtEl>
                                              <p:spTgt spid="22"/>
                                            </p:tgtEl>
                                            <p:attrNameLst>
                                              <p:attrName>ppt_y</p:attrName>
                                            </p:attrNameLst>
                                          </p:cBhvr>
                                          <p:tavLst>
                                            <p:tav tm="0">
                                              <p:val>
                                                <p:strVal val="#ppt_y+.1"/>
                                              </p:val>
                                            </p:tav>
                                            <p:tav tm="100000">
                                              <p:val>
                                                <p:strVal val="#ppt_y"/>
                                              </p:val>
                                            </p:tav>
                                          </p:tavLst>
                                        </p:anim>
                                      </p:childTnLst>
                                    </p:cTn>
                                  </p:par>
                                </p:childTnLst>
                              </p:cTn>
                            </p:par>
                            <p:par>
                              <p:cTn id="87" fill="hold">
                                <p:stCondLst>
                                  <p:cond delay="9299"/>
                                </p:stCondLst>
                                <p:childTnLst>
                                  <p:par>
                                    <p:cTn id="88" presetID="2" presetClass="entr" presetSubtype="8" fill="hold" nodeType="after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1000" fill="hold"/>
                                            <p:tgtEl>
                                              <p:spTgt spid="23"/>
                                            </p:tgtEl>
                                            <p:attrNameLst>
                                              <p:attrName>ppt_x</p:attrName>
                                            </p:attrNameLst>
                                          </p:cBhvr>
                                          <p:tavLst>
                                            <p:tav tm="0">
                                              <p:val>
                                                <p:strVal val="0-#ppt_w/2"/>
                                              </p:val>
                                            </p:tav>
                                            <p:tav tm="100000">
                                              <p:val>
                                                <p:strVal val="#ppt_x"/>
                                              </p:val>
                                            </p:tav>
                                          </p:tavLst>
                                        </p:anim>
                                        <p:anim calcmode="lin" valueType="num">
                                          <p:cBhvr additive="base">
                                            <p:cTn id="91"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animBg="1"/>
          <p:bldP spid="17" grpId="0" animBg="1"/>
          <p:bldP spid="18" grpId="0"/>
          <p:bldP spid="19" grpId="0" animBg="1"/>
          <p:bldP spid="20" grpId="0"/>
          <p:bldP spid="21" grpId="0"/>
          <p:bldP spid="22"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56" name="矩形 55"/>
          <p:cNvSpPr/>
          <p:nvPr/>
        </p:nvSpPr>
        <p:spPr>
          <a:xfrm>
            <a:off x="3611105" y="0"/>
            <a:ext cx="8633599" cy="4649492"/>
          </a:xfrm>
          <a:prstGeom prst="rect">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488494" y="805912"/>
            <a:ext cx="1022888" cy="1022888"/>
            <a:chOff x="2479729" y="1844298"/>
            <a:chExt cx="1022888" cy="1022888"/>
          </a:xfrm>
        </p:grpSpPr>
        <p:sp>
          <p:nvSpPr>
            <p:cNvPr id="58" name="椭圆 57"/>
            <p:cNvSpPr/>
            <p:nvPr/>
          </p:nvSpPr>
          <p:spPr>
            <a:xfrm>
              <a:off x="2479729" y="1844298"/>
              <a:ext cx="1022888" cy="10228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54314" y="2095499"/>
              <a:ext cx="873717" cy="582478"/>
            </a:xfrm>
            <a:prstGeom prst="rect">
              <a:avLst/>
            </a:prstGeom>
          </p:spPr>
        </p:pic>
      </p:grpSp>
      <p:sp>
        <p:nvSpPr>
          <p:cNvPr id="60" name="TextBox 59"/>
          <p:cNvSpPr>
            <a:spLocks noChangeArrowheads="1"/>
          </p:cNvSpPr>
          <p:nvPr/>
        </p:nvSpPr>
        <p:spPr bwMode="auto">
          <a:xfrm flipH="1">
            <a:off x="3930981" y="1890792"/>
            <a:ext cx="813791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4400" dirty="0" smtClean="0">
                <a:solidFill>
                  <a:schemeClr val="bg1"/>
                </a:solidFill>
                <a:latin typeface="站酷文艺体" panose="02000603000000000000" pitchFamily="2" charset="-122"/>
                <a:ea typeface="站酷文艺体" panose="02000603000000000000" pitchFamily="2" charset="-122"/>
                <a:sym typeface="方正兰亭黑_GBK" pitchFamily="2" charset="-122"/>
              </a:rPr>
              <a:t>Business Report</a:t>
            </a:r>
            <a:endParaRPr lang="en-US" altLang="zh-CN" sz="4400" dirty="0">
              <a:solidFill>
                <a:schemeClr val="bg1"/>
              </a:solidFill>
              <a:latin typeface="站酷文艺体" panose="02000603000000000000" pitchFamily="2" charset="-122"/>
              <a:ea typeface="站酷文艺体" panose="02000603000000000000" pitchFamily="2" charset="-122"/>
              <a:sym typeface="方正兰亭黑_GBK" pitchFamily="2" charset="-122"/>
            </a:endParaRPr>
          </a:p>
        </p:txBody>
      </p:sp>
      <p:grpSp>
        <p:nvGrpSpPr>
          <p:cNvPr id="61" name="组合 60"/>
          <p:cNvGrpSpPr/>
          <p:nvPr/>
        </p:nvGrpSpPr>
        <p:grpSpPr>
          <a:xfrm>
            <a:off x="6101463" y="3007078"/>
            <a:ext cx="3889936" cy="939111"/>
            <a:chOff x="8331592" y="4581525"/>
            <a:chExt cx="3889936" cy="939111"/>
          </a:xfrm>
        </p:grpSpPr>
        <p:cxnSp>
          <p:nvCxnSpPr>
            <p:cNvPr id="62" name="直接连接符 61"/>
            <p:cNvCxnSpPr/>
            <p:nvPr/>
          </p:nvCxnSpPr>
          <p:spPr>
            <a:xfrm>
              <a:off x="9981450" y="4581525"/>
              <a:ext cx="4905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8331592" y="4735806"/>
              <a:ext cx="3889936" cy="784830"/>
            </a:xfrm>
            <a:prstGeom prst="rect">
              <a:avLst/>
            </a:prstGeom>
          </p:spPr>
          <p:txBody>
            <a:bodyPr wrap="square">
              <a:spAutoFit/>
            </a:bodyPr>
            <a:lstStyle/>
            <a:p>
              <a:pPr algn="ctr">
                <a:lnSpc>
                  <a:spcPct val="150000"/>
                </a:lnSpc>
                <a:spcAft>
                  <a:spcPts val="600"/>
                </a:spcAft>
              </a:pPr>
              <a:r>
                <a:rPr lang="zh-CN" altLang="en-US" sz="1000" dirty="0" smtClean="0">
                  <a:solidFill>
                    <a:schemeClr val="bg1"/>
                  </a:solidFill>
                  <a:latin typeface="站酷文艺体" panose="02000603000000000000" pitchFamily="2" charset="-122"/>
                  <a:ea typeface="站酷文艺体" panose="02000603000000000000" pitchFamily="2" charset="-122"/>
                </a:rPr>
                <a:t>为客户服务是我们存在的唯一理由，客户需求是我们发展的原动力。我们坚持以客户为中心，快速响应客户需求，持续为客户创造长期价值进而成就客户。</a:t>
              </a:r>
              <a:endParaRPr lang="en-US" altLang="zh-CN" sz="1000" dirty="0">
                <a:solidFill>
                  <a:schemeClr val="bg1"/>
                </a:solidFill>
                <a:latin typeface="站酷文艺体" panose="02000603000000000000" pitchFamily="2" charset="-122"/>
                <a:ea typeface="站酷文艺体" panose="02000603000000000000" pitchFamily="2" charset="-122"/>
              </a:endParaRPr>
            </a:p>
          </p:txBody>
        </p:sp>
      </p:grpSp>
      <p:sp>
        <p:nvSpPr>
          <p:cNvPr id="64" name="矩形 63"/>
          <p:cNvSpPr/>
          <p:nvPr/>
        </p:nvSpPr>
        <p:spPr>
          <a:xfrm>
            <a:off x="10114504" y="4695986"/>
            <a:ext cx="2130200" cy="2162014"/>
          </a:xfrm>
          <a:prstGeom prst="rect">
            <a:avLst/>
          </a:prstGeom>
          <a:blipFill dpi="0" rotWithShape="1">
            <a:blip r:embed="rId2"/>
            <a:srcRect/>
            <a:stretch>
              <a:fillRect l="-27000" r="-99000" b="-1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3611105" y="4711484"/>
            <a:ext cx="6380294" cy="2162014"/>
          </a:xfrm>
          <a:prstGeom prst="rect">
            <a:avLst/>
          </a:prstGeom>
          <a:blipFill dpi="0" rotWithShape="1">
            <a:blip r:embed="rId3"/>
            <a:srcRect/>
            <a:stretch>
              <a:fillRect t="-28000" b="-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0" y="0"/>
            <a:ext cx="3516576" cy="6858000"/>
          </a:xfrm>
          <a:prstGeom prst="rect">
            <a:avLst/>
          </a:prstGeom>
          <a:blipFill dpi="0" rotWithShape="1">
            <a:blip r:embed="rId4"/>
            <a:srcRect/>
            <a:stretch>
              <a:fillRect l="-162000" r="-43000" b="-1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53" presetClass="entr" presetSubtype="16" fill="hold" grpId="0" nodeType="withEffect">
                                  <p:stCondLst>
                                    <p:cond delay="1250"/>
                                  </p:stCondLst>
                                  <p:childTnLst>
                                    <p:set>
                                      <p:cBhvr>
                                        <p:cTn id="9" dur="1" fill="hold">
                                          <p:stCondLst>
                                            <p:cond delay="0"/>
                                          </p:stCondLst>
                                        </p:cTn>
                                        <p:tgtEl>
                                          <p:spTgt spid="60"/>
                                        </p:tgtEl>
                                        <p:attrNameLst>
                                          <p:attrName>style.visibility</p:attrName>
                                        </p:attrNameLst>
                                      </p:cBhvr>
                                      <p:to>
                                        <p:strVal val="visible"/>
                                      </p:to>
                                    </p:set>
                                    <p:anim calcmode="lin" valueType="num">
                                      <p:cBhvr>
                                        <p:cTn id="10" dur="500" fill="hold"/>
                                        <p:tgtEl>
                                          <p:spTgt spid="60"/>
                                        </p:tgtEl>
                                        <p:attrNameLst>
                                          <p:attrName>ppt_w</p:attrName>
                                        </p:attrNameLst>
                                      </p:cBhvr>
                                      <p:tavLst>
                                        <p:tav tm="0">
                                          <p:val>
                                            <p:fltVal val="0"/>
                                          </p:val>
                                        </p:tav>
                                        <p:tav tm="100000">
                                          <p:val>
                                            <p:strVal val="#ppt_w"/>
                                          </p:val>
                                        </p:tav>
                                      </p:tavLst>
                                    </p:anim>
                                    <p:anim calcmode="lin" valueType="num">
                                      <p:cBhvr>
                                        <p:cTn id="11" dur="500" fill="hold"/>
                                        <p:tgtEl>
                                          <p:spTgt spid="60"/>
                                        </p:tgtEl>
                                        <p:attrNameLst>
                                          <p:attrName>ppt_h</p:attrName>
                                        </p:attrNameLst>
                                      </p:cBhvr>
                                      <p:tavLst>
                                        <p:tav tm="0">
                                          <p:val>
                                            <p:fltVal val="0"/>
                                          </p:val>
                                        </p:tav>
                                        <p:tav tm="100000">
                                          <p:val>
                                            <p:strVal val="#ppt_h"/>
                                          </p:val>
                                        </p:tav>
                                      </p:tavLst>
                                    </p:anim>
                                    <p:animEffect transition="in" filter="fade">
                                      <p:cBhvr>
                                        <p:cTn id="12" dur="500"/>
                                        <p:tgtEl>
                                          <p:spTgt spid="60"/>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fill="hold"/>
                                        <p:tgtEl>
                                          <p:spTgt spid="61"/>
                                        </p:tgtEl>
                                        <p:attrNameLst>
                                          <p:attrName>ppt_x</p:attrName>
                                        </p:attrNameLst>
                                      </p:cBhvr>
                                      <p:tavLst>
                                        <p:tav tm="0">
                                          <p:val>
                                            <p:strVal val="1+#ppt_w/2"/>
                                          </p:val>
                                        </p:tav>
                                        <p:tav tm="100000">
                                          <p:val>
                                            <p:strVal val="#ppt_x"/>
                                          </p:val>
                                        </p:tav>
                                      </p:tavLst>
                                    </p:anim>
                                    <p:anim calcmode="lin" valueType="num">
                                      <p:cBhvr additive="base">
                                        <p:cTn id="17"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grpSp>
        <p:nvGrpSpPr>
          <p:cNvPr id="6" name="组合 5"/>
          <p:cNvGrpSpPr/>
          <p:nvPr/>
        </p:nvGrpSpPr>
        <p:grpSpPr>
          <a:xfrm>
            <a:off x="2527267" y="1658319"/>
            <a:ext cx="1022888" cy="1022888"/>
            <a:chOff x="2479729" y="1844298"/>
            <a:chExt cx="1022888" cy="1022888"/>
          </a:xfrm>
        </p:grpSpPr>
        <p:sp>
          <p:nvSpPr>
            <p:cNvPr id="7" name="椭圆 6"/>
            <p:cNvSpPr/>
            <p:nvPr/>
          </p:nvSpPr>
          <p:spPr>
            <a:xfrm>
              <a:off x="2479729" y="1844298"/>
              <a:ext cx="1022888" cy="1022888"/>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54314" y="2095499"/>
              <a:ext cx="873717" cy="582478"/>
            </a:xfrm>
            <a:prstGeom prst="rect">
              <a:avLst/>
            </a:prstGeom>
          </p:spPr>
        </p:pic>
      </p:grpSp>
      <p:sp>
        <p:nvSpPr>
          <p:cNvPr id="9" name="TextBox 59"/>
          <p:cNvSpPr>
            <a:spLocks noChangeArrowheads="1"/>
          </p:cNvSpPr>
          <p:nvPr/>
        </p:nvSpPr>
        <p:spPr bwMode="auto">
          <a:xfrm flipH="1">
            <a:off x="-1030246" y="2743199"/>
            <a:ext cx="81379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6000" dirty="0">
                <a:solidFill>
                  <a:schemeClr val="tx1">
                    <a:lumMod val="65000"/>
                    <a:lumOff val="35000"/>
                  </a:schemeClr>
                </a:solidFill>
                <a:latin typeface="站酷文艺体" panose="02000603000000000000" pitchFamily="2" charset="-122"/>
                <a:ea typeface="站酷文艺体" panose="02000603000000000000" pitchFamily="2" charset="-122"/>
                <a:sym typeface="方正兰亭黑_GBK" pitchFamily="2" charset="-122"/>
              </a:rPr>
              <a:t>谢谢大家观看</a:t>
            </a:r>
            <a:endParaRPr lang="en-US" altLang="zh-CN" sz="6000" dirty="0">
              <a:solidFill>
                <a:schemeClr val="tx1">
                  <a:lumMod val="65000"/>
                  <a:lumOff val="35000"/>
                </a:schemeClr>
              </a:solidFill>
              <a:latin typeface="站酷文艺体" panose="02000603000000000000" pitchFamily="2" charset="-122"/>
              <a:ea typeface="站酷文艺体" panose="02000603000000000000" pitchFamily="2" charset="-122"/>
              <a:sym typeface="方正兰亭黑_GBK" pitchFamily="2" charset="-122"/>
            </a:endParaRPr>
          </a:p>
        </p:txBody>
      </p:sp>
      <p:sp>
        <p:nvSpPr>
          <p:cNvPr id="10" name="矩形 9"/>
          <p:cNvSpPr/>
          <p:nvPr/>
        </p:nvSpPr>
        <p:spPr>
          <a:xfrm flipH="1">
            <a:off x="417630" y="3570277"/>
            <a:ext cx="5242162" cy="369332"/>
          </a:xfrm>
          <a:prstGeom prst="rect">
            <a:avLst/>
          </a:prstGeom>
        </p:spPr>
        <p:txBody>
          <a:bodyPr wrap="square">
            <a:spAutoFit/>
          </a:bodyPr>
          <a:lstStyle/>
          <a:p>
            <a:pPr algn="ctr"/>
            <a:r>
              <a:rPr lang="zh-CN" altLang="en-US" dirty="0" smtClean="0">
                <a:solidFill>
                  <a:schemeClr val="tx1">
                    <a:lumMod val="65000"/>
                    <a:lumOff val="35000"/>
                  </a:schemeClr>
                </a:solidFill>
                <a:latin typeface="站酷文艺体" panose="02000603000000000000" pitchFamily="2" charset="-122"/>
                <a:ea typeface="站酷文艺体" panose="02000603000000000000" pitchFamily="2" charset="-122"/>
              </a:rPr>
              <a:t>新品发布 </a:t>
            </a:r>
            <a:r>
              <a:rPr lang="en-US" altLang="zh-CN" dirty="0">
                <a:solidFill>
                  <a:schemeClr val="tx1">
                    <a:lumMod val="65000"/>
                    <a:lumOff val="35000"/>
                  </a:schemeClr>
                </a:solidFill>
                <a:latin typeface="站酷文艺体" panose="02000603000000000000" pitchFamily="2" charset="-122"/>
                <a:ea typeface="站酷文艺体" panose="02000603000000000000" pitchFamily="2" charset="-122"/>
              </a:rPr>
              <a:t>|</a:t>
            </a:r>
            <a:r>
              <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rPr>
              <a:t> 商务报告 </a:t>
            </a:r>
            <a:r>
              <a:rPr lang="en-US" altLang="zh-CN" dirty="0">
                <a:solidFill>
                  <a:schemeClr val="tx1">
                    <a:lumMod val="65000"/>
                    <a:lumOff val="35000"/>
                  </a:schemeClr>
                </a:solidFill>
                <a:latin typeface="站酷文艺体" panose="02000603000000000000" pitchFamily="2" charset="-122"/>
                <a:ea typeface="站酷文艺体" panose="02000603000000000000" pitchFamily="2" charset="-122"/>
              </a:rPr>
              <a:t>|</a:t>
            </a:r>
            <a:r>
              <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rPr>
              <a:t> </a:t>
            </a:r>
            <a:r>
              <a:rPr lang="zh-CN" altLang="en-US" dirty="0" smtClean="0">
                <a:solidFill>
                  <a:schemeClr val="tx1">
                    <a:lumMod val="65000"/>
                    <a:lumOff val="35000"/>
                  </a:schemeClr>
                </a:solidFill>
                <a:latin typeface="站酷文艺体" panose="02000603000000000000" pitchFamily="2" charset="-122"/>
                <a:ea typeface="站酷文艺体" panose="02000603000000000000" pitchFamily="2" charset="-122"/>
              </a:rPr>
              <a:t>项目展示 </a:t>
            </a:r>
            <a:r>
              <a:rPr lang="en-US" altLang="zh-CN" dirty="0" smtClean="0">
                <a:solidFill>
                  <a:schemeClr val="tx1">
                    <a:lumMod val="65000"/>
                    <a:lumOff val="35000"/>
                  </a:schemeClr>
                </a:solidFill>
                <a:latin typeface="站酷文艺体" panose="02000603000000000000" pitchFamily="2" charset="-122"/>
                <a:ea typeface="站酷文艺体" panose="02000603000000000000" pitchFamily="2" charset="-122"/>
              </a:rPr>
              <a:t>|</a:t>
            </a:r>
            <a:r>
              <a:rPr lang="zh-CN" altLang="en-US" dirty="0" smtClean="0">
                <a:solidFill>
                  <a:schemeClr val="tx1">
                    <a:lumMod val="65000"/>
                    <a:lumOff val="35000"/>
                  </a:schemeClr>
                </a:solidFill>
                <a:latin typeface="站酷文艺体" panose="02000603000000000000" pitchFamily="2" charset="-122"/>
                <a:ea typeface="站酷文艺体" panose="02000603000000000000" pitchFamily="2" charset="-122"/>
              </a:rPr>
              <a:t> </a:t>
            </a:r>
            <a:r>
              <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rPr>
              <a:t>商务展示 </a:t>
            </a:r>
            <a:r>
              <a:rPr lang="en-US" altLang="zh-CN" dirty="0" smtClean="0">
                <a:solidFill>
                  <a:schemeClr val="tx1">
                    <a:lumMod val="65000"/>
                    <a:lumOff val="35000"/>
                  </a:schemeClr>
                </a:solidFill>
                <a:latin typeface="站酷文艺体" panose="02000603000000000000" pitchFamily="2" charset="-122"/>
                <a:ea typeface="站酷文艺体" panose="02000603000000000000" pitchFamily="2" charset="-122"/>
              </a:rPr>
              <a:t> </a:t>
            </a:r>
            <a:endPar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endParaRPr>
          </a:p>
        </p:txBody>
      </p:sp>
      <p:sp>
        <p:nvSpPr>
          <p:cNvPr id="11" name="矩形 10"/>
          <p:cNvSpPr/>
          <p:nvPr/>
        </p:nvSpPr>
        <p:spPr>
          <a:xfrm>
            <a:off x="2456593" y="4773479"/>
            <a:ext cx="1164236" cy="309966"/>
          </a:xfrm>
          <a:prstGeom prst="rect">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站酷文艺体" panose="02000603000000000000" pitchFamily="2" charset="-122"/>
                <a:ea typeface="站酷文艺体" panose="02000603000000000000" pitchFamily="2" charset="-122"/>
              </a:rPr>
              <a:t>代用名</a:t>
            </a:r>
            <a:endParaRPr lang="zh-CN" altLang="en-US" dirty="0">
              <a:solidFill>
                <a:schemeClr val="bg1"/>
              </a:solidFill>
              <a:latin typeface="站酷文艺体" panose="02000603000000000000" pitchFamily="2" charset="-122"/>
              <a:ea typeface="站酷文艺体" panose="02000603000000000000" pitchFamily="2" charset="-122"/>
            </a:endParaRPr>
          </a:p>
        </p:txBody>
      </p:sp>
      <p:sp>
        <p:nvSpPr>
          <p:cNvPr id="12" name="Rectangle 20"/>
          <p:cNvSpPr>
            <a:spLocks noChangeArrowheads="1"/>
          </p:cNvSpPr>
          <p:nvPr/>
        </p:nvSpPr>
        <p:spPr bwMode="auto">
          <a:xfrm>
            <a:off x="448626" y="6395873"/>
            <a:ext cx="520067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fontAlgn="base">
              <a:spcBef>
                <a:spcPct val="0"/>
              </a:spcBef>
              <a:spcAft>
                <a:spcPct val="0"/>
              </a:spcAft>
              <a:buFont typeface="Arial" panose="020B0604020202020204" pitchFamily="34" charset="0"/>
              <a:buNone/>
            </a:pPr>
            <a:r>
              <a:rPr lang="en-US" altLang="zh-CN"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rPr>
              <a:t>We have many PowerPoint </a:t>
            </a:r>
            <a:r>
              <a:rPr lang="zh-CN" altLang="en-US"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rPr>
              <a:t>templates</a:t>
            </a:r>
            <a:r>
              <a:rPr lang="en-US" altLang="zh-CN"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rPr>
              <a:t> that has been specifically designed </a:t>
            </a:r>
            <a:endParaRPr lang="zh-CN" altLang="en-US" sz="800" dirty="0">
              <a:solidFill>
                <a:schemeClr val="tx1">
                  <a:lumMod val="75000"/>
                  <a:lumOff val="25000"/>
                </a:schemeClr>
              </a:solidFill>
              <a:latin typeface="站酷文艺体" panose="02000603000000000000" pitchFamily="2" charset="-122"/>
              <a:ea typeface="站酷文艺体" panose="02000603000000000000" pitchFamily="2" charset="-122"/>
              <a:cs typeface="Arial" panose="020B0604020202020204" pitchFamily="34" charset="0"/>
            </a:endParaRPr>
          </a:p>
        </p:txBody>
      </p:sp>
      <p:grpSp>
        <p:nvGrpSpPr>
          <p:cNvPr id="13" name="组合 12"/>
          <p:cNvGrpSpPr/>
          <p:nvPr/>
        </p:nvGrpSpPr>
        <p:grpSpPr>
          <a:xfrm>
            <a:off x="2784331" y="4315976"/>
            <a:ext cx="748390" cy="99099"/>
            <a:chOff x="732559" y="878030"/>
            <a:chExt cx="748390" cy="99099"/>
          </a:xfrm>
        </p:grpSpPr>
        <p:sp>
          <p:nvSpPr>
            <p:cNvPr id="14" name="椭圆 13"/>
            <p:cNvSpPr/>
            <p:nvPr/>
          </p:nvSpPr>
          <p:spPr>
            <a:xfrm>
              <a:off x="732559" y="878032"/>
              <a:ext cx="98713" cy="987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49118" y="878031"/>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65677" y="878030"/>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382236" y="878416"/>
              <a:ext cx="98713" cy="9871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6059488" y="0"/>
            <a:ext cx="6132512" cy="6858000"/>
          </a:xfrm>
          <a:prstGeom prst="rect">
            <a:avLst/>
          </a:prstGeom>
          <a:blipFill dpi="0" rotWithShape="1">
            <a:blip r:embed="rId2"/>
            <a:srcRect/>
            <a:stretch>
              <a:fillRect l="-14000" r="-7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53" presetClass="entr" presetSubtype="16" fill="hold" grpId="0" nodeType="withEffect">
                                  <p:stCondLst>
                                    <p:cond delay="125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750"/>
                                        <p:tgtEl>
                                          <p:spTgt spid="10"/>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516000" y="3228481"/>
            <a:ext cx="4227450" cy="593726"/>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zh-CN" altLang="en-US" sz="5200" dirty="0" smtClean="0">
                <a:solidFill>
                  <a:schemeClr val="tx1">
                    <a:lumMod val="75000"/>
                    <a:lumOff val="25000"/>
                  </a:schemeClr>
                </a:solidFill>
                <a:latin typeface="站酷文艺体" panose="02000603000000000000" pitchFamily="2" charset="-122"/>
                <a:ea typeface="站酷文艺体" panose="02000603000000000000" pitchFamily="2" charset="-122"/>
              </a:rPr>
              <a:t>目录 </a:t>
            </a:r>
            <a:r>
              <a:rPr lang="en-US" altLang="zh-CN" dirty="0" smtClean="0">
                <a:solidFill>
                  <a:schemeClr val="tx1">
                    <a:lumMod val="75000"/>
                    <a:lumOff val="25000"/>
                  </a:schemeClr>
                </a:solidFill>
                <a:latin typeface="站酷文艺体" panose="02000603000000000000" pitchFamily="2" charset="-122"/>
                <a:ea typeface="站酷文艺体" panose="02000603000000000000" pitchFamily="2" charset="-122"/>
              </a:rPr>
              <a:t>Contents</a:t>
            </a:r>
            <a:endParaRPr lang="zh-CN" altLang="en-US" dirty="0">
              <a:solidFill>
                <a:schemeClr val="tx1">
                  <a:lumMod val="75000"/>
                  <a:lumOff val="25000"/>
                </a:schemeClr>
              </a:solidFill>
              <a:latin typeface="站酷文艺体" panose="02000603000000000000" pitchFamily="2" charset="-122"/>
              <a:ea typeface="站酷文艺体" panose="02000603000000000000" pitchFamily="2" charset="-122"/>
            </a:endParaRPr>
          </a:p>
        </p:txBody>
      </p:sp>
      <p:grpSp>
        <p:nvGrpSpPr>
          <p:cNvPr id="3" name="组合 2"/>
          <p:cNvGrpSpPr/>
          <p:nvPr/>
        </p:nvGrpSpPr>
        <p:grpSpPr>
          <a:xfrm>
            <a:off x="653047" y="3872756"/>
            <a:ext cx="748390" cy="99099"/>
            <a:chOff x="732559" y="878030"/>
            <a:chExt cx="748390" cy="99099"/>
          </a:xfrm>
        </p:grpSpPr>
        <p:sp>
          <p:nvSpPr>
            <p:cNvPr id="4" name="椭圆 3"/>
            <p:cNvSpPr/>
            <p:nvPr/>
          </p:nvSpPr>
          <p:spPr>
            <a:xfrm>
              <a:off x="732559" y="878032"/>
              <a:ext cx="98713" cy="987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49118" y="878031"/>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65677" y="878030"/>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82236" y="878416"/>
              <a:ext cx="98713" cy="9871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6534735" y="1262329"/>
            <a:ext cx="4598471" cy="954107"/>
          </a:xfrm>
          <a:prstGeom prst="rect">
            <a:avLst/>
          </a:prstGeom>
        </p:spPr>
        <p:txBody>
          <a:bodyPr wrap="square">
            <a:spAutoFit/>
          </a:bodyPr>
          <a:lstStyle/>
          <a:p>
            <a:pPr>
              <a:lnSpc>
                <a:spcPct val="150000"/>
              </a:lnSpc>
            </a:pPr>
            <a:r>
              <a:rPr lang="en-US" altLang="zh-CN" sz="1200" b="1" dirty="0" smtClean="0">
                <a:solidFill>
                  <a:schemeClr val="tx1">
                    <a:lumMod val="75000"/>
                    <a:lumOff val="25000"/>
                  </a:schemeClr>
                </a:solidFill>
                <a:latin typeface="站酷文艺体" panose="02000603000000000000" pitchFamily="2" charset="-122"/>
                <a:ea typeface="站酷文艺体" panose="02000603000000000000" pitchFamily="2" charset="-122"/>
              </a:rPr>
              <a:t>BUSINESS PROPOSAL</a:t>
            </a:r>
            <a:br>
              <a:rPr lang="en-US" altLang="zh-CN" sz="1200" dirty="0" smtClean="0">
                <a:solidFill>
                  <a:schemeClr val="tx1">
                    <a:lumMod val="75000"/>
                    <a:lumOff val="25000"/>
                  </a:schemeClr>
                </a:solidFill>
                <a:latin typeface="站酷文艺体" panose="02000603000000000000" pitchFamily="2" charset="-122"/>
                <a:ea typeface="站酷文艺体" panose="02000603000000000000" pitchFamily="2" charset="-122"/>
              </a:rPr>
            </a:b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客户服务是我们存在的唯一理由，客户需求是我们发展的原动力。我们坚持以客户为中心，快速响应客户需求，持续为客户创造长期价值进而成就</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客户</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为客户服务是我们存在的唯一理由</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，客户需求是我们发展的原动力</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sp>
        <p:nvSpPr>
          <p:cNvPr id="9" name="矩形 8"/>
          <p:cNvSpPr/>
          <p:nvPr/>
        </p:nvSpPr>
        <p:spPr>
          <a:xfrm>
            <a:off x="6534735" y="4832446"/>
            <a:ext cx="4598471" cy="923330"/>
          </a:xfrm>
          <a:prstGeom prst="rect">
            <a:avLst/>
          </a:prstGeom>
        </p:spPr>
        <p:txBody>
          <a:bodyPr wrap="square">
            <a:spAutoFit/>
          </a:bodyPr>
          <a:lstStyle/>
          <a:p>
            <a:pPr>
              <a:lnSpc>
                <a:spcPct val="150000"/>
              </a:lnSpc>
            </a:pPr>
            <a:r>
              <a:rPr lang="en-US" altLang="zh-CN" sz="1200" b="1" dirty="0" smtClean="0">
                <a:solidFill>
                  <a:schemeClr val="tx1">
                    <a:lumMod val="75000"/>
                    <a:lumOff val="25000"/>
                  </a:schemeClr>
                </a:solidFill>
                <a:latin typeface="站酷文艺体" panose="02000603000000000000" pitchFamily="2" charset="-122"/>
                <a:ea typeface="站酷文艺体" panose="02000603000000000000" pitchFamily="2" charset="-122"/>
              </a:rPr>
              <a:t>BUSINESS PROPOSAL</a:t>
            </a:r>
            <a:br>
              <a:rPr lang="en-US" altLang="zh-CN" sz="1200" dirty="0" smtClean="0">
                <a:solidFill>
                  <a:schemeClr val="tx1">
                    <a:lumMod val="75000"/>
                    <a:lumOff val="25000"/>
                  </a:schemeClr>
                </a:solidFill>
                <a:latin typeface="站酷文艺体" panose="02000603000000000000" pitchFamily="2" charset="-122"/>
                <a:ea typeface="站酷文艺体" panose="02000603000000000000" pitchFamily="2" charset="-122"/>
              </a:rPr>
            </a:b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原动力。我们坚持以客户为中心，快速响应客户需求，持续为客户创造长期价值进而成就客户为客户服务是我们存在的唯一理由，客户需求是我们发展的原动力</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sp>
        <p:nvSpPr>
          <p:cNvPr id="10" name="矩形 9"/>
          <p:cNvSpPr/>
          <p:nvPr/>
        </p:nvSpPr>
        <p:spPr>
          <a:xfrm>
            <a:off x="6534735" y="3038167"/>
            <a:ext cx="4598471" cy="923330"/>
          </a:xfrm>
          <a:prstGeom prst="rect">
            <a:avLst/>
          </a:prstGeom>
        </p:spPr>
        <p:txBody>
          <a:bodyPr wrap="square">
            <a:spAutoFit/>
          </a:bodyPr>
          <a:lstStyle/>
          <a:p>
            <a:pPr>
              <a:lnSpc>
                <a:spcPct val="150000"/>
              </a:lnSpc>
            </a:pPr>
            <a:r>
              <a:rPr lang="en-US" altLang="zh-CN" sz="1200" b="1" dirty="0" smtClean="0">
                <a:solidFill>
                  <a:schemeClr val="tx1">
                    <a:lumMod val="75000"/>
                    <a:lumOff val="25000"/>
                  </a:schemeClr>
                </a:solidFill>
                <a:latin typeface="站酷文艺体" panose="02000603000000000000" pitchFamily="2" charset="-122"/>
                <a:ea typeface="站酷文艺体" panose="02000603000000000000" pitchFamily="2" charset="-122"/>
              </a:rPr>
              <a:t>BUSINESS PROPOSAL</a:t>
            </a:r>
            <a:br>
              <a:rPr lang="en-US" altLang="zh-CN" sz="1200" dirty="0" smtClean="0">
                <a:solidFill>
                  <a:schemeClr val="tx1">
                    <a:lumMod val="75000"/>
                    <a:lumOff val="25000"/>
                  </a:schemeClr>
                </a:solidFill>
                <a:latin typeface="站酷文艺体" panose="02000603000000000000" pitchFamily="2" charset="-122"/>
                <a:ea typeface="站酷文艺体" panose="02000603000000000000" pitchFamily="2" charset="-122"/>
              </a:rPr>
            </a:b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原动力。我们坚持以客户为中心，快速响应客户需求，持续为客户创造长期价值进而成就客户为客户服务是我们存在的唯一理由，客户需求是我们发展的原动力</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grpSp>
        <p:nvGrpSpPr>
          <p:cNvPr id="11" name="组合 10"/>
          <p:cNvGrpSpPr/>
          <p:nvPr/>
        </p:nvGrpSpPr>
        <p:grpSpPr>
          <a:xfrm>
            <a:off x="5322834" y="1280770"/>
            <a:ext cx="1038606" cy="1038606"/>
            <a:chOff x="5243322" y="1400038"/>
            <a:chExt cx="1038606" cy="1038606"/>
          </a:xfrm>
        </p:grpSpPr>
        <p:sp>
          <p:nvSpPr>
            <p:cNvPr id="12" name="椭圆 11"/>
            <p:cNvSpPr/>
            <p:nvPr/>
          </p:nvSpPr>
          <p:spPr>
            <a:xfrm>
              <a:off x="5243322" y="1400038"/>
              <a:ext cx="1038606" cy="10386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65000"/>
                  </a:schemeClr>
                </a:solidFill>
                <a:latin typeface="站酷文艺体" panose="02000603000000000000" pitchFamily="2" charset="-122"/>
                <a:ea typeface="站酷文艺体" panose="02000603000000000000" pitchFamily="2" charset="-122"/>
              </a:endParaRPr>
            </a:p>
          </p:txBody>
        </p:sp>
        <p:sp>
          <p:nvSpPr>
            <p:cNvPr id="13" name="椭圆 12"/>
            <p:cNvSpPr/>
            <p:nvPr/>
          </p:nvSpPr>
          <p:spPr>
            <a:xfrm>
              <a:off x="5343525" y="1500241"/>
              <a:ext cx="838200" cy="838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站酷文艺体" panose="02000603000000000000" pitchFamily="2" charset="-122"/>
                <a:ea typeface="站酷文艺体" panose="02000603000000000000" pitchFamily="2" charset="-122"/>
              </a:endParaRPr>
            </a:p>
          </p:txBody>
        </p:sp>
        <p:sp>
          <p:nvSpPr>
            <p:cNvPr id="14" name="Freeform 99"/>
            <p:cNvSpPr>
              <a:spLocks noEditPoints="1"/>
            </p:cNvSpPr>
            <p:nvPr/>
          </p:nvSpPr>
          <p:spPr bwMode="auto">
            <a:xfrm>
              <a:off x="5601494" y="1757416"/>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65000"/>
                  </a:schemeClr>
                </a:solidFill>
                <a:latin typeface="站酷文艺体" panose="02000603000000000000" pitchFamily="2" charset="-122"/>
                <a:ea typeface="站酷文艺体" panose="02000603000000000000" pitchFamily="2" charset="-122"/>
              </a:endParaRPr>
            </a:p>
          </p:txBody>
        </p:sp>
      </p:grpSp>
      <p:grpSp>
        <p:nvGrpSpPr>
          <p:cNvPr id="15" name="组合 14"/>
          <p:cNvGrpSpPr/>
          <p:nvPr/>
        </p:nvGrpSpPr>
        <p:grpSpPr>
          <a:xfrm>
            <a:off x="5322834" y="3056608"/>
            <a:ext cx="1038606" cy="1038606"/>
            <a:chOff x="5243322" y="2586941"/>
            <a:chExt cx="1038606" cy="1038606"/>
          </a:xfrm>
        </p:grpSpPr>
        <p:sp>
          <p:nvSpPr>
            <p:cNvPr id="16" name="椭圆 15"/>
            <p:cNvSpPr/>
            <p:nvPr/>
          </p:nvSpPr>
          <p:spPr>
            <a:xfrm>
              <a:off x="5243322" y="2586941"/>
              <a:ext cx="1038606" cy="10386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65000"/>
                  </a:schemeClr>
                </a:solidFill>
                <a:latin typeface="站酷文艺体" panose="02000603000000000000" pitchFamily="2" charset="-122"/>
                <a:ea typeface="站酷文艺体" panose="02000603000000000000" pitchFamily="2" charset="-122"/>
              </a:endParaRPr>
            </a:p>
          </p:txBody>
        </p:sp>
        <p:sp>
          <p:nvSpPr>
            <p:cNvPr id="17" name="椭圆 16"/>
            <p:cNvSpPr/>
            <p:nvPr/>
          </p:nvSpPr>
          <p:spPr>
            <a:xfrm>
              <a:off x="5343525" y="2687144"/>
              <a:ext cx="838200" cy="838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站酷文艺体" panose="02000603000000000000" pitchFamily="2" charset="-122"/>
                <a:ea typeface="站酷文艺体" panose="02000603000000000000" pitchFamily="2" charset="-122"/>
              </a:endParaRPr>
            </a:p>
          </p:txBody>
        </p:sp>
        <p:sp>
          <p:nvSpPr>
            <p:cNvPr id="18" name="Freeform 98"/>
            <p:cNvSpPr>
              <a:spLocks noEditPoints="1"/>
            </p:cNvSpPr>
            <p:nvPr/>
          </p:nvSpPr>
          <p:spPr bwMode="auto">
            <a:xfrm>
              <a:off x="5601494" y="2958342"/>
              <a:ext cx="322263" cy="323850"/>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65000"/>
                  </a:schemeClr>
                </a:solidFill>
                <a:latin typeface="站酷文艺体" panose="02000603000000000000" pitchFamily="2" charset="-122"/>
                <a:ea typeface="站酷文艺体" panose="02000603000000000000" pitchFamily="2" charset="-122"/>
              </a:endParaRPr>
            </a:p>
          </p:txBody>
        </p:sp>
      </p:grpSp>
      <p:grpSp>
        <p:nvGrpSpPr>
          <p:cNvPr id="19" name="组合 18"/>
          <p:cNvGrpSpPr/>
          <p:nvPr/>
        </p:nvGrpSpPr>
        <p:grpSpPr>
          <a:xfrm>
            <a:off x="5322834" y="4850887"/>
            <a:ext cx="1038606" cy="1038606"/>
            <a:chOff x="5243322" y="3773844"/>
            <a:chExt cx="1038606" cy="1038606"/>
          </a:xfrm>
        </p:grpSpPr>
        <p:sp>
          <p:nvSpPr>
            <p:cNvPr id="20" name="椭圆 19"/>
            <p:cNvSpPr/>
            <p:nvPr/>
          </p:nvSpPr>
          <p:spPr>
            <a:xfrm>
              <a:off x="5243322" y="3773844"/>
              <a:ext cx="1038606" cy="103860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65000"/>
                  </a:schemeClr>
                </a:solidFill>
                <a:latin typeface="站酷文艺体" panose="02000603000000000000" pitchFamily="2" charset="-122"/>
                <a:ea typeface="站酷文艺体" panose="02000603000000000000" pitchFamily="2" charset="-122"/>
              </a:endParaRPr>
            </a:p>
          </p:txBody>
        </p:sp>
        <p:sp>
          <p:nvSpPr>
            <p:cNvPr id="21" name="椭圆 20"/>
            <p:cNvSpPr/>
            <p:nvPr/>
          </p:nvSpPr>
          <p:spPr>
            <a:xfrm>
              <a:off x="5343525" y="3874047"/>
              <a:ext cx="838200" cy="838200"/>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latin typeface="站酷文艺体" panose="02000603000000000000" pitchFamily="2" charset="-122"/>
                <a:ea typeface="站酷文艺体" panose="02000603000000000000" pitchFamily="2" charset="-122"/>
              </a:endParaRPr>
            </a:p>
          </p:txBody>
        </p:sp>
        <p:sp>
          <p:nvSpPr>
            <p:cNvPr id="22" name="Freeform 92"/>
            <p:cNvSpPr>
              <a:spLocks noEditPoints="1"/>
            </p:cNvSpPr>
            <p:nvPr/>
          </p:nvSpPr>
          <p:spPr bwMode="auto">
            <a:xfrm>
              <a:off x="5600700" y="4159268"/>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65000"/>
                  </a:schemeClr>
                </a:solidFill>
                <a:latin typeface="站酷文艺体" panose="02000603000000000000" pitchFamily="2" charset="-122"/>
                <a:ea typeface="站酷文艺体" panose="02000603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75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par>
                                <p:cTn id="21" presetID="2" presetClass="entr" presetSubtype="2"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6" presetClass="entr" presetSubtype="0" fill="hold" nodeType="withEffect">
                                  <p:stCondLst>
                                    <p:cond delay="75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80">
                                          <p:stCondLst>
                                            <p:cond delay="0"/>
                                          </p:stCondLst>
                                        </p:cTn>
                                        <p:tgtEl>
                                          <p:spTgt spid="15"/>
                                        </p:tgtEl>
                                      </p:cBhvr>
                                    </p:animEffect>
                                    <p:anim calcmode="lin" valueType="num">
                                      <p:cBhvr>
                                        <p:cTn id="2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33" dur="26">
                                          <p:stCondLst>
                                            <p:cond delay="650"/>
                                          </p:stCondLst>
                                        </p:cTn>
                                        <p:tgtEl>
                                          <p:spTgt spid="15"/>
                                        </p:tgtEl>
                                      </p:cBhvr>
                                      <p:to x="100000" y="60000"/>
                                    </p:animScale>
                                    <p:animScale>
                                      <p:cBhvr>
                                        <p:cTn id="34" dur="166" decel="50000">
                                          <p:stCondLst>
                                            <p:cond delay="676"/>
                                          </p:stCondLst>
                                        </p:cTn>
                                        <p:tgtEl>
                                          <p:spTgt spid="15"/>
                                        </p:tgtEl>
                                      </p:cBhvr>
                                      <p:to x="100000" y="100000"/>
                                    </p:animScale>
                                    <p:animScale>
                                      <p:cBhvr>
                                        <p:cTn id="35" dur="26">
                                          <p:stCondLst>
                                            <p:cond delay="1312"/>
                                          </p:stCondLst>
                                        </p:cTn>
                                        <p:tgtEl>
                                          <p:spTgt spid="15"/>
                                        </p:tgtEl>
                                      </p:cBhvr>
                                      <p:to x="100000" y="80000"/>
                                    </p:animScale>
                                    <p:animScale>
                                      <p:cBhvr>
                                        <p:cTn id="36" dur="166" decel="50000">
                                          <p:stCondLst>
                                            <p:cond delay="1338"/>
                                          </p:stCondLst>
                                        </p:cTn>
                                        <p:tgtEl>
                                          <p:spTgt spid="15"/>
                                        </p:tgtEl>
                                      </p:cBhvr>
                                      <p:to x="100000" y="100000"/>
                                    </p:animScale>
                                    <p:animScale>
                                      <p:cBhvr>
                                        <p:cTn id="37" dur="26">
                                          <p:stCondLst>
                                            <p:cond delay="1642"/>
                                          </p:stCondLst>
                                        </p:cTn>
                                        <p:tgtEl>
                                          <p:spTgt spid="15"/>
                                        </p:tgtEl>
                                      </p:cBhvr>
                                      <p:to x="100000" y="90000"/>
                                    </p:animScale>
                                    <p:animScale>
                                      <p:cBhvr>
                                        <p:cTn id="38" dur="166" decel="50000">
                                          <p:stCondLst>
                                            <p:cond delay="1668"/>
                                          </p:stCondLst>
                                        </p:cTn>
                                        <p:tgtEl>
                                          <p:spTgt spid="15"/>
                                        </p:tgtEl>
                                      </p:cBhvr>
                                      <p:to x="100000" y="100000"/>
                                    </p:animScale>
                                    <p:animScale>
                                      <p:cBhvr>
                                        <p:cTn id="39" dur="26">
                                          <p:stCondLst>
                                            <p:cond delay="1808"/>
                                          </p:stCondLst>
                                        </p:cTn>
                                        <p:tgtEl>
                                          <p:spTgt spid="15"/>
                                        </p:tgtEl>
                                      </p:cBhvr>
                                      <p:to x="100000" y="95000"/>
                                    </p:animScale>
                                    <p:animScale>
                                      <p:cBhvr>
                                        <p:cTn id="40" dur="166" decel="50000">
                                          <p:stCondLst>
                                            <p:cond delay="1834"/>
                                          </p:stCondLst>
                                        </p:cTn>
                                        <p:tgtEl>
                                          <p:spTgt spid="15"/>
                                        </p:tgtEl>
                                      </p:cBhvr>
                                      <p:to x="100000" y="100000"/>
                                    </p:animScale>
                                  </p:childTnLst>
                                </p:cTn>
                              </p:par>
                              <p:par>
                                <p:cTn id="41" presetID="2" presetClass="entr" presetSubtype="2" fill="hold" grpId="0" nodeType="withEffect">
                                  <p:stCondLst>
                                    <p:cond delay="75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6" presetClass="entr" presetSubtype="0" fill="hold" nodeType="withEffect">
                                  <p:stCondLst>
                                    <p:cond delay="75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80">
                                          <p:stCondLst>
                                            <p:cond delay="0"/>
                                          </p:stCondLst>
                                        </p:cTn>
                                        <p:tgtEl>
                                          <p:spTgt spid="19"/>
                                        </p:tgtEl>
                                      </p:cBhvr>
                                    </p:animEffect>
                                    <p:anim calcmode="lin" valueType="num">
                                      <p:cBhvr>
                                        <p:cTn id="4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3" dur="26">
                                          <p:stCondLst>
                                            <p:cond delay="650"/>
                                          </p:stCondLst>
                                        </p:cTn>
                                        <p:tgtEl>
                                          <p:spTgt spid="19"/>
                                        </p:tgtEl>
                                      </p:cBhvr>
                                      <p:to x="100000" y="60000"/>
                                    </p:animScale>
                                    <p:animScale>
                                      <p:cBhvr>
                                        <p:cTn id="54" dur="166" decel="50000">
                                          <p:stCondLst>
                                            <p:cond delay="676"/>
                                          </p:stCondLst>
                                        </p:cTn>
                                        <p:tgtEl>
                                          <p:spTgt spid="19"/>
                                        </p:tgtEl>
                                      </p:cBhvr>
                                      <p:to x="100000" y="100000"/>
                                    </p:animScale>
                                    <p:animScale>
                                      <p:cBhvr>
                                        <p:cTn id="55" dur="26">
                                          <p:stCondLst>
                                            <p:cond delay="1312"/>
                                          </p:stCondLst>
                                        </p:cTn>
                                        <p:tgtEl>
                                          <p:spTgt spid="19"/>
                                        </p:tgtEl>
                                      </p:cBhvr>
                                      <p:to x="100000" y="80000"/>
                                    </p:animScale>
                                    <p:animScale>
                                      <p:cBhvr>
                                        <p:cTn id="56" dur="166" decel="50000">
                                          <p:stCondLst>
                                            <p:cond delay="1338"/>
                                          </p:stCondLst>
                                        </p:cTn>
                                        <p:tgtEl>
                                          <p:spTgt spid="19"/>
                                        </p:tgtEl>
                                      </p:cBhvr>
                                      <p:to x="100000" y="100000"/>
                                    </p:animScale>
                                    <p:animScale>
                                      <p:cBhvr>
                                        <p:cTn id="57" dur="26">
                                          <p:stCondLst>
                                            <p:cond delay="1642"/>
                                          </p:stCondLst>
                                        </p:cTn>
                                        <p:tgtEl>
                                          <p:spTgt spid="19"/>
                                        </p:tgtEl>
                                      </p:cBhvr>
                                      <p:to x="100000" y="90000"/>
                                    </p:animScale>
                                    <p:animScale>
                                      <p:cBhvr>
                                        <p:cTn id="58" dur="166" decel="50000">
                                          <p:stCondLst>
                                            <p:cond delay="1668"/>
                                          </p:stCondLst>
                                        </p:cTn>
                                        <p:tgtEl>
                                          <p:spTgt spid="19"/>
                                        </p:tgtEl>
                                      </p:cBhvr>
                                      <p:to x="100000" y="100000"/>
                                    </p:animScale>
                                    <p:animScale>
                                      <p:cBhvr>
                                        <p:cTn id="59" dur="26">
                                          <p:stCondLst>
                                            <p:cond delay="1808"/>
                                          </p:stCondLst>
                                        </p:cTn>
                                        <p:tgtEl>
                                          <p:spTgt spid="19"/>
                                        </p:tgtEl>
                                      </p:cBhvr>
                                      <p:to x="100000" y="95000"/>
                                    </p:animScale>
                                    <p:animScale>
                                      <p:cBhvr>
                                        <p:cTn id="60" dur="166" decel="50000">
                                          <p:stCondLst>
                                            <p:cond delay="1834"/>
                                          </p:stCondLst>
                                        </p:cTn>
                                        <p:tgtEl>
                                          <p:spTgt spid="19"/>
                                        </p:tgtEl>
                                      </p:cBhvr>
                                      <p:to x="100000" y="100000"/>
                                    </p:animScale>
                                  </p:childTnLst>
                                </p:cTn>
                              </p:par>
                              <p:par>
                                <p:cTn id="61" presetID="2" presetClass="entr" presetSubtype="2" fill="hold" grpId="0" nodeType="withEffect">
                                  <p:stCondLst>
                                    <p:cond delay="125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1+#ppt_w/2"/>
                                          </p:val>
                                        </p:tav>
                                        <p:tav tm="100000">
                                          <p:val>
                                            <p:strVal val="#ppt_x"/>
                                          </p:val>
                                        </p:tav>
                                      </p:tavLst>
                                    </p:anim>
                                    <p:anim calcmode="lin" valueType="num">
                                      <p:cBhvr additive="base">
                                        <p:cTn id="6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1180289" y="1219718"/>
            <a:ext cx="9831422" cy="1775933"/>
          </a:xfrm>
          <a:prstGeom prst="rect">
            <a:avLst/>
          </a:prstGeom>
        </p:spPr>
        <p:txBody>
          <a:bodyPr vert="horz" lIns="91440" tIns="45720" rIns="91440" bIns="45720" rtlCol="0" anchor="ctr">
            <a:normAutofit/>
          </a:bodyPr>
          <a:lstStyle>
            <a:lvl1pPr algn="ctr" defTabSz="914400" rtl="0" eaLnBrk="1" latinLnBrk="0" hangingPunct="1">
              <a:lnSpc>
                <a:spcPct val="100000"/>
              </a:lnSpc>
              <a:spcBef>
                <a:spcPct val="0"/>
              </a:spcBef>
              <a:buNone/>
              <a:defRPr sz="4400" kern="1200">
                <a:solidFill>
                  <a:schemeClr val="accent1"/>
                </a:solidFill>
                <a:latin typeface="+mj-lt"/>
                <a:ea typeface="+mj-ea"/>
                <a:cs typeface="+mj-cs"/>
              </a:defRPr>
            </a:lvl1pPr>
          </a:lstStyle>
          <a:p>
            <a:r>
              <a:rPr lang="en-US" altLang="zh-CN" sz="4800" b="1" dirty="0" smtClean="0">
                <a:solidFill>
                  <a:schemeClr val="tx1">
                    <a:lumMod val="75000"/>
                    <a:lumOff val="25000"/>
                  </a:schemeClr>
                </a:solidFill>
                <a:latin typeface="站酷文艺体" panose="02000603000000000000" pitchFamily="2" charset="-122"/>
                <a:ea typeface="站酷文艺体" panose="02000603000000000000" pitchFamily="2" charset="-122"/>
              </a:rPr>
              <a:t>01</a:t>
            </a:r>
            <a:endParaRPr lang="zh-CN" altLang="en-US" sz="3400" dirty="0">
              <a:solidFill>
                <a:schemeClr val="tx1">
                  <a:lumMod val="75000"/>
                  <a:lumOff val="25000"/>
                </a:schemeClr>
              </a:solidFill>
              <a:latin typeface="站酷文艺体" panose="02000603000000000000" pitchFamily="2" charset="-122"/>
              <a:ea typeface="站酷文艺体" panose="02000603000000000000" pitchFamily="2" charset="-122"/>
            </a:endParaRPr>
          </a:p>
        </p:txBody>
      </p:sp>
      <p:sp>
        <p:nvSpPr>
          <p:cNvPr id="3" name="标题 1"/>
          <p:cNvSpPr txBox="1"/>
          <p:nvPr/>
        </p:nvSpPr>
        <p:spPr>
          <a:xfrm>
            <a:off x="1180289" y="2402034"/>
            <a:ext cx="9831422" cy="1775933"/>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100000"/>
              </a:lnSpc>
              <a:spcBef>
                <a:spcPct val="0"/>
              </a:spcBef>
              <a:buNone/>
              <a:defRPr sz="4400" kern="1200">
                <a:solidFill>
                  <a:schemeClr val="accent1"/>
                </a:solidFill>
                <a:latin typeface="+mj-lt"/>
                <a:ea typeface="+mj-ea"/>
                <a:cs typeface="+mj-cs"/>
              </a:defRPr>
            </a:lvl1pPr>
          </a:lstStyle>
          <a:p>
            <a:r>
              <a:rPr lang="en-US" altLang="zh-CN" sz="9600" b="1" dirty="0" smtClean="0">
                <a:solidFill>
                  <a:schemeClr val="tx2">
                    <a:lumMod val="40000"/>
                    <a:lumOff val="60000"/>
                  </a:schemeClr>
                </a:solidFill>
                <a:latin typeface="站酷文艺体" panose="02000603000000000000" pitchFamily="2" charset="-122"/>
                <a:ea typeface="站酷文艺体" panose="02000603000000000000" pitchFamily="2" charset="-122"/>
              </a:rPr>
              <a:t>BUSINESS</a:t>
            </a:r>
            <a:r>
              <a:rPr lang="en-US" altLang="zh-CN" sz="4800" b="1" dirty="0" smtClean="0">
                <a:solidFill>
                  <a:schemeClr val="tx2">
                    <a:lumMod val="40000"/>
                    <a:lumOff val="60000"/>
                  </a:schemeClr>
                </a:solidFill>
                <a:latin typeface="站酷文艺体" panose="02000603000000000000" pitchFamily="2" charset="-122"/>
                <a:ea typeface="站酷文艺体" panose="02000603000000000000" pitchFamily="2" charset="-122"/>
              </a:rPr>
              <a:t> </a:t>
            </a:r>
            <a:endParaRPr lang="en-US" altLang="zh-CN" sz="4800" b="1" dirty="0" smtClean="0">
              <a:solidFill>
                <a:schemeClr val="tx2">
                  <a:lumMod val="40000"/>
                  <a:lumOff val="60000"/>
                </a:schemeClr>
              </a:solidFill>
              <a:latin typeface="站酷文艺体" panose="02000603000000000000" pitchFamily="2" charset="-122"/>
              <a:ea typeface="站酷文艺体" panose="02000603000000000000" pitchFamily="2" charset="-122"/>
            </a:endParaRPr>
          </a:p>
          <a:p>
            <a:r>
              <a:rPr lang="en-US" altLang="zh-CN" sz="3400" dirty="0" smtClean="0">
                <a:solidFill>
                  <a:schemeClr val="tx2">
                    <a:lumMod val="40000"/>
                    <a:lumOff val="60000"/>
                  </a:schemeClr>
                </a:solidFill>
                <a:latin typeface="站酷文艺体" panose="02000603000000000000" pitchFamily="2" charset="-122"/>
                <a:ea typeface="站酷文艺体" panose="02000603000000000000" pitchFamily="2" charset="-122"/>
              </a:rPr>
              <a:t>PPT </a:t>
            </a:r>
            <a:r>
              <a:rPr lang="zh-CN" altLang="en-US" sz="3400" dirty="0" smtClean="0">
                <a:solidFill>
                  <a:schemeClr val="tx2">
                    <a:lumMod val="40000"/>
                    <a:lumOff val="60000"/>
                  </a:schemeClr>
                </a:solidFill>
                <a:latin typeface="站酷文艺体" panose="02000603000000000000" pitchFamily="2" charset="-122"/>
                <a:ea typeface="站酷文艺体" panose="02000603000000000000" pitchFamily="2" charset="-122"/>
              </a:rPr>
              <a:t>TEMPLATES</a:t>
            </a:r>
            <a:endParaRPr lang="zh-CN" altLang="en-US" sz="3400" dirty="0">
              <a:solidFill>
                <a:schemeClr val="tx2">
                  <a:lumMod val="40000"/>
                  <a:lumOff val="60000"/>
                </a:schemeClr>
              </a:solidFill>
              <a:latin typeface="站酷文艺体" panose="02000603000000000000" pitchFamily="2" charset="-122"/>
              <a:ea typeface="站酷文艺体" panose="02000603000000000000" pitchFamily="2" charset="-122"/>
            </a:endParaRPr>
          </a:p>
        </p:txBody>
      </p:sp>
      <p:sp>
        <p:nvSpPr>
          <p:cNvPr id="4" name="矩形 3"/>
          <p:cNvSpPr/>
          <p:nvPr/>
        </p:nvSpPr>
        <p:spPr>
          <a:xfrm>
            <a:off x="2515437" y="4177967"/>
            <a:ext cx="7161126" cy="461665"/>
          </a:xfrm>
          <a:prstGeom prst="rect">
            <a:avLst/>
          </a:prstGeom>
        </p:spPr>
        <p:txBody>
          <a:bodyPr wrap="square">
            <a:spAutoFit/>
          </a:bodyPr>
          <a:lstStyle/>
          <a:p>
            <a:pPr algn="dist"/>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工作计划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销售报告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季度总结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年终总结 </a:t>
            </a:r>
            <a:endParaRPr lang="zh-CN" altLang="en-US" sz="2400" spc="100" dirty="0">
              <a:solidFill>
                <a:schemeClr val="tx1">
                  <a:lumMod val="75000"/>
                  <a:lumOff val="25000"/>
                </a:schemeClr>
              </a:solidFill>
              <a:latin typeface="站酷文艺体" panose="02000603000000000000" pitchFamily="2" charset="-122"/>
              <a:ea typeface="站酷文艺体" panose="02000603000000000000" pitchFamily="2" charset="-122"/>
            </a:endParaRPr>
          </a:p>
        </p:txBody>
      </p:sp>
      <p:grpSp>
        <p:nvGrpSpPr>
          <p:cNvPr id="5" name="组合 4"/>
          <p:cNvGrpSpPr/>
          <p:nvPr/>
        </p:nvGrpSpPr>
        <p:grpSpPr>
          <a:xfrm>
            <a:off x="668845" y="5360283"/>
            <a:ext cx="1022888" cy="1022888"/>
            <a:chOff x="2479729" y="1844298"/>
            <a:chExt cx="1022888" cy="1022888"/>
          </a:xfrm>
        </p:grpSpPr>
        <p:sp>
          <p:nvSpPr>
            <p:cNvPr id="6" name="椭圆 5"/>
            <p:cNvSpPr/>
            <p:nvPr/>
          </p:nvSpPr>
          <p:spPr>
            <a:xfrm>
              <a:off x="2479729" y="1844298"/>
              <a:ext cx="1022888" cy="102288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54314" y="2095499"/>
              <a:ext cx="873717" cy="58247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549"/>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2049"/>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217826" y="167229"/>
            <a:ext cx="4227450" cy="593726"/>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altLang="zh-CN" sz="5400" b="1" dirty="0" smtClean="0">
                <a:solidFill>
                  <a:schemeClr val="tx2">
                    <a:lumMod val="40000"/>
                    <a:lumOff val="60000"/>
                  </a:schemeClr>
                </a:solidFill>
                <a:latin typeface="站酷文艺体" panose="02000603000000000000" pitchFamily="2" charset="-122"/>
                <a:ea typeface="站酷文艺体" panose="02000603000000000000" pitchFamily="2" charset="-122"/>
              </a:rPr>
              <a:t>BUSINESS</a:t>
            </a:r>
            <a:r>
              <a:rPr lang="en-US" altLang="zh-CN" sz="5400" b="1" dirty="0" smtClean="0">
                <a:solidFill>
                  <a:srgbClr val="FFA31C"/>
                </a:solidFill>
                <a:latin typeface="站酷文艺体" panose="02000603000000000000" pitchFamily="2" charset="-122"/>
                <a:ea typeface="站酷文艺体" panose="02000603000000000000" pitchFamily="2" charset="-122"/>
              </a:rPr>
              <a:t> </a:t>
            </a:r>
            <a:r>
              <a:rPr lang="en-US" altLang="zh-CN" sz="5400" dirty="0" smtClean="0">
                <a:solidFill>
                  <a:schemeClr val="tx1">
                    <a:lumMod val="65000"/>
                    <a:lumOff val="35000"/>
                  </a:schemeClr>
                </a:solidFill>
                <a:latin typeface="站酷文艺体" panose="02000603000000000000" pitchFamily="2" charset="-122"/>
                <a:ea typeface="站酷文艺体" panose="02000603000000000000" pitchFamily="2" charset="-122"/>
              </a:rPr>
              <a:t>proposal</a:t>
            </a:r>
            <a:endPar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endParaRPr>
          </a:p>
        </p:txBody>
      </p:sp>
      <p:grpSp>
        <p:nvGrpSpPr>
          <p:cNvPr id="3" name="组合 2"/>
          <p:cNvGrpSpPr/>
          <p:nvPr/>
        </p:nvGrpSpPr>
        <p:grpSpPr>
          <a:xfrm>
            <a:off x="354873" y="811504"/>
            <a:ext cx="748390" cy="99099"/>
            <a:chOff x="732559" y="878030"/>
            <a:chExt cx="748390" cy="99099"/>
          </a:xfrm>
        </p:grpSpPr>
        <p:sp>
          <p:nvSpPr>
            <p:cNvPr id="4" name="椭圆 3"/>
            <p:cNvSpPr/>
            <p:nvPr/>
          </p:nvSpPr>
          <p:spPr>
            <a:xfrm>
              <a:off x="732559" y="878032"/>
              <a:ext cx="98713" cy="987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49118" y="878031"/>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65677" y="878030"/>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82236" y="878416"/>
              <a:ext cx="98713" cy="9871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152811" y="1903552"/>
            <a:ext cx="1304925" cy="1304925"/>
            <a:chOff x="8674099" y="3286125"/>
            <a:chExt cx="1304925" cy="1304925"/>
          </a:xfrm>
        </p:grpSpPr>
        <p:sp>
          <p:nvSpPr>
            <p:cNvPr id="9" name="椭圆 8"/>
            <p:cNvSpPr/>
            <p:nvPr/>
          </p:nvSpPr>
          <p:spPr>
            <a:xfrm>
              <a:off x="8674099" y="3286125"/>
              <a:ext cx="1304925" cy="13049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站酷文艺体" panose="02000603000000000000" pitchFamily="2" charset="-122"/>
                <a:ea typeface="站酷文艺体" panose="02000603000000000000" pitchFamily="2" charset="-122"/>
              </a:endParaRPr>
            </a:p>
          </p:txBody>
        </p:sp>
        <p:sp>
          <p:nvSpPr>
            <p:cNvPr id="10" name="文本框 9"/>
            <p:cNvSpPr txBox="1"/>
            <p:nvPr/>
          </p:nvSpPr>
          <p:spPr>
            <a:xfrm>
              <a:off x="8803822" y="3676977"/>
              <a:ext cx="1045479" cy="523220"/>
            </a:xfrm>
            <a:prstGeom prst="rect">
              <a:avLst/>
            </a:prstGeom>
            <a:noFill/>
          </p:spPr>
          <p:txBody>
            <a:bodyPr wrap="none" rtlCol="0" anchor="ctr">
              <a:spAutoFit/>
            </a:bodyPr>
            <a:lstStyle/>
            <a:p>
              <a:pPr algn="ctr"/>
              <a:r>
                <a:rPr lang="en-US" altLang="zh-CN" sz="2800" dirty="0" smtClean="0">
                  <a:solidFill>
                    <a:schemeClr val="bg1"/>
                  </a:solidFill>
                  <a:latin typeface="站酷文艺体" panose="02000603000000000000" pitchFamily="2" charset="-122"/>
                  <a:ea typeface="站酷文艺体" panose="02000603000000000000" pitchFamily="2" charset="-122"/>
                </a:rPr>
                <a:t>2019</a:t>
              </a:r>
              <a:endParaRPr lang="zh-CN" altLang="en-US" sz="2800" dirty="0">
                <a:solidFill>
                  <a:schemeClr val="bg1"/>
                </a:solidFill>
                <a:latin typeface="站酷文艺体" panose="02000603000000000000" pitchFamily="2" charset="-122"/>
                <a:ea typeface="站酷文艺体" panose="02000603000000000000" pitchFamily="2" charset="-122"/>
              </a:endParaRPr>
            </a:p>
          </p:txBody>
        </p:sp>
      </p:grpSp>
      <p:grpSp>
        <p:nvGrpSpPr>
          <p:cNvPr id="11" name="组合 10"/>
          <p:cNvGrpSpPr/>
          <p:nvPr/>
        </p:nvGrpSpPr>
        <p:grpSpPr>
          <a:xfrm>
            <a:off x="2348059" y="1903552"/>
            <a:ext cx="1304925" cy="1304925"/>
            <a:chOff x="8674099" y="3286125"/>
            <a:chExt cx="1304925" cy="1304925"/>
          </a:xfrm>
        </p:grpSpPr>
        <p:sp>
          <p:nvSpPr>
            <p:cNvPr id="12" name="椭圆 11"/>
            <p:cNvSpPr/>
            <p:nvPr/>
          </p:nvSpPr>
          <p:spPr>
            <a:xfrm>
              <a:off x="8674099" y="3286125"/>
              <a:ext cx="1304925" cy="1304925"/>
            </a:xfrm>
            <a:prstGeom prst="ellipse">
              <a:avLst/>
            </a:prstGeom>
            <a:solidFill>
              <a:schemeClr val="tx2">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站酷文艺体" panose="02000603000000000000" pitchFamily="2" charset="-122"/>
                <a:ea typeface="站酷文艺体" panose="02000603000000000000" pitchFamily="2" charset="-122"/>
              </a:endParaRPr>
            </a:p>
          </p:txBody>
        </p:sp>
        <p:sp>
          <p:nvSpPr>
            <p:cNvPr id="13" name="文本框 12"/>
            <p:cNvSpPr txBox="1"/>
            <p:nvPr/>
          </p:nvSpPr>
          <p:spPr>
            <a:xfrm>
              <a:off x="8875156" y="3676977"/>
              <a:ext cx="902812" cy="523220"/>
            </a:xfrm>
            <a:prstGeom prst="rect">
              <a:avLst/>
            </a:prstGeom>
            <a:noFill/>
          </p:spPr>
          <p:txBody>
            <a:bodyPr wrap="none" rtlCol="0" anchor="ctr">
              <a:spAutoFit/>
            </a:bodyPr>
            <a:lstStyle/>
            <a:p>
              <a:pPr algn="ctr"/>
              <a:r>
                <a:rPr lang="zh-CN" altLang="en-US" sz="2800" dirty="0">
                  <a:solidFill>
                    <a:schemeClr val="bg1"/>
                  </a:solidFill>
                  <a:latin typeface="站酷文艺体" panose="02000603000000000000" pitchFamily="2" charset="-122"/>
                  <a:ea typeface="站酷文艺体" panose="02000603000000000000" pitchFamily="2" charset="-122"/>
                </a:rPr>
                <a:t>智慧</a:t>
              </a:r>
              <a:endParaRPr lang="zh-CN" altLang="en-US" sz="2800" dirty="0">
                <a:solidFill>
                  <a:schemeClr val="bg1"/>
                </a:solidFill>
                <a:latin typeface="站酷文艺体" panose="02000603000000000000" pitchFamily="2" charset="-122"/>
                <a:ea typeface="站酷文艺体" panose="02000603000000000000" pitchFamily="2" charset="-122"/>
              </a:endParaRPr>
            </a:p>
          </p:txBody>
        </p:sp>
      </p:grpSp>
      <p:grpSp>
        <p:nvGrpSpPr>
          <p:cNvPr id="14" name="组合 13"/>
          <p:cNvGrpSpPr/>
          <p:nvPr/>
        </p:nvGrpSpPr>
        <p:grpSpPr>
          <a:xfrm>
            <a:off x="3509970" y="1903552"/>
            <a:ext cx="1304925" cy="1304925"/>
            <a:chOff x="8674099" y="3286125"/>
            <a:chExt cx="1304925" cy="1304925"/>
          </a:xfrm>
        </p:grpSpPr>
        <p:sp>
          <p:nvSpPr>
            <p:cNvPr id="15" name="椭圆 14"/>
            <p:cNvSpPr/>
            <p:nvPr/>
          </p:nvSpPr>
          <p:spPr>
            <a:xfrm>
              <a:off x="8674099" y="3286125"/>
              <a:ext cx="1304925" cy="1304925"/>
            </a:xfrm>
            <a:prstGeom prst="ellipse">
              <a:avLst/>
            </a:prstGeom>
            <a:solidFill>
              <a:schemeClr val="tx2">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站酷文艺体" panose="02000603000000000000" pitchFamily="2" charset="-122"/>
                <a:ea typeface="站酷文艺体" panose="02000603000000000000" pitchFamily="2" charset="-122"/>
              </a:endParaRPr>
            </a:p>
          </p:txBody>
        </p:sp>
        <p:sp>
          <p:nvSpPr>
            <p:cNvPr id="16" name="文本框 15"/>
            <p:cNvSpPr txBox="1"/>
            <p:nvPr/>
          </p:nvSpPr>
          <p:spPr>
            <a:xfrm>
              <a:off x="8875155" y="3676977"/>
              <a:ext cx="902812" cy="523220"/>
            </a:xfrm>
            <a:prstGeom prst="rect">
              <a:avLst/>
            </a:prstGeom>
            <a:noFill/>
          </p:spPr>
          <p:txBody>
            <a:bodyPr wrap="none" rtlCol="0" anchor="ctr">
              <a:spAutoFit/>
            </a:bodyPr>
            <a:lstStyle/>
            <a:p>
              <a:pPr algn="ctr"/>
              <a:r>
                <a:rPr lang="zh-CN" altLang="en-US" sz="2800" dirty="0">
                  <a:solidFill>
                    <a:schemeClr val="bg1"/>
                  </a:solidFill>
                  <a:latin typeface="站酷文艺体" panose="02000603000000000000" pitchFamily="2" charset="-122"/>
                  <a:ea typeface="站酷文艺体" panose="02000603000000000000" pitchFamily="2" charset="-122"/>
                </a:rPr>
                <a:t>科技</a:t>
              </a:r>
              <a:endParaRPr lang="zh-CN" altLang="en-US" sz="2800" dirty="0">
                <a:solidFill>
                  <a:schemeClr val="bg1"/>
                </a:solidFill>
                <a:latin typeface="站酷文艺体" panose="02000603000000000000" pitchFamily="2" charset="-122"/>
                <a:ea typeface="站酷文艺体" panose="02000603000000000000" pitchFamily="2" charset="-122"/>
              </a:endParaRPr>
            </a:p>
          </p:txBody>
        </p:sp>
      </p:grpSp>
      <p:sp>
        <p:nvSpPr>
          <p:cNvPr id="17" name="文本框 16"/>
          <p:cNvSpPr txBox="1"/>
          <p:nvPr/>
        </p:nvSpPr>
        <p:spPr>
          <a:xfrm>
            <a:off x="1160890" y="3832845"/>
            <a:ext cx="5460095" cy="369332"/>
          </a:xfrm>
          <a:prstGeom prst="rect">
            <a:avLst/>
          </a:prstGeom>
          <a:noFill/>
        </p:spPr>
        <p:txBody>
          <a:bodyPr wrap="square" rtlCol="0">
            <a:spAutoFit/>
          </a:bodyPr>
          <a:lstStyle/>
          <a:p>
            <a:r>
              <a:rPr lang="zh-CN" altLang="en-US" dirty="0">
                <a:solidFill>
                  <a:schemeClr val="tx2">
                    <a:lumMod val="40000"/>
                    <a:lumOff val="60000"/>
                  </a:schemeClr>
                </a:solidFill>
                <a:latin typeface="站酷文艺体" panose="02000603000000000000" pitchFamily="2" charset="-122"/>
                <a:ea typeface="站酷文艺体" panose="02000603000000000000" pitchFamily="2" charset="-122"/>
              </a:rPr>
              <a:t>新兴产业</a:t>
            </a:r>
            <a:r>
              <a:rPr lang="zh-CN" altLang="en-US" dirty="0" smtClean="0">
                <a:solidFill>
                  <a:schemeClr val="tx2">
                    <a:lumMod val="40000"/>
                    <a:lumOff val="60000"/>
                  </a:schemeClr>
                </a:solidFill>
                <a:latin typeface="站酷文艺体" panose="02000603000000000000" pitchFamily="2" charset="-122"/>
                <a:ea typeface="站酷文艺体" panose="02000603000000000000" pitchFamily="2" charset="-122"/>
              </a:rPr>
              <a:t> </a:t>
            </a:r>
            <a:r>
              <a:rPr lang="en-US" altLang="zh-CN" dirty="0" smtClean="0">
                <a:solidFill>
                  <a:schemeClr val="tx2">
                    <a:lumMod val="40000"/>
                    <a:lumOff val="60000"/>
                  </a:schemeClr>
                </a:solidFill>
                <a:latin typeface="站酷文艺体" panose="02000603000000000000" pitchFamily="2" charset="-122"/>
                <a:ea typeface="站酷文艺体" panose="02000603000000000000" pitchFamily="2" charset="-122"/>
              </a:rPr>
              <a:t>| </a:t>
            </a:r>
            <a:r>
              <a:rPr lang="zh-CN" altLang="en-US" dirty="0">
                <a:solidFill>
                  <a:schemeClr val="tx2">
                    <a:lumMod val="40000"/>
                    <a:lumOff val="60000"/>
                  </a:schemeClr>
                </a:solidFill>
                <a:latin typeface="站酷文艺体" panose="02000603000000000000" pitchFamily="2" charset="-122"/>
                <a:ea typeface="站酷文艺体" panose="02000603000000000000" pitchFamily="2" charset="-122"/>
              </a:rPr>
              <a:t>未来科技</a:t>
            </a:r>
            <a:r>
              <a:rPr lang="zh-CN" altLang="en-US" dirty="0" smtClean="0">
                <a:solidFill>
                  <a:schemeClr val="tx2">
                    <a:lumMod val="40000"/>
                    <a:lumOff val="60000"/>
                  </a:schemeClr>
                </a:solidFill>
                <a:latin typeface="站酷文艺体" panose="02000603000000000000" pitchFamily="2" charset="-122"/>
                <a:ea typeface="站酷文艺体" panose="02000603000000000000" pitchFamily="2" charset="-122"/>
              </a:rPr>
              <a:t> </a:t>
            </a:r>
            <a:r>
              <a:rPr lang="en-US" altLang="zh-CN" dirty="0" smtClean="0">
                <a:solidFill>
                  <a:schemeClr val="tx2">
                    <a:lumMod val="40000"/>
                    <a:lumOff val="60000"/>
                  </a:schemeClr>
                </a:solidFill>
                <a:latin typeface="站酷文艺体" panose="02000603000000000000" pitchFamily="2" charset="-122"/>
                <a:ea typeface="站酷文艺体" panose="02000603000000000000" pitchFamily="2" charset="-122"/>
              </a:rPr>
              <a:t>| </a:t>
            </a:r>
            <a:r>
              <a:rPr lang="zh-CN" altLang="en-US" dirty="0" smtClean="0">
                <a:solidFill>
                  <a:schemeClr val="tx2">
                    <a:lumMod val="40000"/>
                    <a:lumOff val="60000"/>
                  </a:schemeClr>
                </a:solidFill>
                <a:latin typeface="站酷文艺体" panose="02000603000000000000" pitchFamily="2" charset="-122"/>
                <a:ea typeface="站酷文艺体" panose="02000603000000000000" pitchFamily="2" charset="-122"/>
              </a:rPr>
              <a:t>国家重点扶持 </a:t>
            </a:r>
            <a:r>
              <a:rPr lang="en-US" altLang="zh-CN" dirty="0" smtClean="0">
                <a:solidFill>
                  <a:schemeClr val="tx2">
                    <a:lumMod val="40000"/>
                    <a:lumOff val="60000"/>
                  </a:schemeClr>
                </a:solidFill>
                <a:latin typeface="站酷文艺体" panose="02000603000000000000" pitchFamily="2" charset="-122"/>
                <a:ea typeface="站酷文艺体" panose="02000603000000000000" pitchFamily="2" charset="-122"/>
              </a:rPr>
              <a:t>| </a:t>
            </a:r>
            <a:r>
              <a:rPr lang="zh-CN" altLang="en-US" dirty="0">
                <a:solidFill>
                  <a:schemeClr val="tx2">
                    <a:lumMod val="40000"/>
                    <a:lumOff val="60000"/>
                  </a:schemeClr>
                </a:solidFill>
                <a:latin typeface="站酷文艺体" panose="02000603000000000000" pitchFamily="2" charset="-122"/>
                <a:ea typeface="站酷文艺体" panose="02000603000000000000" pitchFamily="2" charset="-122"/>
              </a:rPr>
              <a:t>成熟</a:t>
            </a:r>
            <a:endParaRPr lang="zh-CN" altLang="en-US" dirty="0">
              <a:solidFill>
                <a:schemeClr val="tx2">
                  <a:lumMod val="40000"/>
                  <a:lumOff val="60000"/>
                </a:schemeClr>
              </a:solidFill>
              <a:latin typeface="站酷文艺体" panose="02000603000000000000" pitchFamily="2" charset="-122"/>
              <a:ea typeface="站酷文艺体" panose="02000603000000000000" pitchFamily="2" charset="-122"/>
            </a:endParaRPr>
          </a:p>
        </p:txBody>
      </p:sp>
      <p:sp>
        <p:nvSpPr>
          <p:cNvPr id="18" name="矩形 17"/>
          <p:cNvSpPr/>
          <p:nvPr/>
        </p:nvSpPr>
        <p:spPr>
          <a:xfrm>
            <a:off x="1160890" y="3364372"/>
            <a:ext cx="4541959" cy="430887"/>
          </a:xfrm>
          <a:prstGeom prst="rect">
            <a:avLst/>
          </a:prstGeom>
        </p:spPr>
        <p:txBody>
          <a:bodyPr wrap="square">
            <a:spAutoFit/>
          </a:bodyPr>
          <a:lstStyle/>
          <a:p>
            <a:r>
              <a:rPr lang="en-US" altLang="zh-CN" sz="1100" dirty="0">
                <a:solidFill>
                  <a:schemeClr val="bg1">
                    <a:lumMod val="65000"/>
                  </a:schemeClr>
                </a:solidFill>
                <a:latin typeface="站酷文艺体" panose="02000603000000000000" pitchFamily="2" charset="-122"/>
                <a:ea typeface="站酷文艺体" panose="02000603000000000000" pitchFamily="2" charset="-122"/>
              </a:rPr>
              <a:t>Be always as merry as ever you can, for no-one delights in an sorrowful man. for no-one delights in an sorrowful man. </a:t>
            </a:r>
            <a:endParaRPr lang="zh-CN" altLang="en-US" sz="1100" dirty="0">
              <a:solidFill>
                <a:schemeClr val="bg1">
                  <a:lumMod val="65000"/>
                </a:schemeClr>
              </a:solidFill>
              <a:latin typeface="站酷文艺体" panose="02000603000000000000" pitchFamily="2" charset="-122"/>
              <a:ea typeface="站酷文艺体" panose="02000603000000000000" pitchFamily="2" charset="-122"/>
            </a:endParaRPr>
          </a:p>
        </p:txBody>
      </p:sp>
      <p:grpSp>
        <p:nvGrpSpPr>
          <p:cNvPr id="19" name="组合 18"/>
          <p:cNvGrpSpPr/>
          <p:nvPr/>
        </p:nvGrpSpPr>
        <p:grpSpPr>
          <a:xfrm>
            <a:off x="1160890" y="4532119"/>
            <a:ext cx="4935110" cy="1439225"/>
            <a:chOff x="7488299" y="4117922"/>
            <a:chExt cx="5100176" cy="1439225"/>
          </a:xfrm>
        </p:grpSpPr>
        <p:sp>
          <p:nvSpPr>
            <p:cNvPr id="20" name="矩形 19"/>
            <p:cNvSpPr/>
            <p:nvPr/>
          </p:nvSpPr>
          <p:spPr>
            <a:xfrm>
              <a:off x="7488299" y="4233708"/>
              <a:ext cx="5100176" cy="1323439"/>
            </a:xfrm>
            <a:prstGeom prst="rect">
              <a:avLst/>
            </a:prstGeom>
          </p:spPr>
          <p:txBody>
            <a:bodyPr wrap="square">
              <a:spAutoFit/>
            </a:bodyPr>
            <a:lstStyle/>
            <a:p>
              <a:pPr algn="just">
                <a:lnSpc>
                  <a:spcPct val="200000"/>
                </a:lnSpc>
                <a:spcAft>
                  <a:spcPts val="600"/>
                </a:spcAft>
              </a:pPr>
              <a:r>
                <a:rPr lang="zh-CN" altLang="en-US" sz="1000" spc="100" dirty="0" smtClean="0">
                  <a:solidFill>
                    <a:schemeClr val="bg1">
                      <a:lumMod val="65000"/>
                    </a:schemeClr>
                  </a:solidFill>
                  <a:latin typeface="站酷文艺体" panose="02000603000000000000" pitchFamily="2" charset="-122"/>
                  <a:ea typeface="站酷文艺体" panose="02000603000000000000" pitchFamily="2" charset="-122"/>
                </a:rPr>
                <a:t>未来将是一个全联接的世界。我们与合作伙伴一起，开放合作，努力构建一个更加高效整合的数字流系统，促进人与人、人与物、物与物的全面互联和交融，激发每个人在任何时间、任何地点的无限机遇与潜能，推动世界进步。未来将是一个全联接的世界。</a:t>
              </a:r>
              <a:endParaRPr lang="en-US" altLang="zh-CN" sz="1000" dirty="0" smtClean="0">
                <a:solidFill>
                  <a:schemeClr val="bg1">
                    <a:lumMod val="65000"/>
                  </a:schemeClr>
                </a:solidFill>
                <a:latin typeface="站酷文艺体" panose="02000603000000000000" pitchFamily="2" charset="-122"/>
                <a:ea typeface="站酷文艺体" panose="02000603000000000000" pitchFamily="2" charset="-122"/>
              </a:endParaRPr>
            </a:p>
          </p:txBody>
        </p:sp>
        <p:cxnSp>
          <p:nvCxnSpPr>
            <p:cNvPr id="21" name="直接连接符 20"/>
            <p:cNvCxnSpPr/>
            <p:nvPr/>
          </p:nvCxnSpPr>
          <p:spPr>
            <a:xfrm>
              <a:off x="7592291" y="4117922"/>
              <a:ext cx="48952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7325217" y="2743200"/>
            <a:ext cx="3479800" cy="41148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23" name="椭圆 22"/>
          <p:cNvSpPr/>
          <p:nvPr/>
        </p:nvSpPr>
        <p:spPr>
          <a:xfrm>
            <a:off x="7918030" y="1628175"/>
            <a:ext cx="2167084" cy="2167084"/>
          </a:xfrm>
          <a:prstGeom prst="ellipse">
            <a:avLst/>
          </a:prstGeom>
          <a:blipFill dpi="0" rotWithShape="1">
            <a:blip r:embed="rId1"/>
            <a:srcRect/>
            <a:stretch>
              <a:fillRect l="-22000" r="-4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24" name="矩形 23"/>
          <p:cNvSpPr/>
          <p:nvPr/>
        </p:nvSpPr>
        <p:spPr>
          <a:xfrm>
            <a:off x="8037580" y="4590144"/>
            <a:ext cx="1578958" cy="307777"/>
          </a:xfrm>
          <a:prstGeom prst="rect">
            <a:avLst/>
          </a:prstGeom>
        </p:spPr>
        <p:txBody>
          <a:bodyPr wrap="none" lIns="0" tIns="0" rIns="0" bIns="0">
            <a:spAutoFit/>
          </a:bodyPr>
          <a:lstStyle/>
          <a:p>
            <a:r>
              <a:rPr lang="zh-CN" altLang="en-US" sz="2000" dirty="0" smtClean="0">
                <a:solidFill>
                  <a:schemeClr val="bg1"/>
                </a:solidFill>
                <a:latin typeface="站酷文艺体" panose="02000603000000000000" pitchFamily="2" charset="-122"/>
                <a:ea typeface="站酷文艺体" panose="02000603000000000000" pitchFamily="2" charset="-122"/>
              </a:rPr>
              <a:t>董事长兼</a:t>
            </a:r>
            <a:r>
              <a:rPr lang="en-US" altLang="zh-CN" sz="2000" dirty="0" smtClean="0">
                <a:solidFill>
                  <a:schemeClr val="bg1"/>
                </a:solidFill>
                <a:latin typeface="站酷文艺体" panose="02000603000000000000" pitchFamily="2" charset="-122"/>
                <a:ea typeface="站酷文艺体" panose="02000603000000000000" pitchFamily="2" charset="-122"/>
              </a:rPr>
              <a:t>CEO</a:t>
            </a:r>
            <a:endParaRPr lang="zh-CN" altLang="en-US" sz="2000" dirty="0">
              <a:solidFill>
                <a:schemeClr val="bg1"/>
              </a:solidFill>
              <a:latin typeface="站酷文艺体" panose="02000603000000000000" pitchFamily="2" charset="-122"/>
              <a:ea typeface="站酷文艺体" panose="02000603000000000000" pitchFamily="2" charset="-122"/>
            </a:endParaRPr>
          </a:p>
        </p:txBody>
      </p:sp>
      <p:sp>
        <p:nvSpPr>
          <p:cNvPr id="25" name="矩形 24"/>
          <p:cNvSpPr/>
          <p:nvPr/>
        </p:nvSpPr>
        <p:spPr>
          <a:xfrm>
            <a:off x="8037580" y="4972998"/>
            <a:ext cx="1970091" cy="553998"/>
          </a:xfrm>
          <a:prstGeom prst="rect">
            <a:avLst/>
          </a:prstGeom>
        </p:spPr>
        <p:txBody>
          <a:bodyPr wrap="none" lIns="0" tIns="0" rIns="0" bIns="0">
            <a:spAutoFit/>
          </a:bodyPr>
          <a:lstStyle/>
          <a:p>
            <a:r>
              <a:rPr lang="zh-CN" altLang="en-US" sz="3600" dirty="0" smtClean="0">
                <a:solidFill>
                  <a:schemeClr val="bg1"/>
                </a:solidFill>
                <a:latin typeface="站酷文艺体" panose="02000603000000000000" pitchFamily="2" charset="-122"/>
                <a:ea typeface="站酷文艺体" panose="02000603000000000000" pitchFamily="2" charset="-122"/>
              </a:rPr>
              <a:t>黄某某 </a:t>
            </a:r>
            <a:r>
              <a:rPr lang="zh-CN" altLang="en-US" sz="1600" dirty="0" smtClean="0">
                <a:solidFill>
                  <a:schemeClr val="bg1"/>
                </a:solidFill>
                <a:latin typeface="站酷文艺体" panose="02000603000000000000" pitchFamily="2" charset="-122"/>
                <a:ea typeface="站酷文艺体" panose="02000603000000000000" pitchFamily="2" charset="-122"/>
              </a:rPr>
              <a:t>女士</a:t>
            </a:r>
            <a:endParaRPr lang="zh-CN" altLang="en-US" sz="1100" dirty="0">
              <a:solidFill>
                <a:schemeClr val="bg1"/>
              </a:solidFill>
              <a:latin typeface="站酷文艺体" panose="02000603000000000000" pitchFamily="2" charset="-122"/>
              <a:ea typeface="站酷文艺体" panose="020006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 calcmode="lin" valueType="num">
                                      <p:cBhvr>
                                        <p:cTn id="16" dur="500" fill="hold"/>
                                        <p:tgtEl>
                                          <p:spTgt spid="11"/>
                                        </p:tgtEl>
                                        <p:attrNameLst>
                                          <p:attrName>style.rotation</p:attrName>
                                        </p:attrNameLst>
                                      </p:cBhvr>
                                      <p:tavLst>
                                        <p:tav tm="0">
                                          <p:val>
                                            <p:fltVal val="360"/>
                                          </p:val>
                                        </p:tav>
                                        <p:tav tm="100000">
                                          <p:val>
                                            <p:fltVal val="0"/>
                                          </p:val>
                                        </p:tav>
                                      </p:tavLst>
                                    </p:anim>
                                    <p:animEffect transition="in" filter="fade">
                                      <p:cBhvr>
                                        <p:cTn id="17" dur="500"/>
                                        <p:tgtEl>
                                          <p:spTgt spid="11"/>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 calcmode="lin" valueType="num">
                                      <p:cBhvr>
                                        <p:cTn id="23" dur="500" fill="hold"/>
                                        <p:tgtEl>
                                          <p:spTgt spid="14"/>
                                        </p:tgtEl>
                                        <p:attrNameLst>
                                          <p:attrName>style.rotation</p:attrName>
                                        </p:attrNameLst>
                                      </p:cBhvr>
                                      <p:tavLst>
                                        <p:tav tm="0">
                                          <p:val>
                                            <p:fltVal val="360"/>
                                          </p:val>
                                        </p:tav>
                                        <p:tav tm="100000">
                                          <p:val>
                                            <p:fltVal val="0"/>
                                          </p:val>
                                        </p:tav>
                                      </p:tavLst>
                                    </p:anim>
                                    <p:animEffect transition="in" filter="fade">
                                      <p:cBhvr>
                                        <p:cTn id="24" dur="500"/>
                                        <p:tgtEl>
                                          <p:spTgt spid="14"/>
                                        </p:tgtEl>
                                      </p:cBhvr>
                                    </p:animEffect>
                                  </p:childTnLst>
                                </p:cTn>
                              </p:par>
                            </p:childTnLst>
                          </p:cTn>
                        </p:par>
                        <p:par>
                          <p:cTn id="25" fill="hold">
                            <p:stCondLst>
                              <p:cond delay="1500"/>
                            </p:stCondLst>
                            <p:childTnLst>
                              <p:par>
                                <p:cTn id="26" presetID="53" presetClass="entr" presetSubtype="16" fill="hold" grpId="0" nodeType="afterEffect">
                                  <p:stCondLst>
                                    <p:cond delay="250"/>
                                  </p:stCondLst>
                                  <p:iterate type="lt">
                                    <p:tmPct val="10000"/>
                                  </p:iterate>
                                  <p:childTnLst>
                                    <p:set>
                                      <p:cBhvr>
                                        <p:cTn id="27" dur="1" fill="hold">
                                          <p:stCondLst>
                                            <p:cond delay="0"/>
                                          </p:stCondLst>
                                        </p:cTn>
                                        <p:tgtEl>
                                          <p:spTgt spid="17"/>
                                        </p:tgtEl>
                                        <p:attrNameLst>
                                          <p:attrName>style.visibility</p:attrName>
                                        </p:attrNameLst>
                                      </p:cBhvr>
                                      <p:to>
                                        <p:strVal val="visible"/>
                                      </p:to>
                                    </p:set>
                                    <p:anim calcmode="lin" valueType="num">
                                      <p:cBhvr>
                                        <p:cTn id="28" dur="1250" fill="hold"/>
                                        <p:tgtEl>
                                          <p:spTgt spid="17"/>
                                        </p:tgtEl>
                                        <p:attrNameLst>
                                          <p:attrName>ppt_w</p:attrName>
                                        </p:attrNameLst>
                                      </p:cBhvr>
                                      <p:tavLst>
                                        <p:tav tm="0">
                                          <p:val>
                                            <p:fltVal val="0"/>
                                          </p:val>
                                        </p:tav>
                                        <p:tav tm="100000">
                                          <p:val>
                                            <p:strVal val="#ppt_w"/>
                                          </p:val>
                                        </p:tav>
                                      </p:tavLst>
                                    </p:anim>
                                    <p:anim calcmode="lin" valueType="num">
                                      <p:cBhvr>
                                        <p:cTn id="29" dur="1250" fill="hold"/>
                                        <p:tgtEl>
                                          <p:spTgt spid="17"/>
                                        </p:tgtEl>
                                        <p:attrNameLst>
                                          <p:attrName>ppt_h</p:attrName>
                                        </p:attrNameLst>
                                      </p:cBhvr>
                                      <p:tavLst>
                                        <p:tav tm="0">
                                          <p:val>
                                            <p:fltVal val="0"/>
                                          </p:val>
                                        </p:tav>
                                        <p:tav tm="100000">
                                          <p:val>
                                            <p:strVal val="#ppt_h"/>
                                          </p:val>
                                        </p:tav>
                                      </p:tavLst>
                                    </p:anim>
                                    <p:animEffect transition="in" filter="fade">
                                      <p:cBhvr>
                                        <p:cTn id="30" dur="1250"/>
                                        <p:tgtEl>
                                          <p:spTgt spid="17"/>
                                        </p:tgtEl>
                                      </p:cBhvr>
                                    </p:animEffect>
                                  </p:childTnLst>
                                </p:cTn>
                              </p:par>
                              <p:par>
                                <p:cTn id="31" presetID="18" presetClass="entr" presetSubtype="6" fill="hold" grpId="0" nodeType="withEffect">
                                  <p:stCondLst>
                                    <p:cond delay="1750"/>
                                  </p:stCondLst>
                                  <p:childTnLst>
                                    <p:set>
                                      <p:cBhvr>
                                        <p:cTn id="32" dur="1" fill="hold">
                                          <p:stCondLst>
                                            <p:cond delay="0"/>
                                          </p:stCondLst>
                                        </p:cTn>
                                        <p:tgtEl>
                                          <p:spTgt spid="18"/>
                                        </p:tgtEl>
                                        <p:attrNameLst>
                                          <p:attrName>style.visibility</p:attrName>
                                        </p:attrNameLst>
                                      </p:cBhvr>
                                      <p:to>
                                        <p:strVal val="visible"/>
                                      </p:to>
                                    </p:set>
                                    <p:animEffect transition="in" filter="strips(downRight)">
                                      <p:cBhvr>
                                        <p:cTn id="33" dur="500"/>
                                        <p:tgtEl>
                                          <p:spTgt spid="18"/>
                                        </p:tgtEl>
                                      </p:cBhvr>
                                    </p:animEffect>
                                  </p:childTnLst>
                                </p:cTn>
                              </p:par>
                            </p:childTnLst>
                          </p:cTn>
                        </p:par>
                        <p:par>
                          <p:cTn id="34" fill="hold">
                            <p:stCondLst>
                              <p:cond delay="6000"/>
                            </p:stCondLst>
                            <p:childTnLst>
                              <p:par>
                                <p:cTn id="35" presetID="2" presetClass="entr" presetSubtype="2"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6500"/>
                            </p:stCondLst>
                            <p:childTnLst>
                              <p:par>
                                <p:cTn id="40" presetID="2" presetClass="entr" presetSubtype="4" decel="10000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1000" fill="hold"/>
                                        <p:tgtEl>
                                          <p:spTgt spid="22"/>
                                        </p:tgtEl>
                                        <p:attrNameLst>
                                          <p:attrName>ppt_x</p:attrName>
                                        </p:attrNameLst>
                                      </p:cBhvr>
                                      <p:tavLst>
                                        <p:tav tm="0">
                                          <p:val>
                                            <p:strVal val="#ppt_x"/>
                                          </p:val>
                                        </p:tav>
                                        <p:tav tm="100000">
                                          <p:val>
                                            <p:strVal val="#ppt_x"/>
                                          </p:val>
                                        </p:tav>
                                      </p:tavLst>
                                    </p:anim>
                                    <p:anim calcmode="lin" valueType="num">
                                      <p:cBhvr additive="base">
                                        <p:cTn id="43" dur="10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par>
                          <p:cTn id="48" fill="hold">
                            <p:stCondLst>
                              <p:cond delay="80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animBg="1"/>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33" name="矩形 32"/>
          <p:cNvSpPr/>
          <p:nvPr/>
        </p:nvSpPr>
        <p:spPr>
          <a:xfrm>
            <a:off x="0" y="0"/>
            <a:ext cx="3507786" cy="6858000"/>
          </a:xfrm>
          <a:prstGeom prst="rect">
            <a:avLst/>
          </a:prstGeom>
          <a:blipFill dpi="0" rotWithShape="1">
            <a:blip r:embed="rId1"/>
            <a:srcRect/>
            <a:stretch>
              <a:fillRect l="-62000" r="-98000" b="-1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607690" y="0"/>
            <a:ext cx="2991172" cy="50214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626603" y="5021450"/>
            <a:ext cx="8565397" cy="1836550"/>
          </a:xfrm>
          <a:prstGeom prst="rect">
            <a:avLst/>
          </a:prstGeom>
          <a:blipFill dpi="0" rotWithShape="1">
            <a:blip r:embed="rId1"/>
            <a:srcRect/>
            <a:stretch>
              <a:fillRect t="-44000" b="-11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7325529" y="776354"/>
            <a:ext cx="1022888" cy="1022888"/>
            <a:chOff x="2479729" y="1844298"/>
            <a:chExt cx="1022888" cy="1022888"/>
          </a:xfrm>
        </p:grpSpPr>
        <p:sp>
          <p:nvSpPr>
            <p:cNvPr id="37" name="椭圆 36"/>
            <p:cNvSpPr/>
            <p:nvPr/>
          </p:nvSpPr>
          <p:spPr>
            <a:xfrm>
              <a:off x="2479729" y="1844298"/>
              <a:ext cx="1022888" cy="102288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54314" y="2095499"/>
              <a:ext cx="873717" cy="582478"/>
            </a:xfrm>
            <a:prstGeom prst="rect">
              <a:avLst/>
            </a:prstGeom>
          </p:spPr>
        </p:pic>
      </p:grpSp>
      <p:sp>
        <p:nvSpPr>
          <p:cNvPr id="39" name="矩形 38"/>
          <p:cNvSpPr/>
          <p:nvPr/>
        </p:nvSpPr>
        <p:spPr>
          <a:xfrm>
            <a:off x="3720549" y="1241302"/>
            <a:ext cx="2755159" cy="2677656"/>
          </a:xfrm>
          <a:prstGeom prst="rect">
            <a:avLst/>
          </a:prstGeom>
        </p:spPr>
        <p:txBody>
          <a:bodyPr wrap="square">
            <a:spAutoFit/>
          </a:bodyPr>
          <a:lstStyle/>
          <a:p>
            <a:pPr>
              <a:lnSpc>
                <a:spcPct val="150000"/>
              </a:lnSpc>
            </a:pPr>
            <a:r>
              <a:rPr lang="en-US" altLang="zh-CN" sz="1600" dirty="0" smtClean="0">
                <a:solidFill>
                  <a:schemeClr val="tx1">
                    <a:lumMod val="85000"/>
                    <a:lumOff val="15000"/>
                  </a:schemeClr>
                </a:solidFill>
                <a:latin typeface="站酷文艺体" panose="02000603000000000000" pitchFamily="2" charset="-122"/>
                <a:ea typeface="站酷文艺体" panose="02000603000000000000" pitchFamily="2" charset="-122"/>
              </a:rPr>
              <a:t>BUSINESS PROPOSAL</a:t>
            </a:r>
            <a:br>
              <a:rPr lang="en-US" altLang="zh-CN" sz="1600" dirty="0" smtClean="0">
                <a:solidFill>
                  <a:schemeClr val="tx1">
                    <a:lumMod val="85000"/>
                    <a:lumOff val="15000"/>
                  </a:schemeClr>
                </a:solidFill>
                <a:latin typeface="站酷文艺体" panose="02000603000000000000" pitchFamily="2" charset="-122"/>
                <a:ea typeface="站酷文艺体" panose="02000603000000000000" pitchFamily="2" charset="-122"/>
              </a:rPr>
            </a:b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客户服务是我们存在的唯一理由，客户需求是我们发展的原动力。我们坚持以客户为中心</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a:t>
            </a:r>
            <a:endParaRPr lang="en-US" altLang="zh-CN" sz="800" dirty="0" smtClean="0">
              <a:solidFill>
                <a:schemeClr val="bg1">
                  <a:lumMod val="65000"/>
                </a:schemeClr>
              </a:solidFill>
              <a:latin typeface="站酷文艺体" panose="02000603000000000000" pitchFamily="2" charset="-122"/>
              <a:ea typeface="站酷文艺体" panose="02000603000000000000" pitchFamily="2" charset="-122"/>
            </a:endParaRPr>
          </a:p>
          <a:p>
            <a:pPr>
              <a:lnSpc>
                <a:spcPct val="150000"/>
              </a:lnSpc>
            </a:pP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a:p>
            <a:pPr>
              <a:lnSpc>
                <a:spcPct val="150000"/>
              </a:lnSpc>
            </a:pP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快速</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响应客户需求，持续为客户创造长期价值进而成就</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客户</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为客户服务是我们存在的唯一理由</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，客户需求是我们发展的原动力</a:t>
            </a:r>
            <a:endParaRPr lang="en-US" altLang="zh-CN" sz="800" dirty="0" smtClean="0">
              <a:solidFill>
                <a:schemeClr val="bg1">
                  <a:lumMod val="65000"/>
                </a:schemeClr>
              </a:solidFill>
              <a:latin typeface="站酷文艺体" panose="02000603000000000000" pitchFamily="2" charset="-122"/>
              <a:ea typeface="站酷文艺体" panose="02000603000000000000" pitchFamily="2" charset="-122"/>
            </a:endParaRPr>
          </a:p>
          <a:p>
            <a:pPr>
              <a:lnSpc>
                <a:spcPct val="150000"/>
              </a:lnSpc>
            </a:pP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a:p>
            <a:pPr>
              <a:lnSpc>
                <a:spcPct val="150000"/>
              </a:lnSpc>
            </a:pP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快速响应客户需求，持续为客户创造长期价值进而成就客户为客户服务是我们存在的唯一理由，客户需求是我们发展的原动力</a:t>
            </a:r>
            <a:r>
              <a:rPr lang="en-US" altLang="zh-CN" sz="800" dirty="0" smtClean="0">
                <a:solidFill>
                  <a:schemeClr val="bg1">
                    <a:lumMod val="65000"/>
                  </a:schemeClr>
                </a:solidFill>
                <a:latin typeface="站酷文艺体" panose="02000603000000000000" pitchFamily="2" charset="-122"/>
                <a:ea typeface="站酷文艺体" panose="02000603000000000000" pitchFamily="2" charset="-122"/>
              </a:rPr>
              <a:t>,</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快速响应客户需求，持续为客户创造长期价值进而成就客户为客户服务是我们存在的唯一理由，客户需求是我们发展的原动力</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a:t>
            </a:r>
            <a:endParaRPr lang="en-US" altLang="zh-CN" sz="800" dirty="0" smtClean="0">
              <a:solidFill>
                <a:schemeClr val="bg1">
                  <a:lumMod val="65000"/>
                </a:schemeClr>
              </a:solidFill>
              <a:latin typeface="站酷文艺体" panose="02000603000000000000" pitchFamily="2" charset="-122"/>
              <a:ea typeface="站酷文艺体" panose="02000603000000000000" pitchFamily="2" charset="-122"/>
            </a:endParaRPr>
          </a:p>
        </p:txBody>
      </p:sp>
      <p:grpSp>
        <p:nvGrpSpPr>
          <p:cNvPr id="40" name="组合 39"/>
          <p:cNvGrpSpPr/>
          <p:nvPr/>
        </p:nvGrpSpPr>
        <p:grpSpPr>
          <a:xfrm>
            <a:off x="7432611" y="2562028"/>
            <a:ext cx="1523096" cy="453572"/>
            <a:chOff x="8875015" y="4840976"/>
            <a:chExt cx="1523096" cy="453572"/>
          </a:xfrm>
        </p:grpSpPr>
        <p:sp>
          <p:nvSpPr>
            <p:cNvPr id="41" name="矩形 40"/>
            <p:cNvSpPr/>
            <p:nvPr/>
          </p:nvSpPr>
          <p:spPr>
            <a:xfrm>
              <a:off x="9328587" y="4944652"/>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42" name="组合 41"/>
            <p:cNvGrpSpPr/>
            <p:nvPr/>
          </p:nvGrpSpPr>
          <p:grpSpPr>
            <a:xfrm>
              <a:off x="8875015" y="4840976"/>
              <a:ext cx="453572" cy="453572"/>
              <a:chOff x="8875015" y="4840976"/>
              <a:chExt cx="453572" cy="453572"/>
            </a:xfrm>
          </p:grpSpPr>
          <p:sp>
            <p:nvSpPr>
              <p:cNvPr id="43" name="椭圆 42"/>
              <p:cNvSpPr/>
              <p:nvPr/>
            </p:nvSpPr>
            <p:spPr>
              <a:xfrm>
                <a:off x="8875015" y="4840976"/>
                <a:ext cx="453572" cy="453572"/>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44" name="任意多边形 43"/>
              <p:cNvSpPr/>
              <p:nvPr/>
            </p:nvSpPr>
            <p:spPr bwMode="auto">
              <a:xfrm>
                <a:off x="8994931" y="4975929"/>
                <a:ext cx="213742" cy="183668"/>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latin typeface="站酷文艺体" panose="02000603000000000000" pitchFamily="2" charset="-122"/>
                  <a:ea typeface="站酷文艺体" panose="02000603000000000000" pitchFamily="2" charset="-122"/>
                </a:endParaRPr>
              </a:p>
            </p:txBody>
          </p:sp>
        </p:grpSp>
      </p:grpSp>
      <p:grpSp>
        <p:nvGrpSpPr>
          <p:cNvPr id="45" name="组合 44"/>
          <p:cNvGrpSpPr/>
          <p:nvPr/>
        </p:nvGrpSpPr>
        <p:grpSpPr>
          <a:xfrm>
            <a:off x="7432611" y="1950995"/>
            <a:ext cx="1523096" cy="453572"/>
            <a:chOff x="5047117" y="4840976"/>
            <a:chExt cx="1523096" cy="453572"/>
          </a:xfrm>
        </p:grpSpPr>
        <p:sp>
          <p:nvSpPr>
            <p:cNvPr id="46" name="矩形 45"/>
            <p:cNvSpPr/>
            <p:nvPr/>
          </p:nvSpPr>
          <p:spPr>
            <a:xfrm>
              <a:off x="5500689" y="4944652"/>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47" name="组合 46"/>
            <p:cNvGrpSpPr/>
            <p:nvPr/>
          </p:nvGrpSpPr>
          <p:grpSpPr>
            <a:xfrm>
              <a:off x="5047117" y="4840976"/>
              <a:ext cx="453572" cy="453572"/>
              <a:chOff x="5047117" y="4840976"/>
              <a:chExt cx="453572" cy="453572"/>
            </a:xfrm>
          </p:grpSpPr>
          <p:sp>
            <p:nvSpPr>
              <p:cNvPr id="48" name="椭圆 47"/>
              <p:cNvSpPr/>
              <p:nvPr/>
            </p:nvSpPr>
            <p:spPr>
              <a:xfrm>
                <a:off x="5047117" y="4840976"/>
                <a:ext cx="453572" cy="453572"/>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49" name="Freeform 11"/>
              <p:cNvSpPr/>
              <p:nvPr/>
            </p:nvSpPr>
            <p:spPr bwMode="auto">
              <a:xfrm>
                <a:off x="5191767" y="4969217"/>
                <a:ext cx="164274" cy="197090"/>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solidFill>
                <a:schemeClr val="bg1"/>
              </a:solidFill>
              <a:ln>
                <a:noFill/>
              </a:ln>
            </p:spPr>
            <p:txBody>
              <a:bodyPr vert="horz" wrap="square" lIns="91440" tIns="45720" rIns="91440" bIns="45720" numCol="1" anchor="t" anchorCtr="0" compatLnSpc="1"/>
              <a:lstStyle/>
              <a:p>
                <a:endParaRPr lang="zh-CN" altLang="en-US">
                  <a:latin typeface="站酷文艺体" panose="02000603000000000000" pitchFamily="2" charset="-122"/>
                  <a:ea typeface="站酷文艺体" panose="02000603000000000000" pitchFamily="2" charset="-122"/>
                </a:endParaRPr>
              </a:p>
            </p:txBody>
          </p:sp>
        </p:grpSp>
      </p:grpSp>
      <p:grpSp>
        <p:nvGrpSpPr>
          <p:cNvPr id="50" name="组合 49"/>
          <p:cNvGrpSpPr/>
          <p:nvPr/>
        </p:nvGrpSpPr>
        <p:grpSpPr>
          <a:xfrm>
            <a:off x="9534639" y="1950995"/>
            <a:ext cx="1523096" cy="453572"/>
            <a:chOff x="6961066" y="4840976"/>
            <a:chExt cx="1523096" cy="453572"/>
          </a:xfrm>
        </p:grpSpPr>
        <p:sp>
          <p:nvSpPr>
            <p:cNvPr id="51" name="矩形 50"/>
            <p:cNvSpPr/>
            <p:nvPr/>
          </p:nvSpPr>
          <p:spPr>
            <a:xfrm>
              <a:off x="7414638" y="4944652"/>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52" name="组合 51"/>
            <p:cNvGrpSpPr/>
            <p:nvPr/>
          </p:nvGrpSpPr>
          <p:grpSpPr>
            <a:xfrm>
              <a:off x="6961066" y="4840976"/>
              <a:ext cx="453572" cy="453572"/>
              <a:chOff x="6961066" y="4840976"/>
              <a:chExt cx="453572" cy="453572"/>
            </a:xfrm>
          </p:grpSpPr>
          <p:sp>
            <p:nvSpPr>
              <p:cNvPr id="53" name="椭圆 52"/>
              <p:cNvSpPr/>
              <p:nvPr/>
            </p:nvSpPr>
            <p:spPr>
              <a:xfrm>
                <a:off x="6961066" y="4840976"/>
                <a:ext cx="453572" cy="453572"/>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54" name="任意多边形 53"/>
              <p:cNvSpPr/>
              <p:nvPr/>
            </p:nvSpPr>
            <p:spPr bwMode="auto">
              <a:xfrm>
                <a:off x="7067414" y="4968876"/>
                <a:ext cx="240876" cy="197774"/>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latin typeface="站酷文艺体" panose="02000603000000000000" pitchFamily="2" charset="-122"/>
                  <a:ea typeface="站酷文艺体" panose="02000603000000000000" pitchFamily="2" charset="-122"/>
                </a:endParaRPr>
              </a:p>
            </p:txBody>
          </p:sp>
        </p:grpSp>
      </p:grpSp>
      <p:grpSp>
        <p:nvGrpSpPr>
          <p:cNvPr id="55" name="组合 54"/>
          <p:cNvGrpSpPr/>
          <p:nvPr/>
        </p:nvGrpSpPr>
        <p:grpSpPr>
          <a:xfrm>
            <a:off x="9534639" y="2562028"/>
            <a:ext cx="1523096" cy="453572"/>
            <a:chOff x="8189205" y="5208197"/>
            <a:chExt cx="1523096" cy="453572"/>
          </a:xfrm>
        </p:grpSpPr>
        <p:sp>
          <p:nvSpPr>
            <p:cNvPr id="56" name="矩形 55"/>
            <p:cNvSpPr/>
            <p:nvPr/>
          </p:nvSpPr>
          <p:spPr>
            <a:xfrm>
              <a:off x="8642777" y="5311873"/>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57" name="组合 56"/>
            <p:cNvGrpSpPr/>
            <p:nvPr/>
          </p:nvGrpSpPr>
          <p:grpSpPr>
            <a:xfrm>
              <a:off x="8189205" y="5208197"/>
              <a:ext cx="453572" cy="453572"/>
              <a:chOff x="8189205" y="5208197"/>
              <a:chExt cx="453572" cy="453572"/>
            </a:xfrm>
          </p:grpSpPr>
          <p:sp>
            <p:nvSpPr>
              <p:cNvPr id="58" name="椭圆 57"/>
              <p:cNvSpPr/>
              <p:nvPr/>
            </p:nvSpPr>
            <p:spPr>
              <a:xfrm>
                <a:off x="8189205" y="5208197"/>
                <a:ext cx="453572" cy="453572"/>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59" name="任意多边形 58"/>
              <p:cNvSpPr/>
              <p:nvPr/>
            </p:nvSpPr>
            <p:spPr>
              <a:xfrm>
                <a:off x="8313237" y="5323057"/>
                <a:ext cx="205509" cy="223852"/>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grpSp>
      </p:grpSp>
      <p:grpSp>
        <p:nvGrpSpPr>
          <p:cNvPr id="60" name="组合 59"/>
          <p:cNvGrpSpPr/>
          <p:nvPr/>
        </p:nvGrpSpPr>
        <p:grpSpPr>
          <a:xfrm>
            <a:off x="7400114" y="3359039"/>
            <a:ext cx="3889936" cy="939111"/>
            <a:chOff x="8331592" y="4581525"/>
            <a:chExt cx="3889936" cy="939111"/>
          </a:xfrm>
        </p:grpSpPr>
        <p:cxnSp>
          <p:nvCxnSpPr>
            <p:cNvPr id="61" name="直接连接符 60"/>
            <p:cNvCxnSpPr/>
            <p:nvPr/>
          </p:nvCxnSpPr>
          <p:spPr>
            <a:xfrm>
              <a:off x="8430577" y="4581525"/>
              <a:ext cx="4905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8331592" y="4735806"/>
              <a:ext cx="3889936" cy="784830"/>
            </a:xfrm>
            <a:prstGeom prst="rect">
              <a:avLst/>
            </a:prstGeom>
          </p:spPr>
          <p:txBody>
            <a:bodyPr wrap="square">
              <a:spAutoFit/>
            </a:bodyPr>
            <a:lstStyle/>
            <a:p>
              <a:pPr algn="just">
                <a:lnSpc>
                  <a:spcPct val="150000"/>
                </a:lnSpc>
                <a:spcAft>
                  <a:spcPts val="600"/>
                </a:spcAft>
              </a:pPr>
              <a:r>
                <a:rPr lang="zh-CN" altLang="en-US" sz="1000" dirty="0" smtClean="0">
                  <a:solidFill>
                    <a:schemeClr val="bg1">
                      <a:lumMod val="65000"/>
                    </a:schemeClr>
                  </a:solidFill>
                  <a:latin typeface="站酷文艺体" panose="02000603000000000000" pitchFamily="2" charset="-122"/>
                  <a:ea typeface="站酷文艺体" panose="02000603000000000000" pitchFamily="2" charset="-122"/>
                </a:rPr>
                <a:t>为客户服务是我们存在的唯一理由，客户需求是我们发展的原动力。我们坚持以客户为中心，快速响应客户需求，持续为客户创造长期价值进而成就客户。</a:t>
              </a:r>
              <a:endParaRPr lang="en-US" altLang="zh-CN" sz="1000" dirty="0">
                <a:solidFill>
                  <a:schemeClr val="bg1">
                    <a:lumMod val="65000"/>
                  </a:schemeClr>
                </a:solidFill>
                <a:latin typeface="站酷文艺体" panose="02000603000000000000" pitchFamily="2" charset="-122"/>
                <a:ea typeface="站酷文艺体" panose="02000603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2" presetClass="entr" presetSubtype="2" fill="hold" grpId="0" nodeType="withEffect">
                                      <p:stCondLst>
                                        <p:cond delay="250"/>
                                      </p:stCondLst>
                                      <p:childTnLst>
                                        <p:set>
                                          <p:cBhvr>
                                            <p:cTn id="9" dur="1" fill="hold">
                                              <p:stCondLst>
                                                <p:cond delay="0"/>
                                              </p:stCondLst>
                                            </p:cTn>
                                            <p:tgtEl>
                                              <p:spTgt spid="39"/>
                                            </p:tgtEl>
                                            <p:attrNameLst>
                                              <p:attrName>style.visibility</p:attrName>
                                            </p:attrNameLst>
                                          </p:cBhvr>
                                          <p:to>
                                            <p:strVal val="visible"/>
                                          </p:to>
                                        </p:set>
                                        <p:anim calcmode="lin" valueType="num">
                                          <p:cBhvr additive="base">
                                            <p:cTn id="10" dur="500" fill="hold"/>
                                            <p:tgtEl>
                                              <p:spTgt spid="39"/>
                                            </p:tgtEl>
                                            <p:attrNameLst>
                                              <p:attrName>ppt_x</p:attrName>
                                            </p:attrNameLst>
                                          </p:cBhvr>
                                          <p:tavLst>
                                            <p:tav tm="0">
                                              <p:val>
                                                <p:strVal val="1+#ppt_w/2"/>
                                              </p:val>
                                            </p:tav>
                                            <p:tav tm="100000">
                                              <p:val>
                                                <p:strVal val="#ppt_x"/>
                                              </p:val>
                                            </p:tav>
                                          </p:tavLst>
                                        </p:anim>
                                        <p:anim calcmode="lin" valueType="num">
                                          <p:cBhvr additive="base">
                                            <p:cTn id="11" dur="500" fill="hold"/>
                                            <p:tgtEl>
                                              <p:spTgt spid="3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14:presetBounceEnd="50000">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14:bounceEnd="50000">
                                          <p:cBhvr additive="base">
                                            <p:cTn id="15" dur="1000" fill="hold"/>
                                            <p:tgtEl>
                                              <p:spTgt spid="45"/>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4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14:presetBounceEnd="50000">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14:bounceEnd="50000">
                                          <p:cBhvr additive="base">
                                            <p:cTn id="20" dur="1000" fill="hold"/>
                                            <p:tgtEl>
                                              <p:spTgt spid="50"/>
                                            </p:tgtEl>
                                            <p:attrNameLst>
                                              <p:attrName>ppt_x</p:attrName>
                                            </p:attrNameLst>
                                          </p:cBhvr>
                                          <p:tavLst>
                                            <p:tav tm="0">
                                              <p:val>
                                                <p:strVal val="1+#ppt_w/2"/>
                                              </p:val>
                                            </p:tav>
                                            <p:tav tm="100000">
                                              <p:val>
                                                <p:strVal val="#ppt_x"/>
                                              </p:val>
                                            </p:tav>
                                          </p:tavLst>
                                        </p:anim>
                                        <p:anim calcmode="lin" valueType="num" p14:bounceEnd="50000">
                                          <p:cBhvr additive="base">
                                            <p:cTn id="21" dur="1000" fill="hold"/>
                                            <p:tgtEl>
                                              <p:spTgt spid="5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2" fill="hold" nodeType="afterEffect" p14:presetBounceEnd="50000">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14:bounceEnd="50000">
                                          <p:cBhvr additive="base">
                                            <p:cTn id="25" dur="1000" fill="hold"/>
                                            <p:tgtEl>
                                              <p:spTgt spid="40"/>
                                            </p:tgtEl>
                                            <p:attrNameLst>
                                              <p:attrName>ppt_x</p:attrName>
                                            </p:attrNameLst>
                                          </p:cBhvr>
                                          <p:tavLst>
                                            <p:tav tm="0">
                                              <p:val>
                                                <p:strVal val="1+#ppt_w/2"/>
                                              </p:val>
                                            </p:tav>
                                            <p:tav tm="100000">
                                              <p:val>
                                                <p:strVal val="#ppt_x"/>
                                              </p:val>
                                            </p:tav>
                                          </p:tavLst>
                                        </p:anim>
                                        <p:anim calcmode="lin" valueType="num" p14:bounceEnd="50000">
                                          <p:cBhvr additive="base">
                                            <p:cTn id="26" dur="10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2" fill="hold" nodeType="afterEffect" p14:presetBounceEnd="50000">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14:bounceEnd="50000">
                                          <p:cBhvr additive="base">
                                            <p:cTn id="30" dur="1000" fill="hold"/>
                                            <p:tgtEl>
                                              <p:spTgt spid="55"/>
                                            </p:tgtEl>
                                            <p:attrNameLst>
                                              <p:attrName>ppt_x</p:attrName>
                                            </p:attrNameLst>
                                          </p:cBhvr>
                                          <p:tavLst>
                                            <p:tav tm="0">
                                              <p:val>
                                                <p:strVal val="1+#ppt_w/2"/>
                                              </p:val>
                                            </p:tav>
                                            <p:tav tm="100000">
                                              <p:val>
                                                <p:strVal val="#ppt_x"/>
                                              </p:val>
                                            </p:tav>
                                          </p:tavLst>
                                        </p:anim>
                                        <p:anim calcmode="lin" valueType="num" p14:bounceEnd="50000">
                                          <p:cBhvr additive="base">
                                            <p:cTn id="31" dur="1000" fill="hold"/>
                                            <p:tgtEl>
                                              <p:spTgt spid="55"/>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1+#ppt_w/2"/>
                                              </p:val>
                                            </p:tav>
                                            <p:tav tm="100000">
                                              <p:val>
                                                <p:strVal val="#ppt_x"/>
                                              </p:val>
                                            </p:tav>
                                          </p:tavLst>
                                        </p:anim>
                                        <p:anim calcmode="lin" valueType="num">
                                          <p:cBhvr additive="base">
                                            <p:cTn id="36"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2" presetClass="entr" presetSubtype="2" fill="hold" grpId="0" nodeType="withEffect">
                                      <p:stCondLst>
                                        <p:cond delay="250"/>
                                      </p:stCondLst>
                                      <p:childTnLst>
                                        <p:set>
                                          <p:cBhvr>
                                            <p:cTn id="9" dur="1" fill="hold">
                                              <p:stCondLst>
                                                <p:cond delay="0"/>
                                              </p:stCondLst>
                                            </p:cTn>
                                            <p:tgtEl>
                                              <p:spTgt spid="39"/>
                                            </p:tgtEl>
                                            <p:attrNameLst>
                                              <p:attrName>style.visibility</p:attrName>
                                            </p:attrNameLst>
                                          </p:cBhvr>
                                          <p:to>
                                            <p:strVal val="visible"/>
                                          </p:to>
                                        </p:set>
                                        <p:anim calcmode="lin" valueType="num">
                                          <p:cBhvr additive="base">
                                            <p:cTn id="10" dur="500" fill="hold"/>
                                            <p:tgtEl>
                                              <p:spTgt spid="39"/>
                                            </p:tgtEl>
                                            <p:attrNameLst>
                                              <p:attrName>ppt_x</p:attrName>
                                            </p:attrNameLst>
                                          </p:cBhvr>
                                          <p:tavLst>
                                            <p:tav tm="0">
                                              <p:val>
                                                <p:strVal val="1+#ppt_w/2"/>
                                              </p:val>
                                            </p:tav>
                                            <p:tav tm="100000">
                                              <p:val>
                                                <p:strVal val="#ppt_x"/>
                                              </p:val>
                                            </p:tav>
                                          </p:tavLst>
                                        </p:anim>
                                        <p:anim calcmode="lin" valueType="num">
                                          <p:cBhvr additive="base">
                                            <p:cTn id="11" dur="500" fill="hold"/>
                                            <p:tgtEl>
                                              <p:spTgt spid="3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1+#ppt_w/2"/>
                                              </p:val>
                                            </p:tav>
                                            <p:tav tm="100000">
                                              <p:val>
                                                <p:strVal val="#ppt_x"/>
                                              </p:val>
                                            </p:tav>
                                          </p:tavLst>
                                        </p:anim>
                                        <p:anim calcmode="lin" valueType="num">
                                          <p:cBhvr additive="base">
                                            <p:cTn id="16" dur="1000" fill="hold"/>
                                            <p:tgtEl>
                                              <p:spTgt spid="4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1000" fill="hold"/>
                                            <p:tgtEl>
                                              <p:spTgt spid="50"/>
                                            </p:tgtEl>
                                            <p:attrNameLst>
                                              <p:attrName>ppt_x</p:attrName>
                                            </p:attrNameLst>
                                          </p:cBhvr>
                                          <p:tavLst>
                                            <p:tav tm="0">
                                              <p:val>
                                                <p:strVal val="1+#ppt_w/2"/>
                                              </p:val>
                                            </p:tav>
                                            <p:tav tm="100000">
                                              <p:val>
                                                <p:strVal val="#ppt_x"/>
                                              </p:val>
                                            </p:tav>
                                          </p:tavLst>
                                        </p:anim>
                                        <p:anim calcmode="lin" valueType="num">
                                          <p:cBhvr additive="base">
                                            <p:cTn id="21" dur="1000" fill="hold"/>
                                            <p:tgtEl>
                                              <p:spTgt spid="5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2"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1000" fill="hold"/>
                                            <p:tgtEl>
                                              <p:spTgt spid="40"/>
                                            </p:tgtEl>
                                            <p:attrNameLst>
                                              <p:attrName>ppt_x</p:attrName>
                                            </p:attrNameLst>
                                          </p:cBhvr>
                                          <p:tavLst>
                                            <p:tav tm="0">
                                              <p:val>
                                                <p:strVal val="1+#ppt_w/2"/>
                                              </p:val>
                                            </p:tav>
                                            <p:tav tm="100000">
                                              <p:val>
                                                <p:strVal val="#ppt_x"/>
                                              </p:val>
                                            </p:tav>
                                          </p:tavLst>
                                        </p:anim>
                                        <p:anim calcmode="lin" valueType="num">
                                          <p:cBhvr additive="base">
                                            <p:cTn id="26" dur="1000" fill="hold"/>
                                            <p:tgtEl>
                                              <p:spTgt spid="40"/>
                                            </p:tgtEl>
                                            <p:attrNameLst>
                                              <p:attrName>ppt_y</p:attrName>
                                            </p:attrNameLst>
                                          </p:cBhvr>
                                          <p:tavLst>
                                            <p:tav tm="0">
                                              <p:val>
                                                <p:strVal val="#ppt_y"/>
                                              </p:val>
                                            </p:tav>
                                            <p:tav tm="100000">
                                              <p:val>
                                                <p:strVal val="#ppt_y"/>
                                              </p:val>
                                            </p:tav>
                                          </p:tavLst>
                                        </p:anim>
                                      </p:childTnLst>
                                    </p:cTn>
                                  </p:par>
                                </p:childTnLst>
                              </p:cTn>
                            </p:par>
                            <p:par>
                              <p:cTn id="27" fill="hold">
                                <p:stCondLst>
                                  <p:cond delay="3500"/>
                                </p:stCondLst>
                                <p:childTnLst>
                                  <p:par>
                                    <p:cTn id="28" presetID="2" presetClass="entr" presetSubtype="2"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1000" fill="hold"/>
                                            <p:tgtEl>
                                              <p:spTgt spid="55"/>
                                            </p:tgtEl>
                                            <p:attrNameLst>
                                              <p:attrName>ppt_x</p:attrName>
                                            </p:attrNameLst>
                                          </p:cBhvr>
                                          <p:tavLst>
                                            <p:tav tm="0">
                                              <p:val>
                                                <p:strVal val="1+#ppt_w/2"/>
                                              </p:val>
                                            </p:tav>
                                            <p:tav tm="100000">
                                              <p:val>
                                                <p:strVal val="#ppt_x"/>
                                              </p:val>
                                            </p:tav>
                                          </p:tavLst>
                                        </p:anim>
                                        <p:anim calcmode="lin" valueType="num">
                                          <p:cBhvr additive="base">
                                            <p:cTn id="31" dur="1000" fill="hold"/>
                                            <p:tgtEl>
                                              <p:spTgt spid="55"/>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1+#ppt_w/2"/>
                                              </p:val>
                                            </p:tav>
                                            <p:tav tm="100000">
                                              <p:val>
                                                <p:strVal val="#ppt_x"/>
                                              </p:val>
                                            </p:tav>
                                          </p:tavLst>
                                        </p:anim>
                                        <p:anim calcmode="lin" valueType="num">
                                          <p:cBhvr additive="base">
                                            <p:cTn id="36"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1180289" y="1219718"/>
            <a:ext cx="9831422" cy="1775933"/>
          </a:xfrm>
          <a:prstGeom prst="rect">
            <a:avLst/>
          </a:prstGeom>
        </p:spPr>
        <p:txBody>
          <a:bodyPr vert="horz" lIns="91440" tIns="45720" rIns="91440" bIns="45720" rtlCol="0" anchor="ctr">
            <a:normAutofit/>
          </a:bodyPr>
          <a:lstStyle>
            <a:lvl1pPr algn="ctr" defTabSz="914400" rtl="0" eaLnBrk="1" latinLnBrk="0" hangingPunct="1">
              <a:lnSpc>
                <a:spcPct val="100000"/>
              </a:lnSpc>
              <a:spcBef>
                <a:spcPct val="0"/>
              </a:spcBef>
              <a:buNone/>
              <a:defRPr sz="4400" kern="1200">
                <a:solidFill>
                  <a:schemeClr val="accent1"/>
                </a:solidFill>
                <a:latin typeface="+mj-lt"/>
                <a:ea typeface="+mj-ea"/>
                <a:cs typeface="+mj-cs"/>
              </a:defRPr>
            </a:lvl1pPr>
          </a:lstStyle>
          <a:p>
            <a:r>
              <a:rPr lang="en-US" altLang="zh-CN" sz="4800" b="1" dirty="0" smtClean="0">
                <a:solidFill>
                  <a:schemeClr val="tx1">
                    <a:lumMod val="75000"/>
                    <a:lumOff val="25000"/>
                  </a:schemeClr>
                </a:solidFill>
                <a:latin typeface="站酷文艺体" panose="02000603000000000000" pitchFamily="2" charset="-122"/>
                <a:ea typeface="站酷文艺体" panose="02000603000000000000" pitchFamily="2" charset="-122"/>
              </a:rPr>
              <a:t>02</a:t>
            </a:r>
            <a:endParaRPr lang="zh-CN" altLang="en-US" sz="3400" dirty="0">
              <a:solidFill>
                <a:schemeClr val="tx1">
                  <a:lumMod val="75000"/>
                  <a:lumOff val="25000"/>
                </a:schemeClr>
              </a:solidFill>
              <a:latin typeface="站酷文艺体" panose="02000603000000000000" pitchFamily="2" charset="-122"/>
              <a:ea typeface="站酷文艺体" panose="02000603000000000000" pitchFamily="2" charset="-122"/>
            </a:endParaRPr>
          </a:p>
        </p:txBody>
      </p:sp>
      <p:sp>
        <p:nvSpPr>
          <p:cNvPr id="3" name="标题 1"/>
          <p:cNvSpPr txBox="1"/>
          <p:nvPr/>
        </p:nvSpPr>
        <p:spPr>
          <a:xfrm>
            <a:off x="1180289" y="2402034"/>
            <a:ext cx="9831422" cy="1775933"/>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100000"/>
              </a:lnSpc>
              <a:spcBef>
                <a:spcPct val="0"/>
              </a:spcBef>
              <a:buNone/>
              <a:defRPr sz="4400" kern="1200">
                <a:solidFill>
                  <a:schemeClr val="accent1"/>
                </a:solidFill>
                <a:latin typeface="+mj-lt"/>
                <a:ea typeface="+mj-ea"/>
                <a:cs typeface="+mj-cs"/>
              </a:defRPr>
            </a:lvl1pPr>
          </a:lstStyle>
          <a:p>
            <a:r>
              <a:rPr lang="en-US" altLang="zh-CN" sz="9600" b="1" dirty="0" smtClean="0">
                <a:solidFill>
                  <a:schemeClr val="tx2">
                    <a:lumMod val="40000"/>
                    <a:lumOff val="60000"/>
                  </a:schemeClr>
                </a:solidFill>
                <a:latin typeface="站酷文艺体" panose="02000603000000000000" pitchFamily="2" charset="-122"/>
                <a:ea typeface="站酷文艺体" panose="02000603000000000000" pitchFamily="2" charset="-122"/>
              </a:rPr>
              <a:t>BUSINESS</a:t>
            </a:r>
            <a:r>
              <a:rPr lang="en-US" altLang="zh-CN" sz="4800" b="1" dirty="0" smtClean="0">
                <a:solidFill>
                  <a:schemeClr val="tx2">
                    <a:lumMod val="40000"/>
                    <a:lumOff val="60000"/>
                  </a:schemeClr>
                </a:solidFill>
                <a:latin typeface="站酷文艺体" panose="02000603000000000000" pitchFamily="2" charset="-122"/>
                <a:ea typeface="站酷文艺体" panose="02000603000000000000" pitchFamily="2" charset="-122"/>
              </a:rPr>
              <a:t> </a:t>
            </a:r>
            <a:endParaRPr lang="en-US" altLang="zh-CN" sz="4800" b="1" dirty="0" smtClean="0">
              <a:solidFill>
                <a:schemeClr val="tx2">
                  <a:lumMod val="40000"/>
                  <a:lumOff val="60000"/>
                </a:schemeClr>
              </a:solidFill>
              <a:latin typeface="站酷文艺体" panose="02000603000000000000" pitchFamily="2" charset="-122"/>
              <a:ea typeface="站酷文艺体" panose="02000603000000000000" pitchFamily="2" charset="-122"/>
            </a:endParaRPr>
          </a:p>
          <a:p>
            <a:r>
              <a:rPr lang="en-US" altLang="zh-CN" sz="3400" dirty="0" smtClean="0">
                <a:solidFill>
                  <a:schemeClr val="tx2">
                    <a:lumMod val="40000"/>
                    <a:lumOff val="60000"/>
                  </a:schemeClr>
                </a:solidFill>
                <a:latin typeface="站酷文艺体" panose="02000603000000000000" pitchFamily="2" charset="-122"/>
                <a:ea typeface="站酷文艺体" panose="02000603000000000000" pitchFamily="2" charset="-122"/>
              </a:rPr>
              <a:t>PPT </a:t>
            </a:r>
            <a:r>
              <a:rPr lang="zh-CN" altLang="en-US" sz="3400" dirty="0" smtClean="0">
                <a:solidFill>
                  <a:schemeClr val="tx2">
                    <a:lumMod val="40000"/>
                    <a:lumOff val="60000"/>
                  </a:schemeClr>
                </a:solidFill>
                <a:latin typeface="站酷文艺体" panose="02000603000000000000" pitchFamily="2" charset="-122"/>
                <a:ea typeface="站酷文艺体" panose="02000603000000000000" pitchFamily="2" charset="-122"/>
              </a:rPr>
              <a:t>TEMPLATES</a:t>
            </a:r>
            <a:endParaRPr lang="zh-CN" altLang="en-US" sz="3400" dirty="0">
              <a:solidFill>
                <a:schemeClr val="tx2">
                  <a:lumMod val="40000"/>
                  <a:lumOff val="60000"/>
                </a:schemeClr>
              </a:solidFill>
              <a:latin typeface="站酷文艺体" panose="02000603000000000000" pitchFamily="2" charset="-122"/>
              <a:ea typeface="站酷文艺体" panose="02000603000000000000" pitchFamily="2" charset="-122"/>
            </a:endParaRPr>
          </a:p>
        </p:txBody>
      </p:sp>
      <p:sp>
        <p:nvSpPr>
          <p:cNvPr id="4" name="矩形 3"/>
          <p:cNvSpPr/>
          <p:nvPr/>
        </p:nvSpPr>
        <p:spPr>
          <a:xfrm>
            <a:off x="2515437" y="4177967"/>
            <a:ext cx="7161126" cy="461665"/>
          </a:xfrm>
          <a:prstGeom prst="rect">
            <a:avLst/>
          </a:prstGeom>
        </p:spPr>
        <p:txBody>
          <a:bodyPr wrap="square">
            <a:spAutoFit/>
          </a:bodyPr>
          <a:lstStyle/>
          <a:p>
            <a:pPr algn="dist"/>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工作计划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销售报告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季度总结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年终总结 </a:t>
            </a:r>
            <a:endParaRPr lang="zh-CN" altLang="en-US" sz="2400" spc="100" dirty="0">
              <a:solidFill>
                <a:schemeClr val="tx1">
                  <a:lumMod val="75000"/>
                  <a:lumOff val="25000"/>
                </a:schemeClr>
              </a:solidFill>
              <a:latin typeface="站酷文艺体" panose="02000603000000000000" pitchFamily="2" charset="-122"/>
              <a:ea typeface="站酷文艺体" panose="02000603000000000000" pitchFamily="2" charset="-122"/>
            </a:endParaRPr>
          </a:p>
        </p:txBody>
      </p:sp>
      <p:grpSp>
        <p:nvGrpSpPr>
          <p:cNvPr id="5" name="组合 4"/>
          <p:cNvGrpSpPr/>
          <p:nvPr/>
        </p:nvGrpSpPr>
        <p:grpSpPr>
          <a:xfrm>
            <a:off x="668845" y="5360283"/>
            <a:ext cx="1022888" cy="1022888"/>
            <a:chOff x="2479729" y="1844298"/>
            <a:chExt cx="1022888" cy="1022888"/>
          </a:xfrm>
        </p:grpSpPr>
        <p:sp>
          <p:nvSpPr>
            <p:cNvPr id="6" name="椭圆 5"/>
            <p:cNvSpPr/>
            <p:nvPr/>
          </p:nvSpPr>
          <p:spPr>
            <a:xfrm>
              <a:off x="2479729" y="1844298"/>
              <a:ext cx="1022888" cy="1022888"/>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54314" y="2095499"/>
              <a:ext cx="873717" cy="58247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549"/>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2049"/>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217826" y="167229"/>
            <a:ext cx="4227450" cy="593726"/>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altLang="zh-CN" sz="5400" b="1" dirty="0" smtClean="0">
                <a:solidFill>
                  <a:schemeClr val="tx2">
                    <a:lumMod val="40000"/>
                    <a:lumOff val="60000"/>
                  </a:schemeClr>
                </a:solidFill>
                <a:latin typeface="站酷文艺体" panose="02000603000000000000" pitchFamily="2" charset="-122"/>
                <a:ea typeface="站酷文艺体" panose="02000603000000000000" pitchFamily="2" charset="-122"/>
              </a:rPr>
              <a:t>BUSINESS</a:t>
            </a:r>
            <a:r>
              <a:rPr lang="en-US" altLang="zh-CN" sz="5400" b="1" dirty="0" smtClean="0">
                <a:solidFill>
                  <a:srgbClr val="FFA31C"/>
                </a:solidFill>
                <a:latin typeface="站酷文艺体" panose="02000603000000000000" pitchFamily="2" charset="-122"/>
                <a:ea typeface="站酷文艺体" panose="02000603000000000000" pitchFamily="2" charset="-122"/>
              </a:rPr>
              <a:t> </a:t>
            </a:r>
            <a:r>
              <a:rPr lang="en-US" altLang="zh-CN" sz="5400" dirty="0" smtClean="0">
                <a:solidFill>
                  <a:schemeClr val="tx1">
                    <a:lumMod val="65000"/>
                    <a:lumOff val="35000"/>
                  </a:schemeClr>
                </a:solidFill>
                <a:latin typeface="站酷文艺体" panose="02000603000000000000" pitchFamily="2" charset="-122"/>
                <a:ea typeface="站酷文艺体" panose="02000603000000000000" pitchFamily="2" charset="-122"/>
              </a:rPr>
              <a:t>proposal</a:t>
            </a:r>
            <a:endPar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endParaRPr>
          </a:p>
        </p:txBody>
      </p:sp>
      <p:grpSp>
        <p:nvGrpSpPr>
          <p:cNvPr id="3" name="组合 2"/>
          <p:cNvGrpSpPr/>
          <p:nvPr/>
        </p:nvGrpSpPr>
        <p:grpSpPr>
          <a:xfrm>
            <a:off x="354873" y="811504"/>
            <a:ext cx="748390" cy="99099"/>
            <a:chOff x="732559" y="878030"/>
            <a:chExt cx="748390" cy="99099"/>
          </a:xfrm>
        </p:grpSpPr>
        <p:sp>
          <p:nvSpPr>
            <p:cNvPr id="4" name="椭圆 3"/>
            <p:cNvSpPr/>
            <p:nvPr/>
          </p:nvSpPr>
          <p:spPr>
            <a:xfrm>
              <a:off x="732559" y="878032"/>
              <a:ext cx="98713" cy="987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49118" y="878031"/>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65677" y="878030"/>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82236" y="878416"/>
              <a:ext cx="98713" cy="9871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382266" y="1644436"/>
            <a:ext cx="6622279" cy="3796084"/>
            <a:chOff x="2273759" y="4318921"/>
            <a:chExt cx="10155096" cy="5821199"/>
          </a:xfrm>
        </p:grpSpPr>
        <p:pic>
          <p:nvPicPr>
            <p:cNvPr id="9" name="图片 8"/>
            <p:cNvPicPr>
              <a:picLocks noChangeAspect="1"/>
            </p:cNvPicPr>
            <p:nvPr/>
          </p:nvPicPr>
          <p:blipFill>
            <a:blip r:embed="rId1" cstate="screen"/>
            <a:stretch>
              <a:fillRect/>
            </a:stretch>
          </p:blipFill>
          <p:spPr>
            <a:xfrm>
              <a:off x="2273759" y="4318921"/>
              <a:ext cx="10155096" cy="5821199"/>
            </a:xfrm>
            <a:prstGeom prst="rect">
              <a:avLst/>
            </a:prstGeom>
          </p:spPr>
        </p:pic>
        <p:sp>
          <p:nvSpPr>
            <p:cNvPr id="10" name="矩形 9"/>
            <p:cNvSpPr/>
            <p:nvPr/>
          </p:nvSpPr>
          <p:spPr>
            <a:xfrm>
              <a:off x="3547657" y="4737100"/>
              <a:ext cx="7607300" cy="4737100"/>
            </a:xfrm>
            <a:prstGeom prst="rect">
              <a:avLst/>
            </a:prstGeom>
            <a:blipFill dpi="0" rotWithShape="1">
              <a:blip r:embed="rId2"/>
              <a:srcRect/>
              <a:stretch>
                <a:fillRect r="-19000" b="-8000"/>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1007506" y="1511540"/>
            <a:ext cx="3467616" cy="584775"/>
          </a:xfrm>
          <a:prstGeom prst="rect">
            <a:avLst/>
          </a:prstGeom>
          <a:noFill/>
        </p:spPr>
        <p:txBody>
          <a:bodyPr wrap="none" rtlCol="0">
            <a:spAutoFit/>
          </a:bodyPr>
          <a:lstStyle/>
          <a:p>
            <a:r>
              <a:rPr lang="zh-CN" altLang="en-US" sz="3200" dirty="0">
                <a:solidFill>
                  <a:schemeClr val="tx2">
                    <a:lumMod val="40000"/>
                    <a:lumOff val="60000"/>
                  </a:schemeClr>
                </a:solidFill>
                <a:latin typeface="站酷文艺体" panose="02000603000000000000" pitchFamily="2" charset="-122"/>
                <a:ea typeface="站酷文艺体" panose="02000603000000000000" pitchFamily="2" charset="-122"/>
              </a:rPr>
              <a:t>可编辑的媒体应用</a:t>
            </a:r>
            <a:endParaRPr lang="zh-CN" altLang="en-US" sz="3200" dirty="0">
              <a:solidFill>
                <a:schemeClr val="tx2">
                  <a:lumMod val="40000"/>
                  <a:lumOff val="60000"/>
                </a:schemeClr>
              </a:solidFill>
              <a:latin typeface="站酷文艺体" panose="02000603000000000000" pitchFamily="2" charset="-122"/>
              <a:ea typeface="站酷文艺体" panose="02000603000000000000" pitchFamily="2" charset="-122"/>
            </a:endParaRPr>
          </a:p>
        </p:txBody>
      </p:sp>
      <p:grpSp>
        <p:nvGrpSpPr>
          <p:cNvPr id="12" name="组合 11"/>
          <p:cNvGrpSpPr/>
          <p:nvPr/>
        </p:nvGrpSpPr>
        <p:grpSpPr>
          <a:xfrm>
            <a:off x="1071255" y="3803614"/>
            <a:ext cx="1523096" cy="453572"/>
            <a:chOff x="8875015" y="4840976"/>
            <a:chExt cx="1523096" cy="453572"/>
          </a:xfrm>
        </p:grpSpPr>
        <p:sp>
          <p:nvSpPr>
            <p:cNvPr id="13" name="矩形 12"/>
            <p:cNvSpPr/>
            <p:nvPr/>
          </p:nvSpPr>
          <p:spPr>
            <a:xfrm>
              <a:off x="9328587" y="4944652"/>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14" name="组合 13"/>
            <p:cNvGrpSpPr/>
            <p:nvPr/>
          </p:nvGrpSpPr>
          <p:grpSpPr>
            <a:xfrm>
              <a:off x="8875015" y="4840976"/>
              <a:ext cx="453572" cy="453572"/>
              <a:chOff x="8875015" y="4840976"/>
              <a:chExt cx="453572" cy="453572"/>
            </a:xfrm>
          </p:grpSpPr>
          <p:sp>
            <p:nvSpPr>
              <p:cNvPr id="15" name="椭圆 14"/>
              <p:cNvSpPr/>
              <p:nvPr/>
            </p:nvSpPr>
            <p:spPr>
              <a:xfrm>
                <a:off x="8875015" y="4840976"/>
                <a:ext cx="453572" cy="453572"/>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16" name="任意多边形 15"/>
              <p:cNvSpPr/>
              <p:nvPr/>
            </p:nvSpPr>
            <p:spPr bwMode="auto">
              <a:xfrm>
                <a:off x="8994931" y="4975929"/>
                <a:ext cx="213742" cy="183668"/>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latin typeface="站酷文艺体" panose="02000603000000000000" pitchFamily="2" charset="-122"/>
                  <a:ea typeface="站酷文艺体" panose="02000603000000000000" pitchFamily="2" charset="-122"/>
                </a:endParaRPr>
              </a:p>
            </p:txBody>
          </p:sp>
        </p:grpSp>
      </p:grpSp>
      <p:grpSp>
        <p:nvGrpSpPr>
          <p:cNvPr id="17" name="组合 16"/>
          <p:cNvGrpSpPr/>
          <p:nvPr/>
        </p:nvGrpSpPr>
        <p:grpSpPr>
          <a:xfrm>
            <a:off x="1071255" y="3192581"/>
            <a:ext cx="1523096" cy="453572"/>
            <a:chOff x="5047117" y="4840976"/>
            <a:chExt cx="1523096" cy="453572"/>
          </a:xfrm>
        </p:grpSpPr>
        <p:sp>
          <p:nvSpPr>
            <p:cNvPr id="18" name="矩形 17"/>
            <p:cNvSpPr/>
            <p:nvPr/>
          </p:nvSpPr>
          <p:spPr>
            <a:xfrm>
              <a:off x="5500689" y="4944652"/>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19" name="组合 18"/>
            <p:cNvGrpSpPr/>
            <p:nvPr/>
          </p:nvGrpSpPr>
          <p:grpSpPr>
            <a:xfrm>
              <a:off x="5047117" y="4840976"/>
              <a:ext cx="453572" cy="453572"/>
              <a:chOff x="5047117" y="4840976"/>
              <a:chExt cx="453572" cy="453572"/>
            </a:xfrm>
          </p:grpSpPr>
          <p:sp>
            <p:nvSpPr>
              <p:cNvPr id="20" name="椭圆 19"/>
              <p:cNvSpPr/>
              <p:nvPr/>
            </p:nvSpPr>
            <p:spPr>
              <a:xfrm>
                <a:off x="5047117" y="4840976"/>
                <a:ext cx="453572" cy="453572"/>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21" name="Freeform 11"/>
              <p:cNvSpPr/>
              <p:nvPr/>
            </p:nvSpPr>
            <p:spPr bwMode="auto">
              <a:xfrm>
                <a:off x="5191767" y="4969217"/>
                <a:ext cx="164274" cy="197090"/>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solidFill>
                <a:schemeClr val="bg1"/>
              </a:solidFill>
              <a:ln>
                <a:noFill/>
              </a:ln>
            </p:spPr>
            <p:txBody>
              <a:bodyPr vert="horz" wrap="square" lIns="91440" tIns="45720" rIns="91440" bIns="45720" numCol="1" anchor="t" anchorCtr="0" compatLnSpc="1"/>
              <a:lstStyle/>
              <a:p>
                <a:endParaRPr lang="zh-CN" altLang="en-US">
                  <a:latin typeface="站酷文艺体" panose="02000603000000000000" pitchFamily="2" charset="-122"/>
                  <a:ea typeface="站酷文艺体" panose="02000603000000000000" pitchFamily="2" charset="-122"/>
                </a:endParaRPr>
              </a:p>
            </p:txBody>
          </p:sp>
        </p:grpSp>
      </p:grpSp>
      <p:grpSp>
        <p:nvGrpSpPr>
          <p:cNvPr id="22" name="组合 21"/>
          <p:cNvGrpSpPr/>
          <p:nvPr/>
        </p:nvGrpSpPr>
        <p:grpSpPr>
          <a:xfrm>
            <a:off x="3173283" y="3192581"/>
            <a:ext cx="1523096" cy="453572"/>
            <a:chOff x="6961066" y="4840976"/>
            <a:chExt cx="1523096" cy="453572"/>
          </a:xfrm>
        </p:grpSpPr>
        <p:sp>
          <p:nvSpPr>
            <p:cNvPr id="23" name="矩形 22"/>
            <p:cNvSpPr/>
            <p:nvPr/>
          </p:nvSpPr>
          <p:spPr>
            <a:xfrm>
              <a:off x="7414638" y="4944652"/>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24" name="组合 23"/>
            <p:cNvGrpSpPr/>
            <p:nvPr/>
          </p:nvGrpSpPr>
          <p:grpSpPr>
            <a:xfrm>
              <a:off x="6961066" y="4840976"/>
              <a:ext cx="453572" cy="453572"/>
              <a:chOff x="6961066" y="4840976"/>
              <a:chExt cx="453572" cy="453572"/>
            </a:xfrm>
          </p:grpSpPr>
          <p:sp>
            <p:nvSpPr>
              <p:cNvPr id="25" name="椭圆 24"/>
              <p:cNvSpPr/>
              <p:nvPr/>
            </p:nvSpPr>
            <p:spPr>
              <a:xfrm>
                <a:off x="6961066" y="4840976"/>
                <a:ext cx="453572" cy="453572"/>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26" name="任意多边形 25"/>
              <p:cNvSpPr/>
              <p:nvPr/>
            </p:nvSpPr>
            <p:spPr bwMode="auto">
              <a:xfrm>
                <a:off x="7067414" y="4968876"/>
                <a:ext cx="240876" cy="197774"/>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latin typeface="站酷文艺体" panose="02000603000000000000" pitchFamily="2" charset="-122"/>
                  <a:ea typeface="站酷文艺体" panose="02000603000000000000" pitchFamily="2" charset="-122"/>
                </a:endParaRPr>
              </a:p>
            </p:txBody>
          </p:sp>
        </p:grpSp>
      </p:grpSp>
      <p:grpSp>
        <p:nvGrpSpPr>
          <p:cNvPr id="27" name="组合 26"/>
          <p:cNvGrpSpPr/>
          <p:nvPr/>
        </p:nvGrpSpPr>
        <p:grpSpPr>
          <a:xfrm>
            <a:off x="3173283" y="3803614"/>
            <a:ext cx="1523096" cy="453572"/>
            <a:chOff x="8189205" y="5208197"/>
            <a:chExt cx="1523096" cy="453572"/>
          </a:xfrm>
        </p:grpSpPr>
        <p:sp>
          <p:nvSpPr>
            <p:cNvPr id="28" name="矩形 27"/>
            <p:cNvSpPr/>
            <p:nvPr/>
          </p:nvSpPr>
          <p:spPr>
            <a:xfrm>
              <a:off x="8642777" y="5311873"/>
              <a:ext cx="1069524" cy="246221"/>
            </a:xfrm>
            <a:prstGeom prst="rect">
              <a:avLst/>
            </a:prstGeom>
            <a:ln>
              <a:noFill/>
            </a:ln>
          </p:spPr>
          <p:txBody>
            <a:bodyPr wrap="none">
              <a:spAutoFit/>
            </a:bodyPr>
            <a:lstStyle/>
            <a:p>
              <a:r>
                <a:rPr lang="zh-CN" altLang="en-US" sz="1000" dirty="0">
                  <a:solidFill>
                    <a:schemeClr val="tx2"/>
                  </a:solidFill>
                  <a:latin typeface="站酷文艺体" panose="02000603000000000000" pitchFamily="2" charset="-122"/>
                  <a:ea typeface="站酷文艺体" panose="02000603000000000000" pitchFamily="2" charset="-122"/>
                </a:rPr>
                <a:t>INPUT HEADER</a:t>
              </a:r>
              <a:endParaRPr lang="zh-CN" altLang="en-US" sz="1000" dirty="0">
                <a:solidFill>
                  <a:schemeClr val="tx2"/>
                </a:solidFill>
                <a:latin typeface="站酷文艺体" panose="02000603000000000000" pitchFamily="2" charset="-122"/>
                <a:ea typeface="站酷文艺体" panose="02000603000000000000" pitchFamily="2" charset="-122"/>
              </a:endParaRPr>
            </a:p>
          </p:txBody>
        </p:sp>
        <p:grpSp>
          <p:nvGrpSpPr>
            <p:cNvPr id="29" name="组合 28"/>
            <p:cNvGrpSpPr/>
            <p:nvPr/>
          </p:nvGrpSpPr>
          <p:grpSpPr>
            <a:xfrm>
              <a:off x="8189205" y="5208197"/>
              <a:ext cx="453572" cy="453572"/>
              <a:chOff x="8189205" y="5208197"/>
              <a:chExt cx="453572" cy="453572"/>
            </a:xfrm>
          </p:grpSpPr>
          <p:sp>
            <p:nvSpPr>
              <p:cNvPr id="30" name="椭圆 29"/>
              <p:cNvSpPr/>
              <p:nvPr/>
            </p:nvSpPr>
            <p:spPr>
              <a:xfrm>
                <a:off x="8189205" y="5208197"/>
                <a:ext cx="453572" cy="453572"/>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sp>
            <p:nvSpPr>
              <p:cNvPr id="31" name="任意多边形 30"/>
              <p:cNvSpPr/>
              <p:nvPr/>
            </p:nvSpPr>
            <p:spPr>
              <a:xfrm>
                <a:off x="8313237" y="5323057"/>
                <a:ext cx="205509" cy="223852"/>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站酷文艺体" panose="02000603000000000000" pitchFamily="2" charset="-122"/>
                  <a:ea typeface="站酷文艺体" panose="02000603000000000000" pitchFamily="2" charset="-122"/>
                </a:endParaRPr>
              </a:p>
            </p:txBody>
          </p:sp>
        </p:grpSp>
      </p:grpSp>
      <p:sp>
        <p:nvSpPr>
          <p:cNvPr id="32" name="文本框 31"/>
          <p:cNvSpPr txBox="1"/>
          <p:nvPr/>
        </p:nvSpPr>
        <p:spPr>
          <a:xfrm>
            <a:off x="1007506" y="2080127"/>
            <a:ext cx="4298343" cy="769441"/>
          </a:xfrm>
          <a:prstGeom prst="rect">
            <a:avLst/>
          </a:prstGeom>
          <a:noFill/>
        </p:spPr>
        <p:txBody>
          <a:bodyPr wrap="square" rtlCol="0">
            <a:spAutoFit/>
          </a:bodyPr>
          <a:lstStyle/>
          <a:p>
            <a:pPr algn="just">
              <a:lnSpc>
                <a:spcPct val="200000"/>
              </a:lnSpc>
              <a:spcAft>
                <a:spcPts val="600"/>
              </a:spcAft>
            </a:pPr>
            <a:r>
              <a:rPr lang="zh-CN" altLang="en-US" sz="1100" spc="300" dirty="0" smtClean="0">
                <a:solidFill>
                  <a:schemeClr val="bg1">
                    <a:lumMod val="65000"/>
                  </a:schemeClr>
                </a:solidFill>
                <a:latin typeface="站酷文艺体" panose="02000603000000000000" pitchFamily="2" charset="-122"/>
                <a:ea typeface="站酷文艺体" panose="02000603000000000000" pitchFamily="2" charset="-122"/>
              </a:rPr>
              <a:t>本套模板是高质量专业的商业通用</a:t>
            </a:r>
            <a:r>
              <a:rPr lang="en-US" altLang="zh-CN" sz="1100" spc="300" dirty="0" smtClean="0">
                <a:solidFill>
                  <a:schemeClr val="bg1">
                    <a:lumMod val="65000"/>
                  </a:schemeClr>
                </a:solidFill>
                <a:latin typeface="站酷文艺体" panose="02000603000000000000" pitchFamily="2" charset="-122"/>
                <a:ea typeface="站酷文艺体" panose="02000603000000000000" pitchFamily="2" charset="-122"/>
              </a:rPr>
              <a:t>PPT</a:t>
            </a:r>
            <a:r>
              <a:rPr lang="zh-CN" altLang="en-US" sz="1100" spc="300" dirty="0" smtClean="0">
                <a:solidFill>
                  <a:schemeClr val="bg1">
                    <a:lumMod val="65000"/>
                  </a:schemeClr>
                </a:solidFill>
                <a:latin typeface="站酷文艺体" panose="02000603000000000000" pitchFamily="2" charset="-122"/>
                <a:ea typeface="站酷文艺体" panose="02000603000000000000" pitchFamily="2" charset="-122"/>
              </a:rPr>
              <a:t>模板，内容可随意更改，模板内所有图表皆为</a:t>
            </a:r>
            <a:r>
              <a:rPr lang="en-US" altLang="zh-CN" sz="1100" spc="300" dirty="0" smtClean="0">
                <a:solidFill>
                  <a:schemeClr val="bg1">
                    <a:lumMod val="65000"/>
                  </a:schemeClr>
                </a:solidFill>
                <a:latin typeface="站酷文艺体" panose="02000603000000000000" pitchFamily="2" charset="-122"/>
                <a:ea typeface="站酷文艺体" panose="02000603000000000000" pitchFamily="2" charset="-122"/>
              </a:rPr>
              <a:t>PowerPoint</a:t>
            </a:r>
            <a:r>
              <a:rPr lang="zh-CN" altLang="en-US" sz="1100" spc="300" dirty="0" smtClean="0">
                <a:solidFill>
                  <a:schemeClr val="bg1">
                    <a:lumMod val="65000"/>
                  </a:schemeClr>
                </a:solidFill>
                <a:latin typeface="站酷文艺体" panose="02000603000000000000" pitchFamily="2" charset="-122"/>
                <a:ea typeface="站酷文艺体" panose="02000603000000000000" pitchFamily="2" charset="-122"/>
              </a:rPr>
              <a:t>内所画</a:t>
            </a:r>
            <a:endParaRPr lang="en-US" altLang="zh-CN" sz="1100" spc="300" dirty="0" smtClean="0">
              <a:solidFill>
                <a:schemeClr val="bg1">
                  <a:lumMod val="65000"/>
                </a:schemeClr>
              </a:solidFill>
              <a:latin typeface="站酷文艺体" panose="02000603000000000000" pitchFamily="2" charset="-122"/>
              <a:ea typeface="站酷文艺体" panose="02000603000000000000" pitchFamily="2" charset="-122"/>
            </a:endParaRPr>
          </a:p>
        </p:txBody>
      </p:sp>
      <p:grpSp>
        <p:nvGrpSpPr>
          <p:cNvPr id="33" name="组合 32"/>
          <p:cNvGrpSpPr/>
          <p:nvPr/>
        </p:nvGrpSpPr>
        <p:grpSpPr>
          <a:xfrm>
            <a:off x="1038758" y="4600625"/>
            <a:ext cx="3889936" cy="939111"/>
            <a:chOff x="8331592" y="4581525"/>
            <a:chExt cx="3889936" cy="939111"/>
          </a:xfrm>
        </p:grpSpPr>
        <p:cxnSp>
          <p:nvCxnSpPr>
            <p:cNvPr id="34" name="直接连接符 33"/>
            <p:cNvCxnSpPr/>
            <p:nvPr/>
          </p:nvCxnSpPr>
          <p:spPr>
            <a:xfrm>
              <a:off x="8430577" y="4581525"/>
              <a:ext cx="49053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8331592" y="4735806"/>
              <a:ext cx="3889936" cy="784830"/>
            </a:xfrm>
            <a:prstGeom prst="rect">
              <a:avLst/>
            </a:prstGeom>
          </p:spPr>
          <p:txBody>
            <a:bodyPr wrap="square">
              <a:spAutoFit/>
            </a:bodyPr>
            <a:lstStyle/>
            <a:p>
              <a:pPr algn="just">
                <a:lnSpc>
                  <a:spcPct val="150000"/>
                </a:lnSpc>
                <a:spcAft>
                  <a:spcPts val="600"/>
                </a:spcAft>
              </a:pPr>
              <a:r>
                <a:rPr lang="zh-CN" altLang="en-US" sz="1000" dirty="0" smtClean="0">
                  <a:solidFill>
                    <a:schemeClr val="bg1">
                      <a:lumMod val="65000"/>
                    </a:schemeClr>
                  </a:solidFill>
                  <a:latin typeface="站酷文艺体" panose="02000603000000000000" pitchFamily="2" charset="-122"/>
                  <a:ea typeface="站酷文艺体" panose="02000603000000000000" pitchFamily="2" charset="-122"/>
                </a:rPr>
                <a:t>为客户服务是我们存在的唯一理由，客户需求是我们发展的原动力。我们坚持以客户为中心，快速响应客户需求，持续为客户创造长期价值进而成就客户。</a:t>
              </a:r>
              <a:endParaRPr lang="en-US" altLang="zh-CN" sz="1000" dirty="0">
                <a:solidFill>
                  <a:schemeClr val="bg1">
                    <a:lumMod val="65000"/>
                  </a:schemeClr>
                </a:solidFill>
                <a:latin typeface="站酷文艺体" panose="02000603000000000000" pitchFamily="2" charset="-122"/>
                <a:ea typeface="站酷文艺体" panose="02000603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anim calcmode="lin" valueType="num">
                                          <p:cBhvr>
                                            <p:cTn id="1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1"/>
                                            </p:tgtEl>
                                          </p:cBhvr>
                                        </p:animEffect>
                                      </p:childTnLst>
                                    </p:cTn>
                                  </p:par>
                                </p:childTnLst>
                              </p:cTn>
                            </p:par>
                            <p:par>
                              <p:cTn id="17" fill="hold">
                                <p:stCondLst>
                                  <p:cond delay="1850"/>
                                </p:stCondLst>
                                <p:childTnLst>
                                  <p:par>
                                    <p:cTn id="18" presetID="2" presetClass="entr" presetSubtype="2" fill="hold" nodeType="afterEffect" p14:presetBounceEnd="50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50000">
                                          <p:cBhvr additive="base">
                                            <p:cTn id="20" dur="10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1" dur="10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2850"/>
                                </p:stCondLst>
                                <p:childTnLst>
                                  <p:par>
                                    <p:cTn id="23" presetID="2" presetClass="entr" presetSubtype="2" fill="hold"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10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26" dur="1000" fill="hold"/>
                                            <p:tgtEl>
                                              <p:spTgt spid="22"/>
                                            </p:tgtEl>
                                            <p:attrNameLst>
                                              <p:attrName>ppt_y</p:attrName>
                                            </p:attrNameLst>
                                          </p:cBhvr>
                                          <p:tavLst>
                                            <p:tav tm="0">
                                              <p:val>
                                                <p:strVal val="#ppt_y"/>
                                              </p:val>
                                            </p:tav>
                                            <p:tav tm="100000">
                                              <p:val>
                                                <p:strVal val="#ppt_y"/>
                                              </p:val>
                                            </p:tav>
                                          </p:tavLst>
                                        </p:anim>
                                      </p:childTnLst>
                                    </p:cTn>
                                  </p:par>
                                </p:childTnLst>
                              </p:cTn>
                            </p:par>
                            <p:par>
                              <p:cTn id="27" fill="hold">
                                <p:stCondLst>
                                  <p:cond delay="3850"/>
                                </p:stCondLst>
                                <p:childTnLst>
                                  <p:par>
                                    <p:cTn id="28" presetID="2" presetClass="entr" presetSubtype="2" fill="hold" nodeType="afterEffect" p14:presetBounceEnd="50000">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14:bounceEnd="50000">
                                          <p:cBhvr additive="base">
                                            <p:cTn id="30" dur="10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31" dur="10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4850"/>
                                </p:stCondLst>
                                <p:childTnLst>
                                  <p:par>
                                    <p:cTn id="33" presetID="2" presetClass="entr" presetSubtype="2" fill="hold" nodeType="afterEffect" p14:presetBounceEnd="50000">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14:bounceEnd="50000">
                                          <p:cBhvr additive="base">
                                            <p:cTn id="35" dur="10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36" dur="1000" fill="hold"/>
                                            <p:tgtEl>
                                              <p:spTgt spid="27"/>
                                            </p:tgtEl>
                                            <p:attrNameLst>
                                              <p:attrName>ppt_y</p:attrName>
                                            </p:attrNameLst>
                                          </p:cBhvr>
                                          <p:tavLst>
                                            <p:tav tm="0">
                                              <p:val>
                                                <p:strVal val="#ppt_y"/>
                                              </p:val>
                                            </p:tav>
                                            <p:tav tm="100000">
                                              <p:val>
                                                <p:strVal val="#ppt_y"/>
                                              </p:val>
                                            </p:tav>
                                          </p:tavLst>
                                        </p:anim>
                                      </p:childTnLst>
                                    </p:cTn>
                                  </p:par>
                                </p:childTnLst>
                              </p:cTn>
                            </p:par>
                            <p:par>
                              <p:cTn id="37" fill="hold">
                                <p:stCondLst>
                                  <p:cond delay="5850"/>
                                </p:stCondLst>
                                <p:childTnLst>
                                  <p:par>
                                    <p:cTn id="38" presetID="42"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par>
                              <p:cTn id="43" fill="hold">
                                <p:stCondLst>
                                  <p:cond delay="6850"/>
                                </p:stCondLst>
                                <p:childTnLst>
                                  <p:par>
                                    <p:cTn id="44" presetID="2" presetClass="entr" presetSubtype="2"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1+#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1"/>
                                            </p:tgtEl>
                                            <p:attrNameLst>
                                              <p:attrName>ppt_y</p:attrName>
                                            </p:attrNameLst>
                                          </p:cBhvr>
                                          <p:tavLst>
                                            <p:tav tm="0">
                                              <p:val>
                                                <p:strVal val="#ppt_y"/>
                                              </p:val>
                                            </p:tav>
                                            <p:tav tm="100000">
                                              <p:val>
                                                <p:strVal val="#ppt_y"/>
                                              </p:val>
                                            </p:tav>
                                          </p:tavLst>
                                        </p:anim>
                                        <p:anim calcmode="lin" valueType="num">
                                          <p:cBhvr>
                                            <p:cTn id="1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1"/>
                                            </p:tgtEl>
                                          </p:cBhvr>
                                        </p:animEffect>
                                      </p:childTnLst>
                                    </p:cTn>
                                  </p:par>
                                </p:childTnLst>
                              </p:cTn>
                            </p:par>
                            <p:par>
                              <p:cTn id="17" fill="hold">
                                <p:stCondLst>
                                  <p:cond delay="1850"/>
                                </p:stCondLst>
                                <p:childTnLst>
                                  <p:par>
                                    <p:cTn id="18" presetID="2" presetClass="entr" presetSubtype="2"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1000" fill="hold"/>
                                            <p:tgtEl>
                                              <p:spTgt spid="17"/>
                                            </p:tgtEl>
                                            <p:attrNameLst>
                                              <p:attrName>ppt_x</p:attrName>
                                            </p:attrNameLst>
                                          </p:cBhvr>
                                          <p:tavLst>
                                            <p:tav tm="0">
                                              <p:val>
                                                <p:strVal val="1+#ppt_w/2"/>
                                              </p:val>
                                            </p:tav>
                                            <p:tav tm="100000">
                                              <p:val>
                                                <p:strVal val="#ppt_x"/>
                                              </p:val>
                                            </p:tav>
                                          </p:tavLst>
                                        </p:anim>
                                        <p:anim calcmode="lin" valueType="num">
                                          <p:cBhvr additive="base">
                                            <p:cTn id="21" dur="10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2850"/>
                                </p:stCondLst>
                                <p:childTnLst>
                                  <p:par>
                                    <p:cTn id="23" presetID="2" presetClass="entr" presetSubtype="2"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1000" fill="hold"/>
                                            <p:tgtEl>
                                              <p:spTgt spid="22"/>
                                            </p:tgtEl>
                                            <p:attrNameLst>
                                              <p:attrName>ppt_x</p:attrName>
                                            </p:attrNameLst>
                                          </p:cBhvr>
                                          <p:tavLst>
                                            <p:tav tm="0">
                                              <p:val>
                                                <p:strVal val="1+#ppt_w/2"/>
                                              </p:val>
                                            </p:tav>
                                            <p:tav tm="100000">
                                              <p:val>
                                                <p:strVal val="#ppt_x"/>
                                              </p:val>
                                            </p:tav>
                                          </p:tavLst>
                                        </p:anim>
                                        <p:anim calcmode="lin" valueType="num">
                                          <p:cBhvr additive="base">
                                            <p:cTn id="26" dur="1000" fill="hold"/>
                                            <p:tgtEl>
                                              <p:spTgt spid="22"/>
                                            </p:tgtEl>
                                            <p:attrNameLst>
                                              <p:attrName>ppt_y</p:attrName>
                                            </p:attrNameLst>
                                          </p:cBhvr>
                                          <p:tavLst>
                                            <p:tav tm="0">
                                              <p:val>
                                                <p:strVal val="#ppt_y"/>
                                              </p:val>
                                            </p:tav>
                                            <p:tav tm="100000">
                                              <p:val>
                                                <p:strVal val="#ppt_y"/>
                                              </p:val>
                                            </p:tav>
                                          </p:tavLst>
                                        </p:anim>
                                      </p:childTnLst>
                                    </p:cTn>
                                  </p:par>
                                </p:childTnLst>
                              </p:cTn>
                            </p:par>
                            <p:par>
                              <p:cTn id="27" fill="hold">
                                <p:stCondLst>
                                  <p:cond delay="3850"/>
                                </p:stCondLst>
                                <p:childTnLst>
                                  <p:par>
                                    <p:cTn id="28" presetID="2" presetClass="entr" presetSubtype="2"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000" fill="hold"/>
                                            <p:tgtEl>
                                              <p:spTgt spid="12"/>
                                            </p:tgtEl>
                                            <p:attrNameLst>
                                              <p:attrName>ppt_x</p:attrName>
                                            </p:attrNameLst>
                                          </p:cBhvr>
                                          <p:tavLst>
                                            <p:tav tm="0">
                                              <p:val>
                                                <p:strVal val="1+#ppt_w/2"/>
                                              </p:val>
                                            </p:tav>
                                            <p:tav tm="100000">
                                              <p:val>
                                                <p:strVal val="#ppt_x"/>
                                              </p:val>
                                            </p:tav>
                                          </p:tavLst>
                                        </p:anim>
                                        <p:anim calcmode="lin" valueType="num">
                                          <p:cBhvr additive="base">
                                            <p:cTn id="31" dur="10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4850"/>
                                </p:stCondLst>
                                <p:childTnLst>
                                  <p:par>
                                    <p:cTn id="33" presetID="2" presetClass="entr" presetSubtype="2"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1000" fill="hold"/>
                                            <p:tgtEl>
                                              <p:spTgt spid="27"/>
                                            </p:tgtEl>
                                            <p:attrNameLst>
                                              <p:attrName>ppt_x</p:attrName>
                                            </p:attrNameLst>
                                          </p:cBhvr>
                                          <p:tavLst>
                                            <p:tav tm="0">
                                              <p:val>
                                                <p:strVal val="1+#ppt_w/2"/>
                                              </p:val>
                                            </p:tav>
                                            <p:tav tm="100000">
                                              <p:val>
                                                <p:strVal val="#ppt_x"/>
                                              </p:val>
                                            </p:tav>
                                          </p:tavLst>
                                        </p:anim>
                                        <p:anim calcmode="lin" valueType="num">
                                          <p:cBhvr additive="base">
                                            <p:cTn id="36" dur="1000" fill="hold"/>
                                            <p:tgtEl>
                                              <p:spTgt spid="27"/>
                                            </p:tgtEl>
                                            <p:attrNameLst>
                                              <p:attrName>ppt_y</p:attrName>
                                            </p:attrNameLst>
                                          </p:cBhvr>
                                          <p:tavLst>
                                            <p:tav tm="0">
                                              <p:val>
                                                <p:strVal val="#ppt_y"/>
                                              </p:val>
                                            </p:tav>
                                            <p:tav tm="100000">
                                              <p:val>
                                                <p:strVal val="#ppt_y"/>
                                              </p:val>
                                            </p:tav>
                                          </p:tavLst>
                                        </p:anim>
                                      </p:childTnLst>
                                    </p:cTn>
                                  </p:par>
                                </p:childTnLst>
                              </p:cTn>
                            </p:par>
                            <p:par>
                              <p:cTn id="37" fill="hold">
                                <p:stCondLst>
                                  <p:cond delay="5850"/>
                                </p:stCondLst>
                                <p:childTnLst>
                                  <p:par>
                                    <p:cTn id="38" presetID="42"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par>
                              <p:cTn id="43" fill="hold">
                                <p:stCondLst>
                                  <p:cond delay="6850"/>
                                </p:stCondLst>
                                <p:childTnLst>
                                  <p:par>
                                    <p:cTn id="44" presetID="2" presetClass="entr" presetSubtype="2"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1+#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217826" y="167229"/>
            <a:ext cx="4227450" cy="593726"/>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altLang="zh-CN" sz="5400" b="1" dirty="0" smtClean="0">
                <a:solidFill>
                  <a:schemeClr val="tx2">
                    <a:lumMod val="40000"/>
                    <a:lumOff val="60000"/>
                  </a:schemeClr>
                </a:solidFill>
                <a:latin typeface="站酷文艺体" panose="02000603000000000000" pitchFamily="2" charset="-122"/>
                <a:ea typeface="站酷文艺体" panose="02000603000000000000" pitchFamily="2" charset="-122"/>
              </a:rPr>
              <a:t>BUSINESS</a:t>
            </a:r>
            <a:r>
              <a:rPr lang="en-US" altLang="zh-CN" sz="5400" b="1" dirty="0" smtClean="0">
                <a:solidFill>
                  <a:srgbClr val="FFA31C"/>
                </a:solidFill>
                <a:latin typeface="站酷文艺体" panose="02000603000000000000" pitchFamily="2" charset="-122"/>
                <a:ea typeface="站酷文艺体" panose="02000603000000000000" pitchFamily="2" charset="-122"/>
              </a:rPr>
              <a:t> </a:t>
            </a:r>
            <a:r>
              <a:rPr lang="en-US" altLang="zh-CN" sz="5400" dirty="0" smtClean="0">
                <a:solidFill>
                  <a:schemeClr val="tx1">
                    <a:lumMod val="65000"/>
                    <a:lumOff val="35000"/>
                  </a:schemeClr>
                </a:solidFill>
                <a:latin typeface="站酷文艺体" panose="02000603000000000000" pitchFamily="2" charset="-122"/>
                <a:ea typeface="站酷文艺体" panose="02000603000000000000" pitchFamily="2" charset="-122"/>
              </a:rPr>
              <a:t>proposal</a:t>
            </a:r>
            <a:endParaRPr lang="zh-CN" altLang="en-US" dirty="0">
              <a:solidFill>
                <a:schemeClr val="tx1">
                  <a:lumMod val="65000"/>
                  <a:lumOff val="35000"/>
                </a:schemeClr>
              </a:solidFill>
              <a:latin typeface="站酷文艺体" panose="02000603000000000000" pitchFamily="2" charset="-122"/>
              <a:ea typeface="站酷文艺体" panose="02000603000000000000" pitchFamily="2" charset="-122"/>
            </a:endParaRPr>
          </a:p>
        </p:txBody>
      </p:sp>
      <p:grpSp>
        <p:nvGrpSpPr>
          <p:cNvPr id="3" name="组合 2"/>
          <p:cNvGrpSpPr/>
          <p:nvPr/>
        </p:nvGrpSpPr>
        <p:grpSpPr>
          <a:xfrm>
            <a:off x="354873" y="811504"/>
            <a:ext cx="748390" cy="99099"/>
            <a:chOff x="732559" y="878030"/>
            <a:chExt cx="748390" cy="99099"/>
          </a:xfrm>
        </p:grpSpPr>
        <p:sp>
          <p:nvSpPr>
            <p:cNvPr id="4" name="椭圆 3"/>
            <p:cNvSpPr/>
            <p:nvPr/>
          </p:nvSpPr>
          <p:spPr>
            <a:xfrm>
              <a:off x="732559" y="878032"/>
              <a:ext cx="98713" cy="98713"/>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49118" y="878031"/>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165677" y="878030"/>
              <a:ext cx="98713" cy="9871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82236" y="878416"/>
              <a:ext cx="98713" cy="9871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825499" y="1872174"/>
            <a:ext cx="1980000" cy="1980000"/>
            <a:chOff x="825499" y="2089150"/>
            <a:chExt cx="1980000" cy="1980000"/>
          </a:xfrm>
        </p:grpSpPr>
        <p:sp>
          <p:nvSpPr>
            <p:cNvPr id="9" name="椭圆 8"/>
            <p:cNvSpPr/>
            <p:nvPr/>
          </p:nvSpPr>
          <p:spPr>
            <a:xfrm>
              <a:off x="1050658" y="2314310"/>
              <a:ext cx="1529681" cy="152968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nvGrpSpPr>
            <p:cNvPr id="10" name="组合 9"/>
            <p:cNvGrpSpPr/>
            <p:nvPr/>
          </p:nvGrpSpPr>
          <p:grpSpPr>
            <a:xfrm>
              <a:off x="825499" y="2089150"/>
              <a:ext cx="1980000" cy="1980000"/>
              <a:chOff x="825499" y="1906270"/>
              <a:chExt cx="1980000" cy="1980000"/>
            </a:xfrm>
          </p:grpSpPr>
          <p:grpSp>
            <p:nvGrpSpPr>
              <p:cNvPr id="11" name="组合 10"/>
              <p:cNvGrpSpPr/>
              <p:nvPr/>
            </p:nvGrpSpPr>
            <p:grpSpPr>
              <a:xfrm>
                <a:off x="825499" y="1906270"/>
                <a:ext cx="1980000" cy="1980000"/>
                <a:chOff x="825500" y="1974850"/>
                <a:chExt cx="1980000" cy="1980000"/>
              </a:xfrm>
            </p:grpSpPr>
            <p:sp>
              <p:nvSpPr>
                <p:cNvPr id="13" name="椭圆 12"/>
                <p:cNvSpPr/>
                <p:nvPr/>
              </p:nvSpPr>
              <p:spPr>
                <a:xfrm>
                  <a:off x="825500" y="1974850"/>
                  <a:ext cx="1980000" cy="1980000"/>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sp>
              <p:nvSpPr>
                <p:cNvPr id="14" name="弧形 13"/>
                <p:cNvSpPr/>
                <p:nvPr/>
              </p:nvSpPr>
              <p:spPr>
                <a:xfrm>
                  <a:off x="825500" y="1974850"/>
                  <a:ext cx="1980000" cy="1980000"/>
                </a:xfrm>
                <a:prstGeom prst="arc">
                  <a:avLst>
                    <a:gd name="adj1" fmla="val 16200000"/>
                    <a:gd name="adj2" fmla="val 3175773"/>
                  </a:avLst>
                </a:prstGeom>
                <a:ln w="127000" cap="rnd">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sp>
            <p:nvSpPr>
              <p:cNvPr id="12" name="矩形 11"/>
              <p:cNvSpPr/>
              <p:nvPr/>
            </p:nvSpPr>
            <p:spPr>
              <a:xfrm>
                <a:off x="1133509" y="2488466"/>
                <a:ext cx="1363980" cy="815608"/>
              </a:xfrm>
              <a:prstGeom prst="rect">
                <a:avLst/>
              </a:prstGeom>
            </p:spPr>
            <p:txBody>
              <a:bodyPr wrap="square">
                <a:spAutoFit/>
              </a:bodyPr>
              <a:lstStyle/>
              <a:p>
                <a:pPr algn="ctr"/>
                <a:r>
                  <a:rPr lang="en-US" altLang="zh-CN" sz="3600" b="1" dirty="0" smtClean="0">
                    <a:solidFill>
                      <a:schemeClr val="bg1"/>
                    </a:solidFill>
                    <a:latin typeface="站酷文艺体" panose="02000603000000000000" pitchFamily="2" charset="-122"/>
                    <a:ea typeface="站酷文艺体" panose="02000603000000000000" pitchFamily="2" charset="-122"/>
                  </a:rPr>
                  <a:t>43</a:t>
                </a:r>
                <a:r>
                  <a:rPr lang="en-US" altLang="zh-CN" sz="1200" b="1" dirty="0" smtClean="0">
                    <a:solidFill>
                      <a:schemeClr val="bg1"/>
                    </a:solidFill>
                    <a:latin typeface="站酷文艺体" panose="02000603000000000000" pitchFamily="2" charset="-122"/>
                    <a:ea typeface="站酷文艺体" panose="02000603000000000000" pitchFamily="2" charset="-122"/>
                  </a:rPr>
                  <a:t>%</a:t>
                </a:r>
                <a:endParaRPr lang="en-US" altLang="zh-CN" sz="1200" b="1" dirty="0">
                  <a:solidFill>
                    <a:schemeClr val="bg1"/>
                  </a:solidFill>
                  <a:latin typeface="站酷文艺体" panose="02000603000000000000" pitchFamily="2" charset="-122"/>
                  <a:ea typeface="站酷文艺体" panose="02000603000000000000" pitchFamily="2" charset="-122"/>
                </a:endParaRPr>
              </a:p>
              <a:p>
                <a:pPr algn="ctr"/>
                <a:r>
                  <a:rPr lang="en-US" altLang="zh-CN" sz="1050" dirty="0" smtClean="0">
                    <a:solidFill>
                      <a:schemeClr val="bg1"/>
                    </a:solidFill>
                    <a:latin typeface="站酷文艺体" panose="02000603000000000000" pitchFamily="2" charset="-122"/>
                    <a:ea typeface="站酷文艺体" panose="02000603000000000000" pitchFamily="2" charset="-122"/>
                  </a:rPr>
                  <a:t>57% </a:t>
                </a:r>
                <a:r>
                  <a:rPr lang="en-US" altLang="zh-CN" sz="1050" dirty="0">
                    <a:solidFill>
                      <a:schemeClr val="bg1"/>
                    </a:solidFill>
                    <a:latin typeface="站酷文艺体" panose="02000603000000000000" pitchFamily="2" charset="-122"/>
                    <a:ea typeface="站酷文艺体" panose="02000603000000000000" pitchFamily="2" charset="-122"/>
                  </a:rPr>
                  <a:t>Main Users</a:t>
                </a:r>
                <a:endParaRPr lang="en-US" altLang="zh-CN" sz="1050" dirty="0">
                  <a:solidFill>
                    <a:schemeClr val="bg1"/>
                  </a:solidFill>
                  <a:latin typeface="站酷文艺体" panose="02000603000000000000" pitchFamily="2" charset="-122"/>
                  <a:ea typeface="站酷文艺体" panose="02000603000000000000" pitchFamily="2" charset="-122"/>
                </a:endParaRPr>
              </a:p>
            </p:txBody>
          </p:sp>
        </p:grpSp>
      </p:grpSp>
      <p:grpSp>
        <p:nvGrpSpPr>
          <p:cNvPr id="15" name="组合 14"/>
          <p:cNvGrpSpPr/>
          <p:nvPr/>
        </p:nvGrpSpPr>
        <p:grpSpPr>
          <a:xfrm>
            <a:off x="3680036" y="1872174"/>
            <a:ext cx="1980000" cy="1980000"/>
            <a:chOff x="3680036" y="2089150"/>
            <a:chExt cx="1980000" cy="1980000"/>
          </a:xfrm>
        </p:grpSpPr>
        <p:sp>
          <p:nvSpPr>
            <p:cNvPr id="16" name="椭圆 15"/>
            <p:cNvSpPr/>
            <p:nvPr/>
          </p:nvSpPr>
          <p:spPr>
            <a:xfrm>
              <a:off x="3905195" y="2314310"/>
              <a:ext cx="1529681" cy="1529681"/>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nvGrpSpPr>
            <p:cNvPr id="17" name="组合 16"/>
            <p:cNvGrpSpPr/>
            <p:nvPr/>
          </p:nvGrpSpPr>
          <p:grpSpPr>
            <a:xfrm>
              <a:off x="3680036" y="2089150"/>
              <a:ext cx="1980000" cy="1980000"/>
              <a:chOff x="3680036" y="1906270"/>
              <a:chExt cx="1980000" cy="1980000"/>
            </a:xfrm>
          </p:grpSpPr>
          <p:grpSp>
            <p:nvGrpSpPr>
              <p:cNvPr id="18" name="组合 17"/>
              <p:cNvGrpSpPr/>
              <p:nvPr/>
            </p:nvGrpSpPr>
            <p:grpSpPr>
              <a:xfrm>
                <a:off x="3680036" y="1906270"/>
                <a:ext cx="1980000" cy="1980000"/>
                <a:chOff x="825500" y="1974850"/>
                <a:chExt cx="1980000" cy="1980000"/>
              </a:xfrm>
            </p:grpSpPr>
            <p:sp>
              <p:nvSpPr>
                <p:cNvPr id="20" name="椭圆 19"/>
                <p:cNvSpPr/>
                <p:nvPr/>
              </p:nvSpPr>
              <p:spPr>
                <a:xfrm>
                  <a:off x="825500" y="1974850"/>
                  <a:ext cx="1980000" cy="1980000"/>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sp>
              <p:nvSpPr>
                <p:cNvPr id="21" name="弧形 20"/>
                <p:cNvSpPr/>
                <p:nvPr/>
              </p:nvSpPr>
              <p:spPr>
                <a:xfrm>
                  <a:off x="825500" y="1974850"/>
                  <a:ext cx="1980000" cy="1980000"/>
                </a:xfrm>
                <a:prstGeom prst="arc">
                  <a:avLst>
                    <a:gd name="adj1" fmla="val 16200000"/>
                    <a:gd name="adj2" fmla="val 8746989"/>
                  </a:avLst>
                </a:prstGeom>
                <a:ln w="127000" cap="rnd">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sp>
            <p:nvSpPr>
              <p:cNvPr id="19" name="矩形 18"/>
              <p:cNvSpPr/>
              <p:nvPr/>
            </p:nvSpPr>
            <p:spPr>
              <a:xfrm>
                <a:off x="3988046" y="2488466"/>
                <a:ext cx="1363980" cy="815608"/>
              </a:xfrm>
              <a:prstGeom prst="rect">
                <a:avLst/>
              </a:prstGeom>
            </p:spPr>
            <p:txBody>
              <a:bodyPr wrap="square">
                <a:spAutoFit/>
              </a:bodyPr>
              <a:lstStyle/>
              <a:p>
                <a:pPr algn="ctr"/>
                <a:r>
                  <a:rPr lang="en-US" altLang="zh-CN" sz="3600" b="1" dirty="0" smtClean="0">
                    <a:solidFill>
                      <a:schemeClr val="bg1"/>
                    </a:solidFill>
                    <a:latin typeface="站酷文艺体" panose="02000603000000000000" pitchFamily="2" charset="-122"/>
                    <a:ea typeface="站酷文艺体" panose="02000603000000000000" pitchFamily="2" charset="-122"/>
                  </a:rPr>
                  <a:t>67</a:t>
                </a:r>
                <a:r>
                  <a:rPr lang="en-US" altLang="zh-CN" sz="1200" b="1" dirty="0" smtClean="0">
                    <a:solidFill>
                      <a:schemeClr val="bg1"/>
                    </a:solidFill>
                    <a:latin typeface="站酷文艺体" panose="02000603000000000000" pitchFamily="2" charset="-122"/>
                    <a:ea typeface="站酷文艺体" panose="02000603000000000000" pitchFamily="2" charset="-122"/>
                  </a:rPr>
                  <a:t>%</a:t>
                </a:r>
                <a:endParaRPr lang="en-US" altLang="zh-CN" sz="1200" b="1" dirty="0">
                  <a:solidFill>
                    <a:schemeClr val="bg1"/>
                  </a:solidFill>
                  <a:latin typeface="站酷文艺体" panose="02000603000000000000" pitchFamily="2" charset="-122"/>
                  <a:ea typeface="站酷文艺体" panose="02000603000000000000" pitchFamily="2" charset="-122"/>
                </a:endParaRPr>
              </a:p>
              <a:p>
                <a:pPr algn="ctr"/>
                <a:r>
                  <a:rPr lang="en-US" altLang="zh-CN" sz="1050" dirty="0" smtClean="0">
                    <a:solidFill>
                      <a:schemeClr val="bg1"/>
                    </a:solidFill>
                    <a:latin typeface="站酷文艺体" panose="02000603000000000000" pitchFamily="2" charset="-122"/>
                    <a:ea typeface="站酷文艺体" panose="02000603000000000000" pitchFamily="2" charset="-122"/>
                  </a:rPr>
                  <a:t>33% </a:t>
                </a:r>
                <a:r>
                  <a:rPr lang="en-US" altLang="zh-CN" sz="1050" dirty="0">
                    <a:solidFill>
                      <a:schemeClr val="bg1"/>
                    </a:solidFill>
                    <a:latin typeface="站酷文艺体" panose="02000603000000000000" pitchFamily="2" charset="-122"/>
                    <a:ea typeface="站酷文艺体" panose="02000603000000000000" pitchFamily="2" charset="-122"/>
                  </a:rPr>
                  <a:t>Main Users</a:t>
                </a:r>
                <a:endParaRPr lang="en-US" altLang="zh-CN" sz="1050" dirty="0">
                  <a:solidFill>
                    <a:schemeClr val="bg1"/>
                  </a:solidFill>
                  <a:latin typeface="站酷文艺体" panose="02000603000000000000" pitchFamily="2" charset="-122"/>
                  <a:ea typeface="站酷文艺体" panose="02000603000000000000" pitchFamily="2" charset="-122"/>
                </a:endParaRPr>
              </a:p>
            </p:txBody>
          </p:sp>
        </p:grpSp>
      </p:grpSp>
      <p:grpSp>
        <p:nvGrpSpPr>
          <p:cNvPr id="22" name="组合 21"/>
          <p:cNvGrpSpPr/>
          <p:nvPr/>
        </p:nvGrpSpPr>
        <p:grpSpPr>
          <a:xfrm>
            <a:off x="6534573" y="1872174"/>
            <a:ext cx="1980000" cy="1980000"/>
            <a:chOff x="6534573" y="2089150"/>
            <a:chExt cx="1980000" cy="1980000"/>
          </a:xfrm>
        </p:grpSpPr>
        <p:sp>
          <p:nvSpPr>
            <p:cNvPr id="23" name="椭圆 22"/>
            <p:cNvSpPr/>
            <p:nvPr/>
          </p:nvSpPr>
          <p:spPr>
            <a:xfrm>
              <a:off x="6759732" y="2314310"/>
              <a:ext cx="1529681" cy="1529681"/>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nvGrpSpPr>
            <p:cNvPr id="24" name="组合 23"/>
            <p:cNvGrpSpPr/>
            <p:nvPr/>
          </p:nvGrpSpPr>
          <p:grpSpPr>
            <a:xfrm>
              <a:off x="6534573" y="2089150"/>
              <a:ext cx="1980000" cy="1980000"/>
              <a:chOff x="6534573" y="1906270"/>
              <a:chExt cx="1980000" cy="1980000"/>
            </a:xfrm>
          </p:grpSpPr>
          <p:grpSp>
            <p:nvGrpSpPr>
              <p:cNvPr id="25" name="组合 24"/>
              <p:cNvGrpSpPr/>
              <p:nvPr/>
            </p:nvGrpSpPr>
            <p:grpSpPr>
              <a:xfrm>
                <a:off x="6534573" y="1906270"/>
                <a:ext cx="1980000" cy="1980000"/>
                <a:chOff x="825500" y="1974850"/>
                <a:chExt cx="1980000" cy="1980000"/>
              </a:xfrm>
            </p:grpSpPr>
            <p:sp>
              <p:nvSpPr>
                <p:cNvPr id="27" name="椭圆 26"/>
                <p:cNvSpPr/>
                <p:nvPr/>
              </p:nvSpPr>
              <p:spPr>
                <a:xfrm>
                  <a:off x="825500" y="1974850"/>
                  <a:ext cx="1980000" cy="1980000"/>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sp>
              <p:nvSpPr>
                <p:cNvPr id="28" name="弧形 27"/>
                <p:cNvSpPr/>
                <p:nvPr/>
              </p:nvSpPr>
              <p:spPr>
                <a:xfrm>
                  <a:off x="825500" y="1974850"/>
                  <a:ext cx="1980000" cy="1980000"/>
                </a:xfrm>
                <a:prstGeom prst="arc">
                  <a:avLst>
                    <a:gd name="adj1" fmla="val 16200000"/>
                    <a:gd name="adj2" fmla="val 10879428"/>
                  </a:avLst>
                </a:prstGeom>
                <a:ln w="127000" cap="rnd">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sp>
            <p:nvSpPr>
              <p:cNvPr id="26" name="矩形 25"/>
              <p:cNvSpPr/>
              <p:nvPr/>
            </p:nvSpPr>
            <p:spPr>
              <a:xfrm>
                <a:off x="6842583" y="2488466"/>
                <a:ext cx="1363980" cy="815608"/>
              </a:xfrm>
              <a:prstGeom prst="rect">
                <a:avLst/>
              </a:prstGeom>
            </p:spPr>
            <p:txBody>
              <a:bodyPr wrap="square">
                <a:spAutoFit/>
              </a:bodyPr>
              <a:lstStyle/>
              <a:p>
                <a:pPr algn="ctr"/>
                <a:r>
                  <a:rPr lang="en-US" altLang="zh-CN" sz="3600" b="1" dirty="0" smtClean="0">
                    <a:solidFill>
                      <a:schemeClr val="bg1"/>
                    </a:solidFill>
                    <a:latin typeface="站酷文艺体" panose="02000603000000000000" pitchFamily="2" charset="-122"/>
                    <a:ea typeface="站酷文艺体" panose="02000603000000000000" pitchFamily="2" charset="-122"/>
                  </a:rPr>
                  <a:t>75</a:t>
                </a:r>
                <a:r>
                  <a:rPr lang="en-US" altLang="zh-CN" sz="1200" b="1" dirty="0" smtClean="0">
                    <a:solidFill>
                      <a:schemeClr val="bg1"/>
                    </a:solidFill>
                    <a:latin typeface="站酷文艺体" panose="02000603000000000000" pitchFamily="2" charset="-122"/>
                    <a:ea typeface="站酷文艺体" panose="02000603000000000000" pitchFamily="2" charset="-122"/>
                  </a:rPr>
                  <a:t>%</a:t>
                </a:r>
                <a:endParaRPr lang="en-US" altLang="zh-CN" sz="1200" b="1" dirty="0">
                  <a:solidFill>
                    <a:schemeClr val="bg1"/>
                  </a:solidFill>
                  <a:latin typeface="站酷文艺体" panose="02000603000000000000" pitchFamily="2" charset="-122"/>
                  <a:ea typeface="站酷文艺体" panose="02000603000000000000" pitchFamily="2" charset="-122"/>
                </a:endParaRPr>
              </a:p>
              <a:p>
                <a:pPr algn="ctr"/>
                <a:r>
                  <a:rPr lang="en-US" altLang="zh-CN" sz="1050" dirty="0" smtClean="0">
                    <a:solidFill>
                      <a:schemeClr val="bg1"/>
                    </a:solidFill>
                    <a:latin typeface="站酷文艺体" panose="02000603000000000000" pitchFamily="2" charset="-122"/>
                    <a:ea typeface="站酷文艺体" panose="02000603000000000000" pitchFamily="2" charset="-122"/>
                  </a:rPr>
                  <a:t>25</a:t>
                </a:r>
                <a:r>
                  <a:rPr lang="en-US" altLang="zh-CN" sz="1050" dirty="0">
                    <a:solidFill>
                      <a:schemeClr val="bg1"/>
                    </a:solidFill>
                    <a:latin typeface="站酷文艺体" panose="02000603000000000000" pitchFamily="2" charset="-122"/>
                    <a:ea typeface="站酷文艺体" panose="02000603000000000000" pitchFamily="2" charset="-122"/>
                  </a:rPr>
                  <a:t>% Main Users</a:t>
                </a:r>
                <a:endParaRPr lang="en-US" altLang="zh-CN" sz="1050" dirty="0">
                  <a:solidFill>
                    <a:schemeClr val="bg1"/>
                  </a:solidFill>
                  <a:latin typeface="站酷文艺体" panose="02000603000000000000" pitchFamily="2" charset="-122"/>
                  <a:ea typeface="站酷文艺体" panose="02000603000000000000" pitchFamily="2" charset="-122"/>
                </a:endParaRPr>
              </a:p>
            </p:txBody>
          </p:sp>
        </p:grpSp>
      </p:grpSp>
      <p:grpSp>
        <p:nvGrpSpPr>
          <p:cNvPr id="29" name="组合 28"/>
          <p:cNvGrpSpPr/>
          <p:nvPr/>
        </p:nvGrpSpPr>
        <p:grpSpPr>
          <a:xfrm>
            <a:off x="9389109" y="1872174"/>
            <a:ext cx="1980000" cy="1980000"/>
            <a:chOff x="9389109" y="2089150"/>
            <a:chExt cx="1980000" cy="1980000"/>
          </a:xfrm>
        </p:grpSpPr>
        <p:sp>
          <p:nvSpPr>
            <p:cNvPr id="30" name="椭圆 29"/>
            <p:cNvSpPr/>
            <p:nvPr/>
          </p:nvSpPr>
          <p:spPr>
            <a:xfrm>
              <a:off x="9614268" y="2314310"/>
              <a:ext cx="1529681" cy="1529681"/>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nvGrpSpPr>
            <p:cNvPr id="31" name="组合 30"/>
            <p:cNvGrpSpPr/>
            <p:nvPr/>
          </p:nvGrpSpPr>
          <p:grpSpPr>
            <a:xfrm>
              <a:off x="9389109" y="2089150"/>
              <a:ext cx="1980000" cy="1980000"/>
              <a:chOff x="9389109" y="1906270"/>
              <a:chExt cx="1980000" cy="1980000"/>
            </a:xfrm>
          </p:grpSpPr>
          <p:grpSp>
            <p:nvGrpSpPr>
              <p:cNvPr id="32" name="组合 31"/>
              <p:cNvGrpSpPr/>
              <p:nvPr/>
            </p:nvGrpSpPr>
            <p:grpSpPr>
              <a:xfrm>
                <a:off x="9389109" y="1906270"/>
                <a:ext cx="1980000" cy="1980000"/>
                <a:chOff x="825500" y="1974850"/>
                <a:chExt cx="1980000" cy="1980000"/>
              </a:xfrm>
            </p:grpSpPr>
            <p:sp>
              <p:nvSpPr>
                <p:cNvPr id="34" name="椭圆 33"/>
                <p:cNvSpPr/>
                <p:nvPr/>
              </p:nvSpPr>
              <p:spPr>
                <a:xfrm>
                  <a:off x="825500" y="1974850"/>
                  <a:ext cx="1980000" cy="1980000"/>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sp>
              <p:nvSpPr>
                <p:cNvPr id="35" name="弧形 34"/>
                <p:cNvSpPr/>
                <p:nvPr/>
              </p:nvSpPr>
              <p:spPr>
                <a:xfrm>
                  <a:off x="825500" y="1974850"/>
                  <a:ext cx="1980000" cy="1980000"/>
                </a:xfrm>
                <a:prstGeom prst="arc">
                  <a:avLst>
                    <a:gd name="adj1" fmla="val 16200000"/>
                    <a:gd name="adj2" fmla="val 1704990"/>
                  </a:avLst>
                </a:prstGeom>
                <a:ln w="127000" cap="rnd">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站酷文艺体" panose="02000603000000000000" pitchFamily="2" charset="-122"/>
                    <a:ea typeface="站酷文艺体" panose="02000603000000000000" pitchFamily="2" charset="-122"/>
                  </a:endParaRPr>
                </a:p>
              </p:txBody>
            </p:sp>
          </p:grpSp>
          <p:sp>
            <p:nvSpPr>
              <p:cNvPr id="33" name="矩形 32"/>
              <p:cNvSpPr/>
              <p:nvPr/>
            </p:nvSpPr>
            <p:spPr>
              <a:xfrm>
                <a:off x="9697119" y="2488466"/>
                <a:ext cx="1363980" cy="807913"/>
              </a:xfrm>
              <a:prstGeom prst="rect">
                <a:avLst/>
              </a:prstGeom>
            </p:spPr>
            <p:txBody>
              <a:bodyPr wrap="square">
                <a:spAutoFit/>
              </a:bodyPr>
              <a:lstStyle/>
              <a:p>
                <a:pPr algn="ctr"/>
                <a:r>
                  <a:rPr lang="en-US" altLang="zh-CN" sz="3600" b="1" dirty="0" smtClean="0">
                    <a:solidFill>
                      <a:schemeClr val="bg1"/>
                    </a:solidFill>
                    <a:latin typeface="站酷文艺体" panose="02000603000000000000" pitchFamily="2" charset="-122"/>
                    <a:ea typeface="站酷文艺体" panose="02000603000000000000" pitchFamily="2" charset="-122"/>
                  </a:rPr>
                  <a:t>35</a:t>
                </a:r>
                <a:r>
                  <a:rPr lang="en-US" altLang="zh-CN" sz="1200" b="1" dirty="0" smtClean="0">
                    <a:solidFill>
                      <a:schemeClr val="bg1"/>
                    </a:solidFill>
                    <a:latin typeface="站酷文艺体" panose="02000603000000000000" pitchFamily="2" charset="-122"/>
                    <a:ea typeface="站酷文艺体" panose="02000603000000000000" pitchFamily="2" charset="-122"/>
                  </a:rPr>
                  <a:t>%</a:t>
                </a:r>
                <a:endParaRPr lang="en-US" altLang="zh-CN" sz="1200" b="1" dirty="0">
                  <a:solidFill>
                    <a:schemeClr val="bg1"/>
                  </a:solidFill>
                  <a:latin typeface="站酷文艺体" panose="02000603000000000000" pitchFamily="2" charset="-122"/>
                  <a:ea typeface="站酷文艺体" panose="02000603000000000000" pitchFamily="2" charset="-122"/>
                </a:endParaRPr>
              </a:p>
              <a:p>
                <a:pPr algn="ctr"/>
                <a:r>
                  <a:rPr lang="en-US" altLang="zh-CN" sz="1050" dirty="0" smtClean="0">
                    <a:solidFill>
                      <a:schemeClr val="bg1"/>
                    </a:solidFill>
                    <a:latin typeface="站酷文艺体" panose="02000603000000000000" pitchFamily="2" charset="-122"/>
                    <a:ea typeface="站酷文艺体" panose="02000603000000000000" pitchFamily="2" charset="-122"/>
                  </a:rPr>
                  <a:t>65% Main Users</a:t>
                </a:r>
                <a:endParaRPr lang="en-US" altLang="zh-CN" sz="1050" dirty="0">
                  <a:solidFill>
                    <a:schemeClr val="bg1"/>
                  </a:solidFill>
                  <a:latin typeface="站酷文艺体" panose="02000603000000000000" pitchFamily="2" charset="-122"/>
                  <a:ea typeface="站酷文艺体" panose="02000603000000000000" pitchFamily="2" charset="-122"/>
                </a:endParaRPr>
              </a:p>
            </p:txBody>
          </p:sp>
        </p:grpSp>
      </p:grpSp>
      <p:sp>
        <p:nvSpPr>
          <p:cNvPr id="36" name="矩形 35"/>
          <p:cNvSpPr/>
          <p:nvPr/>
        </p:nvSpPr>
        <p:spPr>
          <a:xfrm>
            <a:off x="729183" y="4077334"/>
            <a:ext cx="2172633" cy="769441"/>
          </a:xfrm>
          <a:prstGeom prst="rect">
            <a:avLst/>
          </a:prstGeom>
        </p:spPr>
        <p:txBody>
          <a:bodyPr wrap="square">
            <a:spAutoFit/>
          </a:bodyPr>
          <a:lstStyle/>
          <a:p>
            <a:pPr algn="ctr">
              <a:lnSpc>
                <a:spcPct val="150000"/>
              </a:lnSpc>
              <a:spcAft>
                <a:spcPts val="600"/>
              </a:spcAft>
            </a:pPr>
            <a:r>
              <a:rPr lang="en-US" altLang="zh-CN" sz="1000" dirty="0">
                <a:solidFill>
                  <a:schemeClr val="bg1">
                    <a:lumMod val="65000"/>
                  </a:schemeClr>
                </a:solidFill>
                <a:latin typeface="站酷文艺体" panose="02000603000000000000" pitchFamily="2" charset="-122"/>
                <a:ea typeface="站酷文艺体" panose="02000603000000000000" pitchFamily="2" charset="-122"/>
              </a:rPr>
              <a:t>SOFTWARE INTO YOUR TITLE</a:t>
            </a:r>
            <a:endParaRPr lang="en-US" altLang="zh-CN" sz="1000" dirty="0" smtClean="0">
              <a:solidFill>
                <a:schemeClr val="bg1">
                  <a:lumMod val="65000"/>
                </a:schemeClr>
              </a:solidFill>
              <a:latin typeface="站酷文艺体" panose="02000603000000000000" pitchFamily="2" charset="-122"/>
              <a:ea typeface="站酷文艺体" panose="02000603000000000000" pitchFamily="2" charset="-122"/>
            </a:endParaRPr>
          </a:p>
          <a:p>
            <a:pPr algn="ctr">
              <a:lnSpc>
                <a:spcPct val="150000"/>
              </a:lnSpc>
              <a:spcAft>
                <a:spcPts val="600"/>
              </a:spcAft>
            </a:pP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原动力</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sp>
        <p:nvSpPr>
          <p:cNvPr id="37" name="矩形 36"/>
          <p:cNvSpPr/>
          <p:nvPr/>
        </p:nvSpPr>
        <p:spPr>
          <a:xfrm>
            <a:off x="3583720" y="4077334"/>
            <a:ext cx="2172633" cy="769441"/>
          </a:xfrm>
          <a:prstGeom prst="rect">
            <a:avLst/>
          </a:prstGeom>
        </p:spPr>
        <p:txBody>
          <a:bodyPr wrap="square">
            <a:spAutoFit/>
          </a:bodyPr>
          <a:lstStyle/>
          <a:p>
            <a:pPr algn="ctr">
              <a:lnSpc>
                <a:spcPct val="150000"/>
              </a:lnSpc>
              <a:spcAft>
                <a:spcPts val="600"/>
              </a:spcAft>
            </a:pPr>
            <a:r>
              <a:rPr lang="en-US" altLang="zh-CN" sz="1000" dirty="0">
                <a:solidFill>
                  <a:schemeClr val="bg1">
                    <a:lumMod val="65000"/>
                  </a:schemeClr>
                </a:solidFill>
                <a:latin typeface="站酷文艺体" panose="02000603000000000000" pitchFamily="2" charset="-122"/>
                <a:ea typeface="站酷文艺体" panose="02000603000000000000" pitchFamily="2" charset="-122"/>
              </a:rPr>
              <a:t>SOFTWARE INTO YOUR TITLE</a:t>
            </a:r>
            <a:endParaRPr lang="en-US" altLang="zh-CN" sz="1000" dirty="0" smtClean="0">
              <a:solidFill>
                <a:schemeClr val="bg1">
                  <a:lumMod val="65000"/>
                </a:schemeClr>
              </a:solidFill>
              <a:latin typeface="站酷文艺体" panose="02000603000000000000" pitchFamily="2" charset="-122"/>
              <a:ea typeface="站酷文艺体" panose="02000603000000000000" pitchFamily="2" charset="-122"/>
            </a:endParaRPr>
          </a:p>
          <a:p>
            <a:pPr algn="ctr">
              <a:lnSpc>
                <a:spcPct val="150000"/>
              </a:lnSpc>
              <a:spcAft>
                <a:spcPts val="600"/>
              </a:spcAft>
            </a:pP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原动力</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sp>
        <p:nvSpPr>
          <p:cNvPr id="38" name="矩形 37"/>
          <p:cNvSpPr/>
          <p:nvPr/>
        </p:nvSpPr>
        <p:spPr>
          <a:xfrm>
            <a:off x="6438257" y="4077334"/>
            <a:ext cx="2172633" cy="769441"/>
          </a:xfrm>
          <a:prstGeom prst="rect">
            <a:avLst/>
          </a:prstGeom>
        </p:spPr>
        <p:txBody>
          <a:bodyPr wrap="square">
            <a:spAutoFit/>
          </a:bodyPr>
          <a:lstStyle/>
          <a:p>
            <a:pPr algn="ctr">
              <a:lnSpc>
                <a:spcPct val="150000"/>
              </a:lnSpc>
              <a:spcAft>
                <a:spcPts val="600"/>
              </a:spcAft>
            </a:pPr>
            <a:r>
              <a:rPr lang="en-US" altLang="zh-CN" sz="1000" dirty="0">
                <a:solidFill>
                  <a:schemeClr val="bg1">
                    <a:lumMod val="65000"/>
                  </a:schemeClr>
                </a:solidFill>
                <a:latin typeface="站酷文艺体" panose="02000603000000000000" pitchFamily="2" charset="-122"/>
                <a:ea typeface="站酷文艺体" panose="02000603000000000000" pitchFamily="2" charset="-122"/>
              </a:rPr>
              <a:t>SOFTWARE INTO YOUR TITLE</a:t>
            </a:r>
            <a:endParaRPr lang="en-US" altLang="zh-CN" sz="1000" dirty="0" smtClean="0">
              <a:solidFill>
                <a:schemeClr val="bg1">
                  <a:lumMod val="65000"/>
                </a:schemeClr>
              </a:solidFill>
              <a:latin typeface="站酷文艺体" panose="02000603000000000000" pitchFamily="2" charset="-122"/>
              <a:ea typeface="站酷文艺体" panose="02000603000000000000" pitchFamily="2" charset="-122"/>
            </a:endParaRPr>
          </a:p>
          <a:p>
            <a:pPr algn="ctr">
              <a:lnSpc>
                <a:spcPct val="150000"/>
              </a:lnSpc>
              <a:spcAft>
                <a:spcPts val="600"/>
              </a:spcAft>
            </a:pP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原动力</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sp>
        <p:nvSpPr>
          <p:cNvPr id="39" name="矩形 38"/>
          <p:cNvSpPr/>
          <p:nvPr/>
        </p:nvSpPr>
        <p:spPr>
          <a:xfrm>
            <a:off x="9292793" y="4077334"/>
            <a:ext cx="2172633" cy="769441"/>
          </a:xfrm>
          <a:prstGeom prst="rect">
            <a:avLst/>
          </a:prstGeom>
        </p:spPr>
        <p:txBody>
          <a:bodyPr wrap="square">
            <a:spAutoFit/>
          </a:bodyPr>
          <a:lstStyle/>
          <a:p>
            <a:pPr algn="ctr">
              <a:lnSpc>
                <a:spcPct val="150000"/>
              </a:lnSpc>
              <a:spcAft>
                <a:spcPts val="600"/>
              </a:spcAft>
            </a:pPr>
            <a:r>
              <a:rPr lang="en-US" altLang="zh-CN" sz="1000" dirty="0">
                <a:solidFill>
                  <a:schemeClr val="bg1">
                    <a:lumMod val="65000"/>
                  </a:schemeClr>
                </a:solidFill>
                <a:latin typeface="站酷文艺体" panose="02000603000000000000" pitchFamily="2" charset="-122"/>
                <a:ea typeface="站酷文艺体" panose="02000603000000000000" pitchFamily="2" charset="-122"/>
              </a:rPr>
              <a:t>SOFTWARE INTO YOUR TITLE</a:t>
            </a:r>
            <a:endParaRPr lang="en-US" altLang="zh-CN" sz="1000" dirty="0" smtClean="0">
              <a:solidFill>
                <a:schemeClr val="bg1">
                  <a:lumMod val="65000"/>
                </a:schemeClr>
              </a:solidFill>
              <a:latin typeface="站酷文艺体" panose="02000603000000000000" pitchFamily="2" charset="-122"/>
              <a:ea typeface="站酷文艺体" panose="02000603000000000000" pitchFamily="2" charset="-122"/>
            </a:endParaRPr>
          </a:p>
          <a:p>
            <a:pPr algn="ctr">
              <a:lnSpc>
                <a:spcPct val="150000"/>
              </a:lnSpc>
              <a:spcAft>
                <a:spcPts val="600"/>
              </a:spcAft>
            </a:pP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原动力</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sp>
        <p:nvSpPr>
          <p:cNvPr id="40" name="矩形 39"/>
          <p:cNvSpPr/>
          <p:nvPr/>
        </p:nvSpPr>
        <p:spPr>
          <a:xfrm>
            <a:off x="930041" y="5180369"/>
            <a:ext cx="10331917" cy="1000274"/>
          </a:xfrm>
          <a:prstGeom prst="rect">
            <a:avLst/>
          </a:prstGeom>
        </p:spPr>
        <p:txBody>
          <a:bodyPr wrap="square">
            <a:spAutoFit/>
          </a:bodyPr>
          <a:lstStyle/>
          <a:p>
            <a:pPr algn="ctr">
              <a:lnSpc>
                <a:spcPct val="150000"/>
              </a:lnSpc>
              <a:spcAft>
                <a:spcPts val="600"/>
              </a:spcAft>
            </a:pPr>
            <a:r>
              <a:rPr lang="zh-CN" altLang="en-US" sz="2000" dirty="0">
                <a:solidFill>
                  <a:schemeClr val="tx2">
                    <a:lumMod val="40000"/>
                    <a:lumOff val="60000"/>
                  </a:schemeClr>
                </a:solidFill>
                <a:latin typeface="站酷文艺体" panose="02000603000000000000" pitchFamily="2" charset="-122"/>
                <a:ea typeface="站酷文艺体" panose="02000603000000000000" pitchFamily="2" charset="-122"/>
              </a:rPr>
              <a:t>中国市场业务增长</a:t>
            </a:r>
            <a:endParaRPr lang="en-US" altLang="zh-CN" sz="2000" dirty="0" smtClean="0">
              <a:solidFill>
                <a:schemeClr val="tx2">
                  <a:lumMod val="40000"/>
                  <a:lumOff val="60000"/>
                </a:schemeClr>
              </a:solidFill>
              <a:latin typeface="站酷文艺体" panose="02000603000000000000" pitchFamily="2" charset="-122"/>
              <a:ea typeface="站酷文艺体" panose="02000603000000000000" pitchFamily="2" charset="-122"/>
            </a:endParaRPr>
          </a:p>
          <a:p>
            <a:pPr algn="ctr">
              <a:lnSpc>
                <a:spcPct val="150000"/>
              </a:lnSpc>
              <a:spcAft>
                <a:spcPts val="600"/>
              </a:spcAft>
            </a:pP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a:t>
            </a:r>
            <a:r>
              <a:rPr lang="zh-CN" altLang="en-US" sz="800" dirty="0">
                <a:solidFill>
                  <a:schemeClr val="bg1">
                    <a:lumMod val="65000"/>
                  </a:schemeClr>
                </a:solidFill>
                <a:latin typeface="站酷文艺体" panose="02000603000000000000" pitchFamily="2" charset="-122"/>
                <a:ea typeface="站酷文艺体" panose="02000603000000000000" pitchFamily="2" charset="-122"/>
              </a:rPr>
              <a:t>客户服务是我们存在的唯一理由，客户需求是我们发展的原动力。我们坚持以客户为中心，快速响应客户需求，持续为客户创造长期价值进而成就</a:t>
            </a:r>
            <a:r>
              <a:rPr lang="zh-CN" altLang="en-US" sz="800" dirty="0" smtClean="0">
                <a:solidFill>
                  <a:schemeClr val="bg1">
                    <a:lumMod val="65000"/>
                  </a:schemeClr>
                </a:solidFill>
                <a:latin typeface="站酷文艺体" panose="02000603000000000000" pitchFamily="2" charset="-122"/>
                <a:ea typeface="站酷文艺体" panose="02000603000000000000" pitchFamily="2" charset="-122"/>
              </a:rPr>
              <a:t>客户。</a:t>
            </a:r>
            <a:endParaRPr lang="en-US" altLang="zh-CN" sz="800" dirty="0">
              <a:solidFill>
                <a:schemeClr val="bg1">
                  <a:lumMod val="65000"/>
                </a:schemeClr>
              </a:solidFill>
              <a:latin typeface="站酷文艺体" panose="02000603000000000000" pitchFamily="2" charset="-122"/>
              <a:ea typeface="站酷文艺体" panose="020006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 calcmode="lin" valueType="num">
                                      <p:cBhvr>
                                        <p:cTn id="9" dur="750" fill="hold"/>
                                        <p:tgtEl>
                                          <p:spTgt spid="8"/>
                                        </p:tgtEl>
                                        <p:attrNameLst>
                                          <p:attrName>style.rotation</p:attrName>
                                        </p:attrNameLst>
                                      </p:cBhvr>
                                      <p:tavLst>
                                        <p:tav tm="0">
                                          <p:val>
                                            <p:fltVal val="360"/>
                                          </p:val>
                                        </p:tav>
                                        <p:tav tm="100000">
                                          <p:val>
                                            <p:fltVal val="0"/>
                                          </p:val>
                                        </p:tav>
                                      </p:tavLst>
                                    </p:anim>
                                    <p:animEffect transition="in" filter="fade">
                                      <p:cBhvr>
                                        <p:cTn id="10" dur="750"/>
                                        <p:tgtEl>
                                          <p:spTgt spid="8"/>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500"/>
                                        <p:tgtEl>
                                          <p:spTgt spid="36"/>
                                        </p:tgtEl>
                                      </p:cBhvr>
                                    </p:animEffect>
                                  </p:childTnLst>
                                </p:cTn>
                              </p:par>
                            </p:childTnLst>
                          </p:cTn>
                        </p:par>
                        <p:par>
                          <p:cTn id="15" fill="hold">
                            <p:stCondLst>
                              <p:cond delay="1500"/>
                            </p:stCondLst>
                            <p:childTnLst>
                              <p:par>
                                <p:cTn id="16" presetID="49" presetClass="entr" presetSubtype="0" decel="10000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750" fill="hold"/>
                                        <p:tgtEl>
                                          <p:spTgt spid="15"/>
                                        </p:tgtEl>
                                        <p:attrNameLst>
                                          <p:attrName>ppt_w</p:attrName>
                                        </p:attrNameLst>
                                      </p:cBhvr>
                                      <p:tavLst>
                                        <p:tav tm="0">
                                          <p:val>
                                            <p:fltVal val="0"/>
                                          </p:val>
                                        </p:tav>
                                        <p:tav tm="100000">
                                          <p:val>
                                            <p:strVal val="#ppt_w"/>
                                          </p:val>
                                        </p:tav>
                                      </p:tavLst>
                                    </p:anim>
                                    <p:anim calcmode="lin" valueType="num">
                                      <p:cBhvr>
                                        <p:cTn id="19" dur="750" fill="hold"/>
                                        <p:tgtEl>
                                          <p:spTgt spid="15"/>
                                        </p:tgtEl>
                                        <p:attrNameLst>
                                          <p:attrName>ppt_h</p:attrName>
                                        </p:attrNameLst>
                                      </p:cBhvr>
                                      <p:tavLst>
                                        <p:tav tm="0">
                                          <p:val>
                                            <p:fltVal val="0"/>
                                          </p:val>
                                        </p:tav>
                                        <p:tav tm="100000">
                                          <p:val>
                                            <p:strVal val="#ppt_h"/>
                                          </p:val>
                                        </p:tav>
                                      </p:tavLst>
                                    </p:anim>
                                    <p:anim calcmode="lin" valueType="num">
                                      <p:cBhvr>
                                        <p:cTn id="20" dur="750" fill="hold"/>
                                        <p:tgtEl>
                                          <p:spTgt spid="15"/>
                                        </p:tgtEl>
                                        <p:attrNameLst>
                                          <p:attrName>style.rotation</p:attrName>
                                        </p:attrNameLst>
                                      </p:cBhvr>
                                      <p:tavLst>
                                        <p:tav tm="0">
                                          <p:val>
                                            <p:fltVal val="360"/>
                                          </p:val>
                                        </p:tav>
                                        <p:tav tm="100000">
                                          <p:val>
                                            <p:fltVal val="0"/>
                                          </p:val>
                                        </p:tav>
                                      </p:tavLst>
                                    </p:anim>
                                    <p:animEffect transition="in" filter="fade">
                                      <p:cBhvr>
                                        <p:cTn id="21" dur="750"/>
                                        <p:tgtEl>
                                          <p:spTgt spid="1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750" fill="hold"/>
                                        <p:tgtEl>
                                          <p:spTgt spid="22"/>
                                        </p:tgtEl>
                                        <p:attrNameLst>
                                          <p:attrName>ppt_w</p:attrName>
                                        </p:attrNameLst>
                                      </p:cBhvr>
                                      <p:tavLst>
                                        <p:tav tm="0">
                                          <p:val>
                                            <p:fltVal val="0"/>
                                          </p:val>
                                        </p:tav>
                                        <p:tav tm="100000">
                                          <p:val>
                                            <p:strVal val="#ppt_w"/>
                                          </p:val>
                                        </p:tav>
                                      </p:tavLst>
                                    </p:anim>
                                    <p:anim calcmode="lin" valueType="num">
                                      <p:cBhvr>
                                        <p:cTn id="30" dur="750" fill="hold"/>
                                        <p:tgtEl>
                                          <p:spTgt spid="22"/>
                                        </p:tgtEl>
                                        <p:attrNameLst>
                                          <p:attrName>ppt_h</p:attrName>
                                        </p:attrNameLst>
                                      </p:cBhvr>
                                      <p:tavLst>
                                        <p:tav tm="0">
                                          <p:val>
                                            <p:fltVal val="0"/>
                                          </p:val>
                                        </p:tav>
                                        <p:tav tm="100000">
                                          <p:val>
                                            <p:strVal val="#ppt_h"/>
                                          </p:val>
                                        </p:tav>
                                      </p:tavLst>
                                    </p:anim>
                                    <p:anim calcmode="lin" valueType="num">
                                      <p:cBhvr>
                                        <p:cTn id="31" dur="750" fill="hold"/>
                                        <p:tgtEl>
                                          <p:spTgt spid="22"/>
                                        </p:tgtEl>
                                        <p:attrNameLst>
                                          <p:attrName>style.rotation</p:attrName>
                                        </p:attrNameLst>
                                      </p:cBhvr>
                                      <p:tavLst>
                                        <p:tav tm="0">
                                          <p:val>
                                            <p:fltVal val="360"/>
                                          </p:val>
                                        </p:tav>
                                        <p:tav tm="100000">
                                          <p:val>
                                            <p:fltVal val="0"/>
                                          </p:val>
                                        </p:tav>
                                      </p:tavLst>
                                    </p:anim>
                                    <p:animEffect transition="in" filter="fade">
                                      <p:cBhvr>
                                        <p:cTn id="32" dur="750"/>
                                        <p:tgtEl>
                                          <p:spTgt spid="22"/>
                                        </p:tgtEl>
                                      </p:cBhvr>
                                    </p:animEffec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par>
                          <p:cTn id="37" fill="hold">
                            <p:stCondLst>
                              <p:cond delay="4500"/>
                            </p:stCondLst>
                            <p:childTnLst>
                              <p:par>
                                <p:cTn id="38" presetID="49" presetClass="entr" presetSubtype="0" decel="10000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750" fill="hold"/>
                                        <p:tgtEl>
                                          <p:spTgt spid="29"/>
                                        </p:tgtEl>
                                        <p:attrNameLst>
                                          <p:attrName>ppt_w</p:attrName>
                                        </p:attrNameLst>
                                      </p:cBhvr>
                                      <p:tavLst>
                                        <p:tav tm="0">
                                          <p:val>
                                            <p:fltVal val="0"/>
                                          </p:val>
                                        </p:tav>
                                        <p:tav tm="100000">
                                          <p:val>
                                            <p:strVal val="#ppt_w"/>
                                          </p:val>
                                        </p:tav>
                                      </p:tavLst>
                                    </p:anim>
                                    <p:anim calcmode="lin" valueType="num">
                                      <p:cBhvr>
                                        <p:cTn id="41" dur="750" fill="hold"/>
                                        <p:tgtEl>
                                          <p:spTgt spid="29"/>
                                        </p:tgtEl>
                                        <p:attrNameLst>
                                          <p:attrName>ppt_h</p:attrName>
                                        </p:attrNameLst>
                                      </p:cBhvr>
                                      <p:tavLst>
                                        <p:tav tm="0">
                                          <p:val>
                                            <p:fltVal val="0"/>
                                          </p:val>
                                        </p:tav>
                                        <p:tav tm="100000">
                                          <p:val>
                                            <p:strVal val="#ppt_h"/>
                                          </p:val>
                                        </p:tav>
                                      </p:tavLst>
                                    </p:anim>
                                    <p:anim calcmode="lin" valueType="num">
                                      <p:cBhvr>
                                        <p:cTn id="42" dur="750" fill="hold"/>
                                        <p:tgtEl>
                                          <p:spTgt spid="29"/>
                                        </p:tgtEl>
                                        <p:attrNameLst>
                                          <p:attrName>style.rotation</p:attrName>
                                        </p:attrNameLst>
                                      </p:cBhvr>
                                      <p:tavLst>
                                        <p:tav tm="0">
                                          <p:val>
                                            <p:fltVal val="360"/>
                                          </p:val>
                                        </p:tav>
                                        <p:tav tm="100000">
                                          <p:val>
                                            <p:fltVal val="0"/>
                                          </p:val>
                                        </p:tav>
                                      </p:tavLst>
                                    </p:anim>
                                    <p:animEffect transition="in" filter="fade">
                                      <p:cBhvr>
                                        <p:cTn id="43" dur="750"/>
                                        <p:tgtEl>
                                          <p:spTgt spid="29"/>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par>
                          <p:cTn id="48" fill="hold">
                            <p:stCondLst>
                              <p:cond delay="6000"/>
                            </p:stCondLst>
                            <p:childTnLst>
                              <p:par>
                                <p:cTn id="49" presetID="2" presetClass="entr" presetSubtype="8"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26000"/>
          </a:schemeClr>
        </a:solidFill>
        <a:effectLst/>
      </p:bgPr>
    </p:bg>
    <p:spTree>
      <p:nvGrpSpPr>
        <p:cNvPr id="1" name=""/>
        <p:cNvGrpSpPr/>
        <p:nvPr/>
      </p:nvGrpSpPr>
      <p:grpSpPr>
        <a:xfrm>
          <a:off x="0" y="0"/>
          <a:ext cx="0" cy="0"/>
          <a:chOff x="0" y="0"/>
          <a:chExt cx="0" cy="0"/>
        </a:xfrm>
      </p:grpSpPr>
      <p:sp>
        <p:nvSpPr>
          <p:cNvPr id="2" name="标题 1"/>
          <p:cNvSpPr txBox="1"/>
          <p:nvPr/>
        </p:nvSpPr>
        <p:spPr>
          <a:xfrm>
            <a:off x="1180289" y="1219718"/>
            <a:ext cx="9831422" cy="1775933"/>
          </a:xfrm>
          <a:prstGeom prst="rect">
            <a:avLst/>
          </a:prstGeom>
        </p:spPr>
        <p:txBody>
          <a:bodyPr vert="horz" lIns="91440" tIns="45720" rIns="91440" bIns="45720" rtlCol="0" anchor="ctr">
            <a:normAutofit/>
          </a:bodyPr>
          <a:lstStyle>
            <a:lvl1pPr algn="ctr" defTabSz="914400" rtl="0" eaLnBrk="1" latinLnBrk="0" hangingPunct="1">
              <a:lnSpc>
                <a:spcPct val="100000"/>
              </a:lnSpc>
              <a:spcBef>
                <a:spcPct val="0"/>
              </a:spcBef>
              <a:buNone/>
              <a:defRPr sz="4400" kern="1200">
                <a:solidFill>
                  <a:schemeClr val="accent1"/>
                </a:solidFill>
                <a:latin typeface="+mj-lt"/>
                <a:ea typeface="+mj-ea"/>
                <a:cs typeface="+mj-cs"/>
              </a:defRPr>
            </a:lvl1pPr>
          </a:lstStyle>
          <a:p>
            <a:r>
              <a:rPr lang="en-US" altLang="zh-CN" sz="4800" b="1" dirty="0" smtClean="0">
                <a:solidFill>
                  <a:schemeClr val="tx1">
                    <a:lumMod val="75000"/>
                    <a:lumOff val="25000"/>
                  </a:schemeClr>
                </a:solidFill>
                <a:latin typeface="站酷文艺体" panose="02000603000000000000" pitchFamily="2" charset="-122"/>
                <a:ea typeface="站酷文艺体" panose="02000603000000000000" pitchFamily="2" charset="-122"/>
              </a:rPr>
              <a:t>03</a:t>
            </a:r>
            <a:endParaRPr lang="zh-CN" altLang="en-US" sz="3400" dirty="0">
              <a:solidFill>
                <a:schemeClr val="tx1">
                  <a:lumMod val="75000"/>
                  <a:lumOff val="25000"/>
                </a:schemeClr>
              </a:solidFill>
              <a:latin typeface="站酷文艺体" panose="02000603000000000000" pitchFamily="2" charset="-122"/>
              <a:ea typeface="站酷文艺体" panose="02000603000000000000" pitchFamily="2" charset="-122"/>
            </a:endParaRPr>
          </a:p>
        </p:txBody>
      </p:sp>
      <p:sp>
        <p:nvSpPr>
          <p:cNvPr id="3" name="标题 1"/>
          <p:cNvSpPr txBox="1"/>
          <p:nvPr/>
        </p:nvSpPr>
        <p:spPr>
          <a:xfrm>
            <a:off x="1180289" y="2402034"/>
            <a:ext cx="9831422" cy="1775933"/>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100000"/>
              </a:lnSpc>
              <a:spcBef>
                <a:spcPct val="0"/>
              </a:spcBef>
              <a:buNone/>
              <a:defRPr sz="4400" kern="1200">
                <a:solidFill>
                  <a:schemeClr val="accent1"/>
                </a:solidFill>
                <a:latin typeface="+mj-lt"/>
                <a:ea typeface="+mj-ea"/>
                <a:cs typeface="+mj-cs"/>
              </a:defRPr>
            </a:lvl1pPr>
          </a:lstStyle>
          <a:p>
            <a:r>
              <a:rPr lang="en-US" altLang="zh-CN" sz="9600" b="1" dirty="0" smtClean="0">
                <a:solidFill>
                  <a:schemeClr val="tx2">
                    <a:lumMod val="40000"/>
                    <a:lumOff val="60000"/>
                  </a:schemeClr>
                </a:solidFill>
                <a:latin typeface="站酷文艺体" panose="02000603000000000000" pitchFamily="2" charset="-122"/>
                <a:ea typeface="站酷文艺体" panose="02000603000000000000" pitchFamily="2" charset="-122"/>
              </a:rPr>
              <a:t>BUSINESS</a:t>
            </a:r>
            <a:r>
              <a:rPr lang="en-US" altLang="zh-CN" sz="4800" b="1" dirty="0" smtClean="0">
                <a:solidFill>
                  <a:schemeClr val="tx2">
                    <a:lumMod val="40000"/>
                    <a:lumOff val="60000"/>
                  </a:schemeClr>
                </a:solidFill>
                <a:latin typeface="站酷文艺体" panose="02000603000000000000" pitchFamily="2" charset="-122"/>
                <a:ea typeface="站酷文艺体" panose="02000603000000000000" pitchFamily="2" charset="-122"/>
              </a:rPr>
              <a:t> </a:t>
            </a:r>
            <a:endParaRPr lang="en-US" altLang="zh-CN" sz="4800" b="1" dirty="0" smtClean="0">
              <a:solidFill>
                <a:schemeClr val="tx2">
                  <a:lumMod val="40000"/>
                  <a:lumOff val="60000"/>
                </a:schemeClr>
              </a:solidFill>
              <a:latin typeface="站酷文艺体" panose="02000603000000000000" pitchFamily="2" charset="-122"/>
              <a:ea typeface="站酷文艺体" panose="02000603000000000000" pitchFamily="2" charset="-122"/>
            </a:endParaRPr>
          </a:p>
          <a:p>
            <a:r>
              <a:rPr lang="en-US" altLang="zh-CN" sz="3400" dirty="0" smtClean="0">
                <a:solidFill>
                  <a:schemeClr val="tx2">
                    <a:lumMod val="40000"/>
                    <a:lumOff val="60000"/>
                  </a:schemeClr>
                </a:solidFill>
                <a:latin typeface="站酷文艺体" panose="02000603000000000000" pitchFamily="2" charset="-122"/>
                <a:ea typeface="站酷文艺体" panose="02000603000000000000" pitchFamily="2" charset="-122"/>
              </a:rPr>
              <a:t>PPT </a:t>
            </a:r>
            <a:r>
              <a:rPr lang="zh-CN" altLang="en-US" sz="3400" dirty="0" smtClean="0">
                <a:solidFill>
                  <a:schemeClr val="tx2">
                    <a:lumMod val="40000"/>
                    <a:lumOff val="60000"/>
                  </a:schemeClr>
                </a:solidFill>
                <a:latin typeface="站酷文艺体" panose="02000603000000000000" pitchFamily="2" charset="-122"/>
                <a:ea typeface="站酷文艺体" panose="02000603000000000000" pitchFamily="2" charset="-122"/>
              </a:rPr>
              <a:t>TEMPLATES</a:t>
            </a:r>
            <a:endParaRPr lang="zh-CN" altLang="en-US" sz="3400" dirty="0">
              <a:solidFill>
                <a:schemeClr val="tx2">
                  <a:lumMod val="40000"/>
                  <a:lumOff val="60000"/>
                </a:schemeClr>
              </a:solidFill>
              <a:latin typeface="站酷文艺体" panose="02000603000000000000" pitchFamily="2" charset="-122"/>
              <a:ea typeface="站酷文艺体" panose="02000603000000000000" pitchFamily="2" charset="-122"/>
            </a:endParaRPr>
          </a:p>
        </p:txBody>
      </p:sp>
      <p:sp>
        <p:nvSpPr>
          <p:cNvPr id="4" name="矩形 3"/>
          <p:cNvSpPr/>
          <p:nvPr/>
        </p:nvSpPr>
        <p:spPr>
          <a:xfrm>
            <a:off x="2515437" y="4177967"/>
            <a:ext cx="7161126" cy="461665"/>
          </a:xfrm>
          <a:prstGeom prst="rect">
            <a:avLst/>
          </a:prstGeom>
        </p:spPr>
        <p:txBody>
          <a:bodyPr wrap="square">
            <a:spAutoFit/>
          </a:bodyPr>
          <a:lstStyle/>
          <a:p>
            <a:pPr algn="dist"/>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工作计划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销售报告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季度总结 </a:t>
            </a:r>
            <a:r>
              <a:rPr lang="en-US" altLang="zh-CN"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 </a:t>
            </a:r>
            <a:r>
              <a:rPr lang="zh-CN" altLang="en-US" sz="2400" spc="100" dirty="0" smtClean="0">
                <a:solidFill>
                  <a:schemeClr val="tx1">
                    <a:lumMod val="75000"/>
                    <a:lumOff val="25000"/>
                  </a:schemeClr>
                </a:solidFill>
                <a:latin typeface="站酷文艺体" panose="02000603000000000000" pitchFamily="2" charset="-122"/>
                <a:ea typeface="站酷文艺体" panose="02000603000000000000" pitchFamily="2" charset="-122"/>
              </a:rPr>
              <a:t>年终总结 </a:t>
            </a:r>
            <a:endParaRPr lang="zh-CN" altLang="en-US" sz="2400" spc="100" dirty="0">
              <a:solidFill>
                <a:schemeClr val="tx1">
                  <a:lumMod val="75000"/>
                  <a:lumOff val="25000"/>
                </a:schemeClr>
              </a:solidFill>
              <a:latin typeface="站酷文艺体" panose="02000603000000000000" pitchFamily="2" charset="-122"/>
              <a:ea typeface="站酷文艺体" panose="02000603000000000000" pitchFamily="2" charset="-122"/>
            </a:endParaRPr>
          </a:p>
        </p:txBody>
      </p:sp>
      <p:grpSp>
        <p:nvGrpSpPr>
          <p:cNvPr id="5" name="组合 4"/>
          <p:cNvGrpSpPr/>
          <p:nvPr/>
        </p:nvGrpSpPr>
        <p:grpSpPr>
          <a:xfrm>
            <a:off x="668845" y="5360283"/>
            <a:ext cx="1022888" cy="1022888"/>
            <a:chOff x="2479729" y="1844298"/>
            <a:chExt cx="1022888" cy="1022888"/>
          </a:xfrm>
        </p:grpSpPr>
        <p:sp>
          <p:nvSpPr>
            <p:cNvPr id="6" name="椭圆 5"/>
            <p:cNvSpPr/>
            <p:nvPr/>
          </p:nvSpPr>
          <p:spPr>
            <a:xfrm>
              <a:off x="2479729" y="1844298"/>
              <a:ext cx="1022888" cy="1022888"/>
            </a:xfrm>
            <a:prstGeom prst="ellipse">
              <a:avLst/>
            </a:prstGeom>
            <a:solidFill>
              <a:srgbClr val="ADB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54314" y="2095499"/>
              <a:ext cx="873717" cy="582478"/>
            </a:xfrm>
            <a:prstGeom prst="rect">
              <a:avLst/>
            </a:prstGeom>
          </p:spPr>
        </p:pic>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drap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par>
                          <p:cTn id="21" fill="hold">
                            <p:stCondLst>
                              <p:cond delay="1549"/>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2049"/>
                            </p:stCondLst>
                            <p:childTnLst>
                              <p:par>
                                <p:cTn id="27" presetID="10"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2454</Words>
  <Application>WPS 演示</Application>
  <PresentationFormat>宽屏</PresentationFormat>
  <Paragraphs>146</Paragraphs>
  <Slides>12</Slides>
  <Notes>11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12</vt:i4>
      </vt:variant>
    </vt:vector>
  </HeadingPairs>
  <TitlesOfParts>
    <vt:vector size="23" baseType="lpstr">
      <vt:lpstr>Arial</vt:lpstr>
      <vt:lpstr>宋体</vt:lpstr>
      <vt:lpstr>Wingdings</vt:lpstr>
      <vt:lpstr>站酷文艺体</vt:lpstr>
      <vt:lpstr>方正兰亭黑_GBK</vt:lpstr>
      <vt:lpstr>黑体</vt:lpstr>
      <vt:lpstr>Calibri</vt:lpstr>
      <vt:lpstr>微软雅黑</vt:lpstr>
      <vt:lpstr>Arial Unicode MS</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ming</dc:creator>
  <cp:lastModifiedBy>一颗西柚科科</cp:lastModifiedBy>
  <cp:revision>8</cp:revision>
  <dcterms:created xsi:type="dcterms:W3CDTF">2018-12-03T00:08:00Z</dcterms:created>
  <dcterms:modified xsi:type="dcterms:W3CDTF">2019-12-27T03:07:25Z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