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D6"/>
    <a:srgbClr val="C9D9F1"/>
    <a:srgbClr val="D5E0F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9758" autoAdjust="0"/>
  </p:normalViewPr>
  <p:slideViewPr>
    <p:cSldViewPr snapToGrid="0" showGuides="1">
      <p:cViewPr varScale="1">
        <p:scale>
          <a:sx n="108" d="100"/>
          <a:sy n="108" d="100"/>
        </p:scale>
        <p:origin x="-672"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2017/7/9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更亮亮图文旗舰店</a:t>
            </a:r>
            <a:r>
              <a:rPr lang="en-US" altLang="zh-CN" dirty="0" smtClean="0"/>
              <a:t>https://liangliangtuwen.tmall.com</a:t>
            </a:r>
          </a:p>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5B6353-5515-4DE2-9A28-8B6AE30AE96F}"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B6353-5515-4DE2-9A28-8B6AE30AE96F}" type="datetimeFigureOut">
              <a:rPr lang="zh-CN" altLang="en-US" smtClean="0"/>
              <a:pPr/>
              <a:t>2017/7/9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D25E6-056B-4CB8-9CA6-5F0F3681E4E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
          <p:cNvSpPr txBox="1"/>
          <p:nvPr/>
        </p:nvSpPr>
        <p:spPr>
          <a:xfrm>
            <a:off x="847364" y="3520692"/>
            <a:ext cx="720677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清新</a:t>
            </a:r>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简约毕业答辩模板</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5"/>
          <p:cNvSpPr txBox="1"/>
          <p:nvPr/>
        </p:nvSpPr>
        <p:spPr>
          <a:xfrm>
            <a:off x="847364" y="4577052"/>
            <a:ext cx="6838470" cy="276999"/>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pPr algn="l"/>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PROFESSIONAL GENERATION GRADUATION REPORT </a:t>
            </a:r>
            <a:r>
              <a:rPr lang="en-US" altLang="zh-CN" sz="1100" b="0" dirty="0" smtClean="0">
                <a:solidFill>
                  <a:schemeClr val="tx1">
                    <a:lumMod val="75000"/>
                    <a:lumOff val="25000"/>
                  </a:schemeClr>
                </a:solidFill>
                <a:latin typeface="微软雅黑" panose="020B0503020204020204" pitchFamily="34" charset="-122"/>
                <a:ea typeface="微软雅黑" panose="020B0503020204020204" pitchFamily="34" charset="-122"/>
              </a:rPr>
              <a:t>POWERPOINT</a:t>
            </a:r>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 TEMPLATE</a:t>
            </a:r>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847364" y="5040520"/>
            <a:ext cx="4304665" cy="376011"/>
            <a:chOff x="2517588" y="2779389"/>
            <a:chExt cx="4304665" cy="376011"/>
          </a:xfrm>
          <a:noFill/>
        </p:grpSpPr>
        <p:sp>
          <p:nvSpPr>
            <p:cNvPr id="45" name="文本框 6"/>
            <p:cNvSpPr txBox="1"/>
            <p:nvPr/>
          </p:nvSpPr>
          <p:spPr>
            <a:xfrm>
              <a:off x="2517588" y="2779389"/>
              <a:ext cx="1853764" cy="37367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答辩</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人</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：亮亮图文</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7"/>
            <p:cNvSpPr txBox="1"/>
            <p:nvPr/>
          </p:nvSpPr>
          <p:spPr>
            <a:xfrm>
              <a:off x="4733103" y="2779389"/>
              <a:ext cx="2089150" cy="376011"/>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指导</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老师</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：亮亮图文</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847364" y="1946546"/>
            <a:ext cx="1855416" cy="1319560"/>
            <a:chOff x="1743075" y="720725"/>
            <a:chExt cx="5573713" cy="3963988"/>
          </a:xfrm>
          <a:solidFill>
            <a:schemeClr val="tx1">
              <a:lumMod val="75000"/>
              <a:lumOff val="25000"/>
            </a:schemeClr>
          </a:solidFill>
        </p:grpSpPr>
        <p:sp>
          <p:nvSpPr>
            <p:cNvPr id="48"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1"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69141" y="181159"/>
            <a:ext cx="2492990"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24" name="文本框 23"/>
          <p:cNvSpPr txBox="1"/>
          <p:nvPr/>
        </p:nvSpPr>
        <p:spPr>
          <a:xfrm>
            <a:off x="404583"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79" name="Shape 1816"/>
          <p:cNvSpPr/>
          <p:nvPr/>
        </p:nvSpPr>
        <p:spPr>
          <a:xfrm rot="3360522">
            <a:off x="8408569" y="1871393"/>
            <a:ext cx="865882" cy="285088"/>
          </a:xfrm>
          <a:prstGeom prst="rect">
            <a:avLst/>
          </a:prstGeom>
          <a:solidFill>
            <a:srgbClr val="D5E0F4">
              <a:alpha val="70000"/>
            </a:srgbClr>
          </a:solidFill>
          <a:ln w="12700">
            <a:miter lim="400000"/>
          </a:ln>
        </p:spPr>
        <p:txBody>
          <a:bodyPr lIns="0" tIns="0" rIns="0" bIns="0" anchor="ctr"/>
          <a:lstStyle/>
          <a:p>
            <a:pPr lvl="0"/>
            <a:endParaRPr/>
          </a:p>
        </p:txBody>
      </p:sp>
      <p:sp>
        <p:nvSpPr>
          <p:cNvPr id="34" name="Shape 1707"/>
          <p:cNvSpPr/>
          <p:nvPr/>
        </p:nvSpPr>
        <p:spPr>
          <a:xfrm>
            <a:off x="3443194" y="3076265"/>
            <a:ext cx="440696" cy="441642"/>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3" y="7344"/>
                </a:lnTo>
                <a:lnTo>
                  <a:pt x="7343" y="0"/>
                </a:lnTo>
                <a:lnTo>
                  <a:pt x="14255" y="0"/>
                </a:lnTo>
                <a:lnTo>
                  <a:pt x="14255" y="7344"/>
                </a:lnTo>
                <a:lnTo>
                  <a:pt x="21600" y="7344"/>
                </a:lnTo>
                <a:lnTo>
                  <a:pt x="21600" y="14256"/>
                </a:lnTo>
                <a:lnTo>
                  <a:pt x="14255" y="14256"/>
                </a:lnTo>
                <a:lnTo>
                  <a:pt x="14255" y="21600"/>
                </a:lnTo>
                <a:lnTo>
                  <a:pt x="7343" y="21600"/>
                </a:lnTo>
                <a:lnTo>
                  <a:pt x="7343" y="14256"/>
                </a:lnTo>
                <a:lnTo>
                  <a:pt x="0" y="14256"/>
                </a:lnTo>
                <a:cubicBezTo>
                  <a:pt x="0" y="14256"/>
                  <a:pt x="0" y="7344"/>
                  <a:pt x="0" y="7344"/>
                </a:cubicBezTo>
                <a:close/>
              </a:path>
            </a:pathLst>
          </a:custGeom>
          <a:solidFill>
            <a:srgbClr val="009ED6"/>
          </a:solidFill>
          <a:ln w="12700">
            <a:miter lim="400000"/>
          </a:ln>
        </p:spPr>
        <p:txBody>
          <a:bodyPr lIns="38100" tIns="38100" rIns="38100" bIns="38100" anchor="ctr"/>
          <a:lstStyle/>
          <a:p>
            <a:pPr lvl="0">
              <a:lnSpc>
                <a:spcPct val="100000"/>
              </a:lnSpc>
              <a:defRPr sz="3200">
                <a:solidFill>
                  <a:srgbClr val="FFFFFF"/>
                </a:solidFill>
                <a:latin typeface="+mn-lt"/>
                <a:ea typeface="+mn-ea"/>
                <a:cs typeface="+mn-cs"/>
                <a:sym typeface="Helvetica Light"/>
              </a:defRPr>
            </a:pPr>
            <a:endParaRPr/>
          </a:p>
        </p:txBody>
      </p:sp>
      <p:sp>
        <p:nvSpPr>
          <p:cNvPr id="35" name="Shape 1708"/>
          <p:cNvSpPr/>
          <p:nvPr/>
        </p:nvSpPr>
        <p:spPr>
          <a:xfrm>
            <a:off x="8362543" y="3070896"/>
            <a:ext cx="381390" cy="35335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8640"/>
                </a:lnTo>
                <a:lnTo>
                  <a:pt x="0" y="8640"/>
                </a:lnTo>
                <a:cubicBezTo>
                  <a:pt x="0" y="8640"/>
                  <a:pt x="0" y="0"/>
                  <a:pt x="0" y="0"/>
                </a:cubicBezTo>
                <a:close/>
                <a:moveTo>
                  <a:pt x="0" y="12960"/>
                </a:moveTo>
                <a:lnTo>
                  <a:pt x="21600" y="12960"/>
                </a:lnTo>
                <a:lnTo>
                  <a:pt x="21600" y="21600"/>
                </a:lnTo>
                <a:lnTo>
                  <a:pt x="0" y="21600"/>
                </a:lnTo>
                <a:cubicBezTo>
                  <a:pt x="0" y="21600"/>
                  <a:pt x="0" y="12960"/>
                  <a:pt x="0" y="12960"/>
                </a:cubicBezTo>
                <a:close/>
              </a:path>
            </a:pathLst>
          </a:custGeom>
          <a:solidFill>
            <a:srgbClr val="009ED6"/>
          </a:solidFill>
          <a:ln w="12700">
            <a:miter lim="400000"/>
          </a:ln>
        </p:spPr>
        <p:txBody>
          <a:bodyPr lIns="38100" tIns="38100" rIns="38100" bIns="38100" anchor="ctr"/>
          <a:lstStyle/>
          <a:p>
            <a:pPr lvl="0">
              <a:lnSpc>
                <a:spcPct val="100000"/>
              </a:lnSpc>
              <a:defRPr sz="3200">
                <a:solidFill>
                  <a:srgbClr val="FFFFFF"/>
                </a:solidFill>
                <a:latin typeface="+mn-lt"/>
                <a:ea typeface="+mn-ea"/>
                <a:cs typeface="+mn-cs"/>
                <a:sym typeface="Helvetica Light"/>
              </a:defRPr>
            </a:pPr>
            <a:endParaRPr/>
          </a:p>
        </p:txBody>
      </p:sp>
      <p:sp>
        <p:nvSpPr>
          <p:cNvPr id="36" name="Shape 1709"/>
          <p:cNvSpPr/>
          <p:nvPr/>
        </p:nvSpPr>
        <p:spPr>
          <a:xfrm>
            <a:off x="5894189" y="3076265"/>
            <a:ext cx="440696" cy="441642"/>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3" y="7344"/>
                </a:lnTo>
                <a:lnTo>
                  <a:pt x="7343" y="0"/>
                </a:lnTo>
                <a:lnTo>
                  <a:pt x="14255" y="0"/>
                </a:lnTo>
                <a:lnTo>
                  <a:pt x="14255" y="7344"/>
                </a:lnTo>
                <a:lnTo>
                  <a:pt x="21600" y="7344"/>
                </a:lnTo>
                <a:lnTo>
                  <a:pt x="21600" y="14256"/>
                </a:lnTo>
                <a:lnTo>
                  <a:pt x="14255" y="14256"/>
                </a:lnTo>
                <a:lnTo>
                  <a:pt x="14255" y="21600"/>
                </a:lnTo>
                <a:lnTo>
                  <a:pt x="7343" y="21600"/>
                </a:lnTo>
                <a:lnTo>
                  <a:pt x="7343" y="14256"/>
                </a:lnTo>
                <a:lnTo>
                  <a:pt x="0" y="14256"/>
                </a:lnTo>
                <a:cubicBezTo>
                  <a:pt x="0" y="14256"/>
                  <a:pt x="0" y="7344"/>
                  <a:pt x="0" y="7344"/>
                </a:cubicBezTo>
                <a:close/>
              </a:path>
            </a:pathLst>
          </a:custGeom>
          <a:solidFill>
            <a:srgbClr val="009ED6"/>
          </a:solidFill>
          <a:ln w="12700">
            <a:miter lim="400000"/>
          </a:ln>
        </p:spPr>
        <p:txBody>
          <a:bodyPr lIns="38100" tIns="38100" rIns="38100" bIns="38100" anchor="ctr"/>
          <a:lstStyle/>
          <a:p>
            <a:pPr lvl="0">
              <a:lnSpc>
                <a:spcPct val="100000"/>
              </a:lnSpc>
              <a:defRPr sz="3200">
                <a:solidFill>
                  <a:srgbClr val="FFFFFF"/>
                </a:solidFill>
                <a:latin typeface="+mn-lt"/>
                <a:ea typeface="+mn-ea"/>
                <a:cs typeface="+mn-cs"/>
                <a:sym typeface="Helvetica Light"/>
              </a:defRPr>
            </a:pPr>
            <a:endParaRPr/>
          </a:p>
        </p:txBody>
      </p:sp>
      <p:sp>
        <p:nvSpPr>
          <p:cNvPr id="38" name="Shape 1710"/>
          <p:cNvSpPr/>
          <p:nvPr/>
        </p:nvSpPr>
        <p:spPr>
          <a:xfrm>
            <a:off x="1760527" y="2585328"/>
            <a:ext cx="1385814"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9" name="Shape 1712"/>
          <p:cNvSpPr/>
          <p:nvPr/>
        </p:nvSpPr>
        <p:spPr>
          <a:xfrm>
            <a:off x="2298302" y="2915608"/>
            <a:ext cx="287275" cy="41039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009ED6"/>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1" name="Shape 1714"/>
          <p:cNvSpPr/>
          <p:nvPr/>
        </p:nvSpPr>
        <p:spPr>
          <a:xfrm>
            <a:off x="4180743" y="2572628"/>
            <a:ext cx="1385814"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3" name="Shape 1716"/>
          <p:cNvSpPr/>
          <p:nvPr/>
        </p:nvSpPr>
        <p:spPr>
          <a:xfrm>
            <a:off x="4671270" y="2899166"/>
            <a:ext cx="404760" cy="404731"/>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rgbClr val="009ED6"/>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6" name="Shape 1718"/>
          <p:cNvSpPr/>
          <p:nvPr/>
        </p:nvSpPr>
        <p:spPr>
          <a:xfrm>
            <a:off x="6702903" y="2572628"/>
            <a:ext cx="1385815"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8" name="Shape 1719"/>
          <p:cNvSpPr/>
          <p:nvPr/>
        </p:nvSpPr>
        <p:spPr>
          <a:xfrm>
            <a:off x="7195271" y="2904966"/>
            <a:ext cx="401081" cy="393788"/>
          </a:xfrm>
          <a:custGeom>
            <a:avLst/>
            <a:gdLst/>
            <a:ahLst/>
            <a:cxnLst>
              <a:cxn ang="0">
                <a:pos x="wd2" y="hd2"/>
              </a:cxn>
              <a:cxn ang="5400000">
                <a:pos x="wd2" y="hd2"/>
              </a:cxn>
              <a:cxn ang="10800000">
                <a:pos x="wd2" y="hd2"/>
              </a:cxn>
              <a:cxn ang="16200000">
                <a:pos x="wd2" y="hd2"/>
              </a:cxn>
            </a:cxnLst>
            <a:rect l="0" t="0" r="r" b="b"/>
            <a:pathLst>
              <a:path w="21600" h="21600" extrusionOk="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path>
            </a:pathLst>
          </a:custGeom>
          <a:solidFill>
            <a:srgbClr val="009ED6"/>
          </a:solidFill>
          <a:ln w="12700" cap="flat">
            <a:noFill/>
            <a:miter lim="400000"/>
          </a:ln>
          <a:effectLst/>
        </p:spPr>
        <p:txBody>
          <a:bodyPr wrap="square" lIns="0" tIns="0" rIns="0" bIns="0" numCol="1" anchor="t">
            <a:noAutofit/>
          </a:bodyPr>
          <a:lstStyle/>
          <a:p>
            <a:pPr lvl="0">
              <a:lnSpc>
                <a:spcPct val="100000"/>
              </a:lnSpc>
              <a:defRPr sz="3200">
                <a:solidFill>
                  <a:srgbClr val="FFFFFF"/>
                </a:solidFill>
                <a:latin typeface="+mn-lt"/>
                <a:ea typeface="+mn-ea"/>
                <a:cs typeface="+mn-cs"/>
                <a:sym typeface="Helvetica Light"/>
              </a:defRPr>
            </a:pPr>
            <a:endParaRPr/>
          </a:p>
        </p:txBody>
      </p:sp>
      <p:sp>
        <p:nvSpPr>
          <p:cNvPr id="51" name="Shape 1722"/>
          <p:cNvSpPr/>
          <p:nvPr/>
        </p:nvSpPr>
        <p:spPr>
          <a:xfrm>
            <a:off x="9058510" y="2572628"/>
            <a:ext cx="1385815"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52" name="Shape 1724"/>
          <p:cNvSpPr/>
          <p:nvPr/>
        </p:nvSpPr>
        <p:spPr>
          <a:xfrm>
            <a:off x="9643300" y="2904966"/>
            <a:ext cx="216234" cy="393788"/>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009ED6"/>
          </a:solidFill>
          <a:ln w="12700" cap="flat">
            <a:noFill/>
            <a:miter lim="400000"/>
          </a:ln>
          <a:effectLst/>
        </p:spPr>
        <p:txBody>
          <a:bodyPr wrap="square" lIns="0" tIns="0" rIns="0" bIns="0" numCol="1" anchor="t">
            <a:noAutofit/>
          </a:bodyPr>
          <a:lstStyle/>
          <a:p>
            <a:pPr lvl="0">
              <a:lnSpc>
                <a:spcPct val="100000"/>
              </a:lnSpc>
              <a:defRPr sz="3200">
                <a:solidFill>
                  <a:srgbClr val="FFFFFF"/>
                </a:solidFill>
                <a:latin typeface="+mn-lt"/>
                <a:ea typeface="+mn-ea"/>
                <a:cs typeface="+mn-cs"/>
                <a:sym typeface="Helvetica Light"/>
              </a:defRPr>
            </a:pPr>
            <a:endParaRPr/>
          </a:p>
        </p:txBody>
      </p:sp>
      <p:sp>
        <p:nvSpPr>
          <p:cNvPr id="57" name="文本框 56"/>
          <p:cNvSpPr txBox="1"/>
          <p:nvPr/>
        </p:nvSpPr>
        <p:spPr>
          <a:xfrm>
            <a:off x="1837374"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59" name="文本框 58"/>
          <p:cNvSpPr txBox="1"/>
          <p:nvPr/>
        </p:nvSpPr>
        <p:spPr>
          <a:xfrm>
            <a:off x="4270440"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60" name="文本框 59"/>
          <p:cNvSpPr txBox="1"/>
          <p:nvPr/>
        </p:nvSpPr>
        <p:spPr>
          <a:xfrm>
            <a:off x="6811257"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62" name="文本框 61"/>
          <p:cNvSpPr txBox="1"/>
          <p:nvPr/>
        </p:nvSpPr>
        <p:spPr>
          <a:xfrm>
            <a:off x="9151086"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63" name="文本框 62"/>
          <p:cNvSpPr txBox="1"/>
          <p:nvPr/>
        </p:nvSpPr>
        <p:spPr>
          <a:xfrm>
            <a:off x="1562006"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5" name="文本框 64"/>
          <p:cNvSpPr txBox="1"/>
          <p:nvPr/>
        </p:nvSpPr>
        <p:spPr>
          <a:xfrm>
            <a:off x="3995072"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6" name="文本框 65"/>
          <p:cNvSpPr txBox="1"/>
          <p:nvPr/>
        </p:nvSpPr>
        <p:spPr>
          <a:xfrm>
            <a:off x="6517232"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8" name="文本框 67"/>
          <p:cNvSpPr txBox="1"/>
          <p:nvPr/>
        </p:nvSpPr>
        <p:spPr>
          <a:xfrm>
            <a:off x="8872839"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3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03</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355045" y="3719944"/>
            <a:ext cx="4959929" cy="584775"/>
          </a:xfrm>
          <a:prstGeom prst="rect">
            <a:avLst/>
          </a:prstGeom>
          <a:noFill/>
        </p:spPr>
        <p:txBody>
          <a:bodyPr wrap="square" rtlCol="0">
            <a:sp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323956"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816807" y="181159"/>
            <a:ext cx="1800493"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6286"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9" name="Shape 1517"/>
          <p:cNvSpPr/>
          <p:nvPr/>
        </p:nvSpPr>
        <p:spPr>
          <a:xfrm>
            <a:off x="5442353" y="322386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30" name="Shape 1523"/>
          <p:cNvSpPr/>
          <p:nvPr/>
        </p:nvSpPr>
        <p:spPr>
          <a:xfrm>
            <a:off x="5364085"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1" name="Shape 1518"/>
          <p:cNvSpPr/>
          <p:nvPr/>
        </p:nvSpPr>
        <p:spPr>
          <a:xfrm>
            <a:off x="3658127" y="338193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32" name="Shape 1526"/>
          <p:cNvSpPr/>
          <p:nvPr/>
        </p:nvSpPr>
        <p:spPr>
          <a:xfrm>
            <a:off x="3579860"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3" name="Shape 1519"/>
          <p:cNvSpPr/>
          <p:nvPr/>
        </p:nvSpPr>
        <p:spPr>
          <a:xfrm>
            <a:off x="1907074" y="322386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37" name="Shape 1529"/>
          <p:cNvSpPr/>
          <p:nvPr/>
        </p:nvSpPr>
        <p:spPr>
          <a:xfrm>
            <a:off x="1828808"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0" name="Shape 1516"/>
          <p:cNvSpPr/>
          <p:nvPr/>
        </p:nvSpPr>
        <p:spPr>
          <a:xfrm>
            <a:off x="7206691" y="338193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42" name="Shape 1532"/>
          <p:cNvSpPr/>
          <p:nvPr/>
        </p:nvSpPr>
        <p:spPr>
          <a:xfrm>
            <a:off x="7128425"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4" name="Shape 1515"/>
          <p:cNvSpPr/>
          <p:nvPr/>
        </p:nvSpPr>
        <p:spPr>
          <a:xfrm>
            <a:off x="8941368" y="322386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45" name="Shape 1535"/>
          <p:cNvSpPr/>
          <p:nvPr/>
        </p:nvSpPr>
        <p:spPr>
          <a:xfrm>
            <a:off x="8863102"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7" name="Text Placeholder 9"/>
          <p:cNvSpPr txBox="1"/>
          <p:nvPr/>
        </p:nvSpPr>
        <p:spPr>
          <a:xfrm>
            <a:off x="1761595"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01</a:t>
            </a:r>
            <a:endParaRPr lang="en-GB" dirty="0"/>
          </a:p>
        </p:txBody>
      </p:sp>
      <p:sp>
        <p:nvSpPr>
          <p:cNvPr id="49" name="Text Placeholder 9"/>
          <p:cNvSpPr txBox="1"/>
          <p:nvPr/>
        </p:nvSpPr>
        <p:spPr>
          <a:xfrm>
            <a:off x="3545757"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02</a:t>
            </a:r>
            <a:endParaRPr lang="en-GB" dirty="0"/>
          </a:p>
        </p:txBody>
      </p:sp>
      <p:sp>
        <p:nvSpPr>
          <p:cNvPr id="50" name="Text Placeholder 9"/>
          <p:cNvSpPr txBox="1"/>
          <p:nvPr/>
        </p:nvSpPr>
        <p:spPr>
          <a:xfrm>
            <a:off x="5303515"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03</a:t>
            </a:r>
            <a:endParaRPr lang="en-GB" dirty="0"/>
          </a:p>
        </p:txBody>
      </p:sp>
      <p:sp>
        <p:nvSpPr>
          <p:cNvPr id="53" name="Text Placeholder 9"/>
          <p:cNvSpPr txBox="1"/>
          <p:nvPr/>
        </p:nvSpPr>
        <p:spPr>
          <a:xfrm>
            <a:off x="7102975"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04</a:t>
            </a:r>
            <a:endParaRPr lang="en-GB" dirty="0"/>
          </a:p>
        </p:txBody>
      </p:sp>
      <p:sp>
        <p:nvSpPr>
          <p:cNvPr id="54" name="Text Placeholder 9"/>
          <p:cNvSpPr txBox="1"/>
          <p:nvPr/>
        </p:nvSpPr>
        <p:spPr>
          <a:xfrm>
            <a:off x="8850377"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05</a:t>
            </a:r>
            <a:endParaRPr lang="en-GB" dirty="0"/>
          </a:p>
        </p:txBody>
      </p:sp>
      <p:sp>
        <p:nvSpPr>
          <p:cNvPr id="67" name="文本框 66"/>
          <p:cNvSpPr txBox="1"/>
          <p:nvPr/>
        </p:nvSpPr>
        <p:spPr>
          <a:xfrm>
            <a:off x="1675240" y="2101950"/>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9" name="文本框 68"/>
          <p:cNvSpPr txBox="1"/>
          <p:nvPr/>
        </p:nvSpPr>
        <p:spPr>
          <a:xfrm>
            <a:off x="5232540" y="2101950"/>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70" name="文本框 69"/>
          <p:cNvSpPr txBox="1"/>
          <p:nvPr/>
        </p:nvSpPr>
        <p:spPr>
          <a:xfrm>
            <a:off x="8731557" y="2101950"/>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71" name="文本框 70"/>
          <p:cNvSpPr txBox="1"/>
          <p:nvPr/>
        </p:nvSpPr>
        <p:spPr>
          <a:xfrm>
            <a:off x="3459402" y="5071006"/>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72" name="文本框 71"/>
          <p:cNvSpPr txBox="1"/>
          <p:nvPr/>
        </p:nvSpPr>
        <p:spPr>
          <a:xfrm>
            <a:off x="7016620" y="5071006"/>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 calcmode="lin" valueType="num">
                                      <p:cBhvr>
                                        <p:cTn id="1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47">
                                            <p:txEl>
                                              <p:pRg st="0" end="0"/>
                                            </p:txEl>
                                          </p:spTgt>
                                        </p:tgtEl>
                                      </p:cBhvr>
                                    </p:animEffect>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9">
                                            <p:txEl>
                                              <p:pRg st="0" end="0"/>
                                            </p:txEl>
                                          </p:spTgt>
                                        </p:tgtEl>
                                        <p:attrNameLst>
                                          <p:attrName>style.visibility</p:attrName>
                                        </p:attrNameLst>
                                      </p:cBhvr>
                                      <p:to>
                                        <p:strVal val="visible"/>
                                      </p:to>
                                    </p:set>
                                    <p:anim calcmode="lin" valueType="num">
                                      <p:cBhvr>
                                        <p:cTn id="27"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49">
                                            <p:txEl>
                                              <p:pRg st="0" end="0"/>
                                            </p:txEl>
                                          </p:spTgt>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0">
                                            <p:txEl>
                                              <p:pRg st="0" end="0"/>
                                            </p:txEl>
                                          </p:spTgt>
                                        </p:tgtEl>
                                        <p:attrNameLst>
                                          <p:attrName>style.visibility</p:attrName>
                                        </p:attrNameLst>
                                      </p:cBhvr>
                                      <p:to>
                                        <p:strVal val="visible"/>
                                      </p:to>
                                    </p:set>
                                    <p:anim calcmode="lin" valueType="num">
                                      <p:cBhvr>
                                        <p:cTn id="42"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50">
                                            <p:txEl>
                                              <p:pRg st="0" end="0"/>
                                            </p:txEl>
                                          </p:spTgt>
                                        </p:tgtEl>
                                      </p:cBhvr>
                                    </p:animEffect>
                                  </p:childTnLst>
                                </p:cTn>
                              </p:par>
                            </p:childTnLst>
                          </p:cTn>
                        </p:par>
                        <p:par>
                          <p:cTn id="45" fill="hold">
                            <p:stCondLst>
                              <p:cond delay="2500"/>
                            </p:stCondLst>
                            <p:childTnLst>
                              <p:par>
                                <p:cTn id="46" presetID="22" presetClass="entr" presetSubtype="4"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500"/>
                                        <p:tgtEl>
                                          <p:spTgt spid="29"/>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3">
                                            <p:txEl>
                                              <p:pRg st="0" end="0"/>
                                            </p:txEl>
                                          </p:spTgt>
                                        </p:tgtEl>
                                        <p:attrNameLst>
                                          <p:attrName>style.visibility</p:attrName>
                                        </p:attrNameLst>
                                      </p:cBhvr>
                                      <p:to>
                                        <p:strVal val="visible"/>
                                      </p:to>
                                    </p:set>
                                    <p:anim calcmode="lin" valueType="num">
                                      <p:cBhvr>
                                        <p:cTn id="57"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59" dur="500"/>
                                        <p:tgtEl>
                                          <p:spTgt spid="53">
                                            <p:txEl>
                                              <p:pRg st="0" end="0"/>
                                            </p:txEl>
                                          </p:spTgt>
                                        </p:tgtEl>
                                      </p:cBhvr>
                                    </p:animEffect>
                                  </p:childTnLst>
                                </p:cTn>
                              </p:par>
                            </p:childTnLst>
                          </p:cTn>
                        </p:par>
                        <p:par>
                          <p:cTn id="60" fill="hold">
                            <p:stCondLst>
                              <p:cond delay="3500"/>
                            </p:stCondLst>
                            <p:childTnLst>
                              <p:par>
                                <p:cTn id="61" presetID="22" presetClass="entr" presetSubtype="1"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up)">
                                      <p:cBhvr>
                                        <p:cTn id="63" dur="500"/>
                                        <p:tgtEl>
                                          <p:spTgt spid="40"/>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p:cTn id="67" dur="500" fill="hold"/>
                                        <p:tgtEl>
                                          <p:spTgt spid="45"/>
                                        </p:tgtEl>
                                        <p:attrNameLst>
                                          <p:attrName>ppt_w</p:attrName>
                                        </p:attrNameLst>
                                      </p:cBhvr>
                                      <p:tavLst>
                                        <p:tav tm="0">
                                          <p:val>
                                            <p:fltVal val="0"/>
                                          </p:val>
                                        </p:tav>
                                        <p:tav tm="100000">
                                          <p:val>
                                            <p:strVal val="#ppt_w"/>
                                          </p:val>
                                        </p:tav>
                                      </p:tavLst>
                                    </p:anim>
                                    <p:anim calcmode="lin" valueType="num">
                                      <p:cBhvr>
                                        <p:cTn id="68" dur="500" fill="hold"/>
                                        <p:tgtEl>
                                          <p:spTgt spid="45"/>
                                        </p:tgtEl>
                                        <p:attrNameLst>
                                          <p:attrName>ppt_h</p:attrName>
                                        </p:attrNameLst>
                                      </p:cBhvr>
                                      <p:tavLst>
                                        <p:tav tm="0">
                                          <p:val>
                                            <p:fltVal val="0"/>
                                          </p:val>
                                        </p:tav>
                                        <p:tav tm="100000">
                                          <p:val>
                                            <p:strVal val="#ppt_h"/>
                                          </p:val>
                                        </p:tav>
                                      </p:tavLst>
                                    </p:anim>
                                    <p:animEffect transition="in" filter="fade">
                                      <p:cBhvr>
                                        <p:cTn id="69" dur="500"/>
                                        <p:tgtEl>
                                          <p:spTgt spid="4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54">
                                            <p:txEl>
                                              <p:pRg st="0" end="0"/>
                                            </p:txEl>
                                          </p:spTgt>
                                        </p:tgtEl>
                                        <p:attrNameLst>
                                          <p:attrName>style.visibility</p:attrName>
                                        </p:attrNameLst>
                                      </p:cBhvr>
                                      <p:to>
                                        <p:strVal val="visible"/>
                                      </p:to>
                                    </p:set>
                                    <p:anim calcmode="lin" valueType="num">
                                      <p:cBhvr>
                                        <p:cTn id="72"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74" dur="500"/>
                                        <p:tgtEl>
                                          <p:spTgt spid="54">
                                            <p:txEl>
                                              <p:pRg st="0" end="0"/>
                                            </p:txEl>
                                          </p:spTgt>
                                        </p:tgtEl>
                                      </p:cBhvr>
                                    </p:animEffect>
                                  </p:childTnLst>
                                </p:cTn>
                              </p:par>
                            </p:childTnLst>
                          </p:cTn>
                        </p:par>
                        <p:par>
                          <p:cTn id="75" fill="hold">
                            <p:stCondLst>
                              <p:cond delay="4500"/>
                            </p:stCondLst>
                            <p:childTnLst>
                              <p:par>
                                <p:cTn id="76" presetID="22" presetClass="entr" presetSubtype="4"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down)">
                                      <p:cBhvr>
                                        <p:cTn id="7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animBg="1"/>
      <p:bldP spid="40" grpId="0" animBg="1"/>
      <p:bldP spid="42" grpId="0" animBg="1"/>
      <p:bldP spid="44" grpId="0" animBg="1"/>
      <p:bldP spid="45" grpId="0" animBg="1"/>
      <p:bldP spid="47" grpId="0" build="p"/>
      <p:bldP spid="49" grpId="0" build="p"/>
      <p:bldP spid="50" grpId="0" build="p"/>
      <p:bldP spid="53" grpId="0" build="p"/>
      <p:bldP spid="5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816807" y="181159"/>
            <a:ext cx="1800493"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6286"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35" name="Shape 1917"/>
          <p:cNvSpPr/>
          <p:nvPr/>
        </p:nvSpPr>
        <p:spPr>
          <a:xfrm>
            <a:off x="1493711"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grpSp>
        <p:nvGrpSpPr>
          <p:cNvPr id="36" name="Group 1921"/>
          <p:cNvGrpSpPr/>
          <p:nvPr/>
        </p:nvGrpSpPr>
        <p:grpSpPr>
          <a:xfrm>
            <a:off x="2815931" y="4511727"/>
            <a:ext cx="190573" cy="269314"/>
            <a:chOff x="0" y="0"/>
            <a:chExt cx="381275" cy="538810"/>
          </a:xfrm>
        </p:grpSpPr>
        <p:sp>
          <p:nvSpPr>
            <p:cNvPr id="38" name="Shape 1919"/>
            <p:cNvSpPr/>
            <p:nvPr/>
          </p:nvSpPr>
          <p:spPr>
            <a:xfrm>
              <a:off x="0" y="48588"/>
              <a:ext cx="381276" cy="490223"/>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39" name="Shape 1920"/>
            <p:cNvSpPr/>
            <p:nvPr/>
          </p:nvSpPr>
          <p:spPr>
            <a:xfrm>
              <a:off x="67164" y="0"/>
              <a:ext cx="245110" cy="108944"/>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grpSp>
      <p:sp>
        <p:nvSpPr>
          <p:cNvPr id="43" name="Shape 1923"/>
          <p:cNvSpPr/>
          <p:nvPr/>
        </p:nvSpPr>
        <p:spPr>
          <a:xfrm>
            <a:off x="3979030"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46" name="Shape 1925"/>
          <p:cNvSpPr/>
          <p:nvPr/>
        </p:nvSpPr>
        <p:spPr>
          <a:xfrm>
            <a:off x="5245090" y="4508194"/>
            <a:ext cx="257511" cy="27638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51" name="Shape 1927"/>
          <p:cNvSpPr/>
          <p:nvPr/>
        </p:nvSpPr>
        <p:spPr>
          <a:xfrm>
            <a:off x="6467116"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52" name="Shape 1929"/>
          <p:cNvSpPr/>
          <p:nvPr/>
        </p:nvSpPr>
        <p:spPr>
          <a:xfrm>
            <a:off x="7728414" y="4515680"/>
            <a:ext cx="254711" cy="254728"/>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56" name="Shape 1931"/>
          <p:cNvSpPr/>
          <p:nvPr/>
        </p:nvSpPr>
        <p:spPr>
          <a:xfrm>
            <a:off x="8930839"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57" name="Shape 1933"/>
          <p:cNvSpPr/>
          <p:nvPr/>
        </p:nvSpPr>
        <p:spPr>
          <a:xfrm>
            <a:off x="10197137" y="4519020"/>
            <a:ext cx="260145" cy="254728"/>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58" name="Shape 1935"/>
          <p:cNvSpPr/>
          <p:nvPr/>
        </p:nvSpPr>
        <p:spPr>
          <a:xfrm>
            <a:off x="0" y="3931263"/>
            <a:ext cx="2381275"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59" name="Shape 1936"/>
          <p:cNvSpPr/>
          <p:nvPr/>
        </p:nvSpPr>
        <p:spPr>
          <a:xfrm>
            <a:off x="2378790" y="3931263"/>
            <a:ext cx="2479622"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60" name="Shape 1937"/>
          <p:cNvSpPr/>
          <p:nvPr/>
        </p:nvSpPr>
        <p:spPr>
          <a:xfrm>
            <a:off x="4856368" y="3931263"/>
            <a:ext cx="2513961"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61" name="Shape 1938"/>
          <p:cNvSpPr/>
          <p:nvPr/>
        </p:nvSpPr>
        <p:spPr>
          <a:xfrm>
            <a:off x="9798979" y="3930095"/>
            <a:ext cx="2393021" cy="0"/>
          </a:xfrm>
          <a:prstGeom prst="rect">
            <a:avLst/>
          </a:prstGeom>
          <a:ln w="28575">
            <a:solidFill>
              <a:schemeClr val="tx1">
                <a:lumMod val="50000"/>
                <a:lumOff val="50000"/>
              </a:schemeClr>
            </a:solidFill>
            <a:miter lim="400000"/>
          </a:ln>
        </p:spPr>
        <p:txBody>
          <a:bodyPr lIns="50800" tIns="50800" rIns="50800" bIns="50800" anchor="ctr"/>
          <a:lstStyle/>
          <a:p>
            <a:pPr lvl="0"/>
            <a:endParaRPr/>
          </a:p>
        </p:txBody>
      </p:sp>
      <p:sp>
        <p:nvSpPr>
          <p:cNvPr id="62" name="Shape 1939"/>
          <p:cNvSpPr/>
          <p:nvPr/>
        </p:nvSpPr>
        <p:spPr>
          <a:xfrm>
            <a:off x="7370394" y="3931263"/>
            <a:ext cx="2444157"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64" name="Text Placeholder 19"/>
          <p:cNvSpPr txBox="1"/>
          <p:nvPr/>
        </p:nvSpPr>
        <p:spPr>
          <a:xfrm>
            <a:off x="1705796" y="4534509"/>
            <a:ext cx="1049836" cy="2782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dirty="0"/>
          </a:p>
        </p:txBody>
      </p:sp>
      <p:sp>
        <p:nvSpPr>
          <p:cNvPr id="76" name="Oval 5"/>
          <p:cNvSpPr/>
          <p:nvPr/>
        </p:nvSpPr>
        <p:spPr>
          <a:xfrm>
            <a:off x="2351447"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7" name="Oval 33"/>
          <p:cNvSpPr/>
          <p:nvPr/>
        </p:nvSpPr>
        <p:spPr>
          <a:xfrm>
            <a:off x="4847974"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8" name="Oval 34"/>
          <p:cNvSpPr/>
          <p:nvPr/>
        </p:nvSpPr>
        <p:spPr>
          <a:xfrm>
            <a:off x="7337445"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9" name="Oval 35"/>
          <p:cNvSpPr/>
          <p:nvPr/>
        </p:nvSpPr>
        <p:spPr>
          <a:xfrm>
            <a:off x="9794838"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0" name="文本框 79"/>
          <p:cNvSpPr txBox="1"/>
          <p:nvPr/>
        </p:nvSpPr>
        <p:spPr>
          <a:xfrm>
            <a:off x="1530464"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1" name="文本框 80"/>
          <p:cNvSpPr txBox="1"/>
          <p:nvPr/>
        </p:nvSpPr>
        <p:spPr>
          <a:xfrm>
            <a:off x="3998182"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2" name="文本框 81"/>
          <p:cNvSpPr txBox="1"/>
          <p:nvPr/>
        </p:nvSpPr>
        <p:spPr>
          <a:xfrm>
            <a:off x="6492055"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3" name="文本框 82"/>
          <p:cNvSpPr txBox="1"/>
          <p:nvPr/>
        </p:nvSpPr>
        <p:spPr>
          <a:xfrm>
            <a:off x="8919465"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4" name="文本框 83"/>
          <p:cNvSpPr txBox="1"/>
          <p:nvPr/>
        </p:nvSpPr>
        <p:spPr>
          <a:xfrm>
            <a:off x="1530464"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5" name="文本框 84"/>
          <p:cNvSpPr txBox="1"/>
          <p:nvPr/>
        </p:nvSpPr>
        <p:spPr>
          <a:xfrm>
            <a:off x="3969396"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6" name="文本框 85"/>
          <p:cNvSpPr txBox="1"/>
          <p:nvPr/>
        </p:nvSpPr>
        <p:spPr>
          <a:xfrm>
            <a:off x="6408328"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7" name="文本框 86"/>
          <p:cNvSpPr txBox="1"/>
          <p:nvPr/>
        </p:nvSpPr>
        <p:spPr>
          <a:xfrm>
            <a:off x="8847260"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childTnLst>
                                </p:cTn>
                              </p:par>
                              <p:par>
                                <p:cTn id="11" presetID="53" presetClass="entr" presetSubtype="16" fill="hold" grpId="0" nodeType="withEffect" nodePh="1">
                                  <p:stCondLst>
                                    <p:cond delay="0"/>
                                  </p:stCondLst>
                                  <p:endCondLst>
                                    <p:cond evt="begin" delay="0">
                                      <p:tn val="11"/>
                                    </p:cond>
                                  </p:endCondLst>
                                  <p:childTnLst>
                                    <p:set>
                                      <p:cBhvr>
                                        <p:cTn id="12" dur="1" fill="hold">
                                          <p:stCondLst>
                                            <p:cond delay="0"/>
                                          </p:stCondLst>
                                        </p:cTn>
                                        <p:tgtEl>
                                          <p:spTgt spid="64">
                                            <p:txEl>
                                              <p:pRg st="0" end="0"/>
                                            </p:txEl>
                                          </p:spTgt>
                                        </p:tgtEl>
                                        <p:attrNameLst>
                                          <p:attrName>style.visibility</p:attrName>
                                        </p:attrNameLst>
                                      </p:cBhvr>
                                      <p:to>
                                        <p:strVal val="visible"/>
                                      </p:to>
                                    </p:set>
                                    <p:anim calcmode="lin" valueType="num">
                                      <p:cBhvr>
                                        <p:cTn id="13"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4">
                                            <p:txEl>
                                              <p:pRg st="0" end="0"/>
                                            </p:txEl>
                                          </p:spTgt>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left)">
                                      <p:cBhvr>
                                        <p:cTn id="19" dur="500"/>
                                        <p:tgtEl>
                                          <p:spTgt spid="59"/>
                                        </p:tgtEl>
                                      </p:cBhvr>
                                    </p:animEffect>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left)">
                                      <p:cBhvr>
                                        <p:cTn id="26" dur="500"/>
                                        <p:tgtEl>
                                          <p:spTgt spid="60"/>
                                        </p:tgtEl>
                                      </p:cBhvr>
                                    </p:animEffect>
                                  </p:childTnLst>
                                </p:cTn>
                              </p:par>
                            </p:childTnLst>
                          </p:cTn>
                        </p:par>
                        <p:par>
                          <p:cTn id="27" fill="hold">
                            <p:stCondLst>
                              <p:cond delay="1500"/>
                            </p:stCondLst>
                            <p:childTnLst>
                              <p:par>
                                <p:cTn id="28" presetID="1" presetClass="entr" presetSubtype="0" fill="hold" grpId="0" nodeType="afterEffect">
                                  <p:stCondLst>
                                    <p:cond delay="0"/>
                                  </p:stCondLst>
                                  <p:childTnLst>
                                    <p:set>
                                      <p:cBhvr>
                                        <p:cTn id="29" dur="1" fill="hold">
                                          <p:stCondLst>
                                            <p:cond delay="0"/>
                                          </p:stCondLst>
                                        </p:cTn>
                                        <p:tgtEl>
                                          <p:spTgt spid="78"/>
                                        </p:tgtEl>
                                        <p:attrNameLst>
                                          <p:attrName>style.visibility</p:attrName>
                                        </p:attrNameLst>
                                      </p:cBhvr>
                                      <p:to>
                                        <p:strVal val="visible"/>
                                      </p:to>
                                    </p:se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wipe(left)">
                                      <p:cBhvr>
                                        <p:cTn id="33" dur="500"/>
                                        <p:tgtEl>
                                          <p:spTgt spid="62"/>
                                        </p:tgtEl>
                                      </p:cBhvr>
                                    </p:animEffect>
                                  </p:childTnLst>
                                </p:cTn>
                              </p:par>
                            </p:childTnLst>
                          </p:cTn>
                        </p:par>
                        <p:par>
                          <p:cTn id="34" fill="hold">
                            <p:stCondLst>
                              <p:cond delay="2000"/>
                            </p:stCondLst>
                            <p:childTnLst>
                              <p:par>
                                <p:cTn id="35" presetID="1" presetClass="entr" presetSubtype="0" fill="hold" grpId="0" nodeType="afterEffect">
                                  <p:stCondLst>
                                    <p:cond delay="0"/>
                                  </p:stCondLst>
                                  <p:childTnLst>
                                    <p:set>
                                      <p:cBhvr>
                                        <p:cTn id="36" dur="1" fill="hold">
                                          <p:stCondLst>
                                            <p:cond delay="0"/>
                                          </p:stCondLst>
                                        </p:cTn>
                                        <p:tgtEl>
                                          <p:spTgt spid="79"/>
                                        </p:tgtEl>
                                        <p:attrNameLst>
                                          <p:attrName>style.visibility</p:attrName>
                                        </p:attrNameLst>
                                      </p:cBhvr>
                                      <p:to>
                                        <p:strVal val="visible"/>
                                      </p:to>
                                    </p:se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left)">
                                      <p:cBhvr>
                                        <p:cTn id="4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4" grpId="0" build="p"/>
      <p:bldP spid="76" grpId="0" animBg="1"/>
      <p:bldP spid="77" grpId="0" animBg="1"/>
      <p:bldP spid="78"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816807" y="181159"/>
            <a:ext cx="1800493"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6286"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2" name="Shape 1917"/>
          <p:cNvSpPr/>
          <p:nvPr/>
        </p:nvSpPr>
        <p:spPr>
          <a:xfrm>
            <a:off x="1493711" y="4218833"/>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44" name="Shape 1948"/>
          <p:cNvSpPr/>
          <p:nvPr/>
        </p:nvSpPr>
        <p:spPr>
          <a:xfrm>
            <a:off x="2742439" y="4455670"/>
            <a:ext cx="304518" cy="30451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45" name="Shape 1935"/>
          <p:cNvSpPr/>
          <p:nvPr/>
        </p:nvSpPr>
        <p:spPr>
          <a:xfrm>
            <a:off x="0" y="3887720"/>
            <a:ext cx="2381275" cy="0"/>
          </a:xfrm>
          <a:prstGeom prst="ellipse">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47" name="Shape 1936"/>
          <p:cNvSpPr/>
          <p:nvPr/>
        </p:nvSpPr>
        <p:spPr>
          <a:xfrm>
            <a:off x="2378790" y="3887720"/>
            <a:ext cx="2479622" cy="0"/>
          </a:xfrm>
          <a:prstGeom prst="ellipse">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49" name="Shape 1937"/>
          <p:cNvSpPr/>
          <p:nvPr/>
        </p:nvSpPr>
        <p:spPr>
          <a:xfrm>
            <a:off x="4856368" y="3887720"/>
            <a:ext cx="2513961" cy="0"/>
          </a:xfrm>
          <a:prstGeom prst="ellipse">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54" name="Shape 1923"/>
          <p:cNvSpPr/>
          <p:nvPr/>
        </p:nvSpPr>
        <p:spPr>
          <a:xfrm>
            <a:off x="3979030" y="4218833"/>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63" name="Shape 1952"/>
          <p:cNvSpPr/>
          <p:nvPr/>
        </p:nvSpPr>
        <p:spPr>
          <a:xfrm>
            <a:off x="5304628" y="4464205"/>
            <a:ext cx="262820" cy="261147"/>
          </a:xfrm>
          <a:custGeom>
            <a:avLst/>
            <a:gdLst/>
            <a:ahLst/>
            <a:cxnLst>
              <a:cxn ang="0">
                <a:pos x="wd2" y="hd2"/>
              </a:cxn>
              <a:cxn ang="5400000">
                <a:pos x="wd2" y="hd2"/>
              </a:cxn>
              <a:cxn ang="10800000">
                <a:pos x="wd2" y="hd2"/>
              </a:cxn>
              <a:cxn ang="16200000">
                <a:pos x="wd2" y="hd2"/>
              </a:cxn>
            </a:cxnLst>
            <a:rect l="0" t="0" r="r" b="b"/>
            <a:pathLst>
              <a:path w="21600" h="21600" extrusionOk="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66" name="Shape 1967"/>
          <p:cNvSpPr/>
          <p:nvPr/>
        </p:nvSpPr>
        <p:spPr>
          <a:xfrm rot="16200000">
            <a:off x="8156425" y="4642907"/>
            <a:ext cx="441572" cy="509882"/>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grpSp>
        <p:nvGrpSpPr>
          <p:cNvPr id="67" name="Group 1972"/>
          <p:cNvGrpSpPr/>
          <p:nvPr/>
        </p:nvGrpSpPr>
        <p:grpSpPr>
          <a:xfrm>
            <a:off x="8297358" y="4791860"/>
            <a:ext cx="159707" cy="204294"/>
            <a:chOff x="0" y="0"/>
            <a:chExt cx="331378" cy="423893"/>
          </a:xfrm>
        </p:grpSpPr>
        <p:sp>
          <p:nvSpPr>
            <p:cNvPr id="68" name="Shape 1968"/>
            <p:cNvSpPr/>
            <p:nvPr/>
          </p:nvSpPr>
          <p:spPr>
            <a:xfrm>
              <a:off x="123900" y="151824"/>
              <a:ext cx="81516" cy="272070"/>
            </a:xfrm>
            <a:custGeom>
              <a:avLst/>
              <a:gdLst/>
              <a:ahLst/>
              <a:cxnLst>
                <a:cxn ang="0">
                  <a:pos x="wd2" y="hd2"/>
                </a:cxn>
                <a:cxn ang="5400000">
                  <a:pos x="wd2" y="hd2"/>
                </a:cxn>
                <a:cxn ang="10800000">
                  <a:pos x="wd2" y="hd2"/>
                </a:cxn>
                <a:cxn ang="16200000">
                  <a:pos x="wd2" y="hd2"/>
                </a:cxn>
              </a:cxnLst>
              <a:rect l="0" t="0" r="r" b="b"/>
              <a:pathLst>
                <a:path w="21600" h="21600" extrusionOk="0">
                  <a:moveTo>
                    <a:pt x="0" y="21434"/>
                  </a:moveTo>
                  <a:cubicBezTo>
                    <a:pt x="2769" y="21600"/>
                    <a:pt x="6646" y="21600"/>
                    <a:pt x="10523" y="21600"/>
                  </a:cubicBezTo>
                  <a:cubicBezTo>
                    <a:pt x="14400" y="21600"/>
                    <a:pt x="18277" y="21600"/>
                    <a:pt x="21600" y="21434"/>
                  </a:cubicBezTo>
                  <a:cubicBezTo>
                    <a:pt x="21600" y="0"/>
                    <a:pt x="21600" y="0"/>
                    <a:pt x="21600" y="0"/>
                  </a:cubicBezTo>
                  <a:cubicBezTo>
                    <a:pt x="18277" y="0"/>
                    <a:pt x="14400" y="0"/>
                    <a:pt x="10523" y="0"/>
                  </a:cubicBezTo>
                  <a:cubicBezTo>
                    <a:pt x="6646" y="0"/>
                    <a:pt x="2769" y="0"/>
                    <a:pt x="0" y="0"/>
                  </a:cubicBezTo>
                  <a:lnTo>
                    <a:pt x="0" y="21434"/>
                  </a:ln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69" name="Shape 1969"/>
            <p:cNvSpPr/>
            <p:nvPr/>
          </p:nvSpPr>
          <p:spPr>
            <a:xfrm>
              <a:off x="0" y="153596"/>
              <a:ext cx="331379" cy="268471"/>
            </a:xfrm>
            <a:custGeom>
              <a:avLst/>
              <a:gdLst/>
              <a:ahLst/>
              <a:cxnLst>
                <a:cxn ang="0">
                  <a:pos x="wd2" y="hd2"/>
                </a:cxn>
                <a:cxn ang="5400000">
                  <a:pos x="wd2" y="hd2"/>
                </a:cxn>
                <a:cxn ang="10800000">
                  <a:pos x="wd2" y="hd2"/>
                </a:cxn>
                <a:cxn ang="16200000">
                  <a:pos x="wd2" y="hd2"/>
                </a:cxn>
              </a:cxnLst>
              <a:rect l="0" t="0" r="r" b="b"/>
              <a:pathLst>
                <a:path w="21600" h="21600" extrusionOk="0">
                  <a:moveTo>
                    <a:pt x="0" y="3375"/>
                  </a:moveTo>
                  <a:cubicBezTo>
                    <a:pt x="0" y="18056"/>
                    <a:pt x="0" y="18056"/>
                    <a:pt x="0" y="18056"/>
                  </a:cubicBezTo>
                  <a:cubicBezTo>
                    <a:pt x="0" y="19575"/>
                    <a:pt x="1094" y="20756"/>
                    <a:pt x="2187" y="20756"/>
                  </a:cubicBezTo>
                  <a:cubicBezTo>
                    <a:pt x="2187" y="20756"/>
                    <a:pt x="3828" y="21262"/>
                    <a:pt x="6972" y="21600"/>
                  </a:cubicBezTo>
                  <a:cubicBezTo>
                    <a:pt x="6972" y="0"/>
                    <a:pt x="6972" y="0"/>
                    <a:pt x="6972" y="0"/>
                  </a:cubicBezTo>
                  <a:cubicBezTo>
                    <a:pt x="3828" y="169"/>
                    <a:pt x="2187" y="675"/>
                    <a:pt x="2187" y="675"/>
                  </a:cubicBezTo>
                  <a:cubicBezTo>
                    <a:pt x="1094" y="675"/>
                    <a:pt x="0" y="1856"/>
                    <a:pt x="0" y="3375"/>
                  </a:cubicBezTo>
                  <a:close/>
                  <a:moveTo>
                    <a:pt x="19413" y="675"/>
                  </a:moveTo>
                  <a:cubicBezTo>
                    <a:pt x="19413" y="675"/>
                    <a:pt x="17772" y="169"/>
                    <a:pt x="14628" y="0"/>
                  </a:cubicBezTo>
                  <a:cubicBezTo>
                    <a:pt x="14628" y="21600"/>
                    <a:pt x="14628" y="21600"/>
                    <a:pt x="14628" y="21600"/>
                  </a:cubicBezTo>
                  <a:cubicBezTo>
                    <a:pt x="17772" y="21262"/>
                    <a:pt x="19413" y="20756"/>
                    <a:pt x="19413" y="20756"/>
                  </a:cubicBezTo>
                  <a:cubicBezTo>
                    <a:pt x="20643" y="20756"/>
                    <a:pt x="21600" y="19575"/>
                    <a:pt x="21600" y="18056"/>
                  </a:cubicBezTo>
                  <a:cubicBezTo>
                    <a:pt x="21600" y="3375"/>
                    <a:pt x="21600" y="3375"/>
                    <a:pt x="21600" y="3375"/>
                  </a:cubicBezTo>
                  <a:cubicBezTo>
                    <a:pt x="21600" y="1856"/>
                    <a:pt x="20643" y="675"/>
                    <a:pt x="19413" y="675"/>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70" name="Shape 1970"/>
            <p:cNvSpPr/>
            <p:nvPr/>
          </p:nvSpPr>
          <p:spPr>
            <a:xfrm>
              <a:off x="24430" y="-1"/>
              <a:ext cx="122612" cy="139422"/>
            </a:xfrm>
            <a:custGeom>
              <a:avLst/>
              <a:gdLst/>
              <a:ahLst/>
              <a:cxnLst>
                <a:cxn ang="0">
                  <a:pos x="wd2" y="hd2"/>
                </a:cxn>
                <a:cxn ang="5400000">
                  <a:pos x="wd2" y="hd2"/>
                </a:cxn>
                <a:cxn ang="10800000">
                  <a:pos x="wd2" y="hd2"/>
                </a:cxn>
                <a:cxn ang="16200000">
                  <a:pos x="wd2" y="hd2"/>
                </a:cxn>
              </a:cxnLst>
              <a:rect l="0" t="0" r="r" b="b"/>
              <a:pathLst>
                <a:path w="20333" h="20475" extrusionOk="0">
                  <a:moveTo>
                    <a:pt x="13017" y="109"/>
                  </a:moveTo>
                  <a:cubicBezTo>
                    <a:pt x="9185" y="-1125"/>
                    <a:pt x="-1267" y="8441"/>
                    <a:pt x="127" y="12452"/>
                  </a:cubicBezTo>
                  <a:cubicBezTo>
                    <a:pt x="1520" y="16155"/>
                    <a:pt x="11623" y="20475"/>
                    <a:pt x="11623" y="20475"/>
                  </a:cubicBezTo>
                  <a:cubicBezTo>
                    <a:pt x="20333" y="19858"/>
                    <a:pt x="20333" y="19858"/>
                    <a:pt x="20333" y="19858"/>
                  </a:cubicBezTo>
                  <a:cubicBezTo>
                    <a:pt x="20333" y="19858"/>
                    <a:pt x="16849" y="1344"/>
                    <a:pt x="13017" y="109"/>
                  </a:cubicBezTo>
                  <a:close/>
                  <a:moveTo>
                    <a:pt x="6398" y="13686"/>
                  </a:moveTo>
                  <a:cubicBezTo>
                    <a:pt x="5701" y="11835"/>
                    <a:pt x="10927" y="6898"/>
                    <a:pt x="12668" y="7824"/>
                  </a:cubicBezTo>
                  <a:cubicBezTo>
                    <a:pt x="14759" y="8441"/>
                    <a:pt x="16501" y="17389"/>
                    <a:pt x="16501" y="17389"/>
                  </a:cubicBezTo>
                  <a:cubicBezTo>
                    <a:pt x="11972" y="17698"/>
                    <a:pt x="11972" y="17698"/>
                    <a:pt x="11972" y="17698"/>
                  </a:cubicBezTo>
                  <a:cubicBezTo>
                    <a:pt x="11972" y="17698"/>
                    <a:pt x="7094" y="15538"/>
                    <a:pt x="6398" y="13686"/>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71" name="Shape 1971"/>
            <p:cNvSpPr/>
            <p:nvPr/>
          </p:nvSpPr>
          <p:spPr>
            <a:xfrm>
              <a:off x="171851" y="0"/>
              <a:ext cx="124380" cy="139421"/>
            </a:xfrm>
            <a:custGeom>
              <a:avLst/>
              <a:gdLst/>
              <a:ahLst/>
              <a:cxnLst>
                <a:cxn ang="0">
                  <a:pos x="wd2" y="hd2"/>
                </a:cxn>
                <a:cxn ang="5400000">
                  <a:pos x="wd2" y="hd2"/>
                </a:cxn>
                <a:cxn ang="10800000">
                  <a:pos x="wd2" y="hd2"/>
                </a:cxn>
                <a:cxn ang="16200000">
                  <a:pos x="wd2" y="hd2"/>
                </a:cxn>
              </a:cxnLst>
              <a:rect l="0" t="0" r="r" b="b"/>
              <a:pathLst>
                <a:path w="20350" h="20475" extrusionOk="0">
                  <a:moveTo>
                    <a:pt x="0" y="19858"/>
                  </a:moveTo>
                  <a:cubicBezTo>
                    <a:pt x="8571" y="20475"/>
                    <a:pt x="8571" y="20475"/>
                    <a:pt x="8571" y="20475"/>
                  </a:cubicBezTo>
                  <a:cubicBezTo>
                    <a:pt x="8571" y="20475"/>
                    <a:pt x="18514" y="16155"/>
                    <a:pt x="20229" y="12452"/>
                  </a:cubicBezTo>
                  <a:cubicBezTo>
                    <a:pt x="21600" y="8441"/>
                    <a:pt x="10971" y="-1125"/>
                    <a:pt x="7200" y="109"/>
                  </a:cubicBezTo>
                  <a:cubicBezTo>
                    <a:pt x="3429" y="1344"/>
                    <a:pt x="0" y="19858"/>
                    <a:pt x="0" y="19858"/>
                  </a:cubicBezTo>
                  <a:close/>
                  <a:moveTo>
                    <a:pt x="8229" y="17698"/>
                  </a:moveTo>
                  <a:cubicBezTo>
                    <a:pt x="4114" y="17389"/>
                    <a:pt x="4114" y="17389"/>
                    <a:pt x="4114" y="17389"/>
                  </a:cubicBezTo>
                  <a:cubicBezTo>
                    <a:pt x="4114" y="17389"/>
                    <a:pt x="5486" y="8441"/>
                    <a:pt x="7543" y="7824"/>
                  </a:cubicBezTo>
                  <a:cubicBezTo>
                    <a:pt x="9257" y="6898"/>
                    <a:pt x="14400" y="11835"/>
                    <a:pt x="13714" y="13686"/>
                  </a:cubicBezTo>
                  <a:cubicBezTo>
                    <a:pt x="13029" y="15538"/>
                    <a:pt x="8229" y="17698"/>
                    <a:pt x="8229" y="17698"/>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grpSp>
      <p:sp>
        <p:nvSpPr>
          <p:cNvPr id="89" name="Oval 34"/>
          <p:cNvSpPr/>
          <p:nvPr/>
        </p:nvSpPr>
        <p:spPr>
          <a:xfrm>
            <a:off x="2351447" y="3856664"/>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0" name="Oval 35"/>
          <p:cNvSpPr/>
          <p:nvPr/>
        </p:nvSpPr>
        <p:spPr>
          <a:xfrm>
            <a:off x="4847974" y="3856664"/>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2" name="Shape 1964"/>
          <p:cNvSpPr/>
          <p:nvPr/>
        </p:nvSpPr>
        <p:spPr>
          <a:xfrm rot="16200000">
            <a:off x="8139612" y="2606485"/>
            <a:ext cx="441572" cy="509882"/>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93" name="Shape 1962"/>
          <p:cNvSpPr/>
          <p:nvPr/>
        </p:nvSpPr>
        <p:spPr>
          <a:xfrm>
            <a:off x="8319109" y="2744595"/>
            <a:ext cx="112181" cy="204293"/>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94" name="Freeform 5"/>
          <p:cNvSpPr/>
          <p:nvPr/>
        </p:nvSpPr>
        <p:spPr bwMode="auto">
          <a:xfrm>
            <a:off x="6170199" y="3414285"/>
            <a:ext cx="2702339" cy="946931"/>
          </a:xfrm>
          <a:prstGeom prst="rect">
            <a:avLst/>
          </a:prstGeom>
          <a:solidFill>
            <a:srgbClr val="ECECEC"/>
          </a:solidFill>
          <a:ln w="15875" cap="flat">
            <a:solidFill>
              <a:srgbClr val="FFFFFF"/>
            </a:solidFill>
            <a:prstDash val="solid"/>
            <a:miter lim="800000"/>
          </a:ln>
        </p:spPr>
        <p:txBody>
          <a:bodyPr vert="horz" wrap="square" lIns="91440" tIns="45720" rIns="91440" bIns="45720" numCol="1" anchor="t" anchorCtr="0" compatLnSpc="1"/>
          <a:lstStyle/>
          <a:p>
            <a:endParaRPr lang="id-ID"/>
          </a:p>
        </p:txBody>
      </p:sp>
      <p:sp>
        <p:nvSpPr>
          <p:cNvPr id="96" name="Shape 1964"/>
          <p:cNvSpPr/>
          <p:nvPr/>
        </p:nvSpPr>
        <p:spPr>
          <a:xfrm rot="16200000">
            <a:off x="8894757" y="3625364"/>
            <a:ext cx="441572" cy="509882"/>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97" name="Shape 1965"/>
          <p:cNvSpPr/>
          <p:nvPr/>
        </p:nvSpPr>
        <p:spPr>
          <a:xfrm>
            <a:off x="9004460" y="3795517"/>
            <a:ext cx="222167" cy="199950"/>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98" name="Text Placeholder 17"/>
          <p:cNvSpPr txBox="1"/>
          <p:nvPr/>
        </p:nvSpPr>
        <p:spPr>
          <a:xfrm>
            <a:off x="6658466" y="3698856"/>
            <a:ext cx="1802881" cy="408745"/>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000" smtClean="0"/>
              <a:t>Finish</a:t>
            </a:r>
            <a:endParaRPr lang="en-GB" sz="4000" dirty="0"/>
          </a:p>
        </p:txBody>
      </p:sp>
      <p:sp>
        <p:nvSpPr>
          <p:cNvPr id="100" name="文本框 99"/>
          <p:cNvSpPr txBox="1"/>
          <p:nvPr/>
        </p:nvSpPr>
        <p:spPr>
          <a:xfrm>
            <a:off x="1543733" y="4405156"/>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101" name="文本框 100"/>
          <p:cNvSpPr txBox="1"/>
          <p:nvPr/>
        </p:nvSpPr>
        <p:spPr>
          <a:xfrm>
            <a:off x="3979030" y="4405156"/>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102" name="文本框 101"/>
          <p:cNvSpPr txBox="1"/>
          <p:nvPr/>
        </p:nvSpPr>
        <p:spPr>
          <a:xfrm>
            <a:off x="1530464"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103" name="文本框 102"/>
          <p:cNvSpPr txBox="1"/>
          <p:nvPr/>
        </p:nvSpPr>
        <p:spPr>
          <a:xfrm>
            <a:off x="3979030"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104" name="文本框 103"/>
          <p:cNvSpPr txBox="1"/>
          <p:nvPr/>
        </p:nvSpPr>
        <p:spPr>
          <a:xfrm>
            <a:off x="8872538" y="2569742"/>
            <a:ext cx="175715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05" name="文本框 104"/>
          <p:cNvSpPr txBox="1"/>
          <p:nvPr/>
        </p:nvSpPr>
        <p:spPr>
          <a:xfrm>
            <a:off x="8872538" y="4619996"/>
            <a:ext cx="175715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06" name="文本框 105"/>
          <p:cNvSpPr txBox="1"/>
          <p:nvPr/>
        </p:nvSpPr>
        <p:spPr>
          <a:xfrm>
            <a:off x="9596239" y="3618493"/>
            <a:ext cx="175715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90"/>
                                        </p:tgtEl>
                                        <p:attrNameLst>
                                          <p:attrName>style.visibility</p:attrName>
                                        </p:attrNameLst>
                                      </p:cBhvr>
                                      <p:to>
                                        <p:strVal val="visible"/>
                                      </p:to>
                                    </p:se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p:stCondLst>
                              <p:cond delay="1500"/>
                            </p:stCondLst>
                            <p:childTnLst>
                              <p:par>
                                <p:cTn id="23" presetID="49" presetClass="entr" presetSubtype="0" decel="100000"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 calcmode="lin" valueType="num">
                                      <p:cBhvr>
                                        <p:cTn id="27" dur="500" fill="hold"/>
                                        <p:tgtEl>
                                          <p:spTgt spid="94"/>
                                        </p:tgtEl>
                                        <p:attrNameLst>
                                          <p:attrName>style.rotation</p:attrName>
                                        </p:attrNameLst>
                                      </p:cBhvr>
                                      <p:tavLst>
                                        <p:tav tm="0">
                                          <p:val>
                                            <p:fltVal val="360"/>
                                          </p:val>
                                        </p:tav>
                                        <p:tav tm="100000">
                                          <p:val>
                                            <p:fltVal val="0"/>
                                          </p:val>
                                        </p:tav>
                                      </p:tavLst>
                                    </p:anim>
                                    <p:animEffect transition="in" filter="fade">
                                      <p:cBhvr>
                                        <p:cTn id="28" dur="500"/>
                                        <p:tgtEl>
                                          <p:spTgt spid="9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98">
                                            <p:txEl>
                                              <p:pRg st="0" end="0"/>
                                            </p:txEl>
                                          </p:spTgt>
                                        </p:tgtEl>
                                        <p:attrNameLst>
                                          <p:attrName>style.visibility</p:attrName>
                                        </p:attrNameLst>
                                      </p:cBhvr>
                                      <p:to>
                                        <p:strVal val="visible"/>
                                      </p:to>
                                    </p:set>
                                    <p:animEffect transition="in" filter="fade">
                                      <p:cBhvr>
                                        <p:cTn id="32" dur="500"/>
                                        <p:tgtEl>
                                          <p:spTgt spid="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P spid="49" grpId="0" animBg="1"/>
      <p:bldP spid="89" grpId="0" animBg="1"/>
      <p:bldP spid="90" grpId="0" animBg="1"/>
      <p:bldP spid="94" grpId="0" animBg="1"/>
      <p:bldP spid="9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04</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73668" y="3719944"/>
            <a:ext cx="4959929"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342579"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469399" y="376279"/>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504800" y="7951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0" name="Freeform 5"/>
          <p:cNvSpPr/>
          <p:nvPr/>
        </p:nvSpPr>
        <p:spPr bwMode="auto">
          <a:xfrm>
            <a:off x="7412711" y="3038176"/>
            <a:ext cx="2268318" cy="1966114"/>
          </a:xfrm>
          <a:custGeom>
            <a:avLst/>
            <a:gdLst>
              <a:gd name="T0" fmla="*/ 803 w 803"/>
              <a:gd name="T1" fmla="*/ 347 h 694"/>
              <a:gd name="T2" fmla="*/ 698 w 803"/>
              <a:gd name="T3" fmla="*/ 287 h 694"/>
              <a:gd name="T4" fmla="*/ 687 w 803"/>
              <a:gd name="T5" fmla="*/ 280 h 694"/>
              <a:gd name="T6" fmla="*/ 347 w 803"/>
              <a:gd name="T7" fmla="*/ 0 h 694"/>
              <a:gd name="T8" fmla="*/ 0 w 803"/>
              <a:gd name="T9" fmla="*/ 347 h 694"/>
              <a:gd name="T10" fmla="*/ 347 w 803"/>
              <a:gd name="T11" fmla="*/ 694 h 694"/>
              <a:gd name="T12" fmla="*/ 687 w 803"/>
              <a:gd name="T13" fmla="*/ 414 h 694"/>
              <a:gd name="T14" fmla="*/ 698 w 803"/>
              <a:gd name="T15" fmla="*/ 408 h 694"/>
              <a:gd name="T16" fmla="*/ 803 w 803"/>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3" h="694">
                <a:moveTo>
                  <a:pt x="803" y="347"/>
                </a:moveTo>
                <a:cubicBezTo>
                  <a:pt x="698" y="287"/>
                  <a:pt x="698" y="287"/>
                  <a:pt x="698" y="287"/>
                </a:cubicBezTo>
                <a:cubicBezTo>
                  <a:pt x="687" y="280"/>
                  <a:pt x="687" y="280"/>
                  <a:pt x="687" y="280"/>
                </a:cubicBezTo>
                <a:cubicBezTo>
                  <a:pt x="656" y="121"/>
                  <a:pt x="515" y="0"/>
                  <a:pt x="347" y="0"/>
                </a:cubicBezTo>
                <a:cubicBezTo>
                  <a:pt x="155" y="0"/>
                  <a:pt x="0" y="156"/>
                  <a:pt x="0" y="347"/>
                </a:cubicBezTo>
                <a:cubicBezTo>
                  <a:pt x="0" y="539"/>
                  <a:pt x="155" y="694"/>
                  <a:pt x="347" y="694"/>
                </a:cubicBezTo>
                <a:cubicBezTo>
                  <a:pt x="515" y="694"/>
                  <a:pt x="656" y="574"/>
                  <a:pt x="687" y="414"/>
                </a:cubicBezTo>
                <a:cubicBezTo>
                  <a:pt x="698" y="408"/>
                  <a:pt x="698" y="408"/>
                  <a:pt x="698" y="408"/>
                </a:cubicBezTo>
                <a:lnTo>
                  <a:pt x="803" y="347"/>
                </a:lnTo>
                <a:close/>
              </a:path>
            </a:pathLst>
          </a:custGeom>
          <a:solidFill>
            <a:srgbClr val="009ED6">
              <a:alpha val="75000"/>
            </a:srgbClr>
          </a:solidFill>
          <a:ln>
            <a:noFill/>
          </a:ln>
        </p:spPr>
        <p:txBody>
          <a:bodyPr vert="horz" wrap="square" lIns="91440" tIns="45720" rIns="91440" bIns="45720" numCol="1" anchor="t" anchorCtr="0" compatLnSpc="1"/>
          <a:lstStyle/>
          <a:p>
            <a:endParaRPr lang="id-ID"/>
          </a:p>
        </p:txBody>
      </p:sp>
      <p:sp>
        <p:nvSpPr>
          <p:cNvPr id="41" name="Oval 35"/>
          <p:cNvSpPr/>
          <p:nvPr/>
        </p:nvSpPr>
        <p:spPr>
          <a:xfrm>
            <a:off x="7549269"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Shape 2082"/>
          <p:cNvSpPr/>
          <p:nvPr/>
        </p:nvSpPr>
        <p:spPr>
          <a:xfrm>
            <a:off x="8163411" y="3762753"/>
            <a:ext cx="533171" cy="522060"/>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50" name="Freeform 7"/>
          <p:cNvSpPr/>
          <p:nvPr/>
        </p:nvSpPr>
        <p:spPr bwMode="auto">
          <a:xfrm>
            <a:off x="5726105" y="3038176"/>
            <a:ext cx="2268318" cy="1966114"/>
          </a:xfrm>
          <a:custGeom>
            <a:avLst/>
            <a:gdLst>
              <a:gd name="T0" fmla="*/ 803 w 803"/>
              <a:gd name="T1" fmla="*/ 347 h 694"/>
              <a:gd name="T2" fmla="*/ 698 w 803"/>
              <a:gd name="T3" fmla="*/ 287 h 694"/>
              <a:gd name="T4" fmla="*/ 687 w 803"/>
              <a:gd name="T5" fmla="*/ 280 h 694"/>
              <a:gd name="T6" fmla="*/ 346 w 803"/>
              <a:gd name="T7" fmla="*/ 0 h 694"/>
              <a:gd name="T8" fmla="*/ 0 w 803"/>
              <a:gd name="T9" fmla="*/ 347 h 694"/>
              <a:gd name="T10" fmla="*/ 346 w 803"/>
              <a:gd name="T11" fmla="*/ 694 h 694"/>
              <a:gd name="T12" fmla="*/ 687 w 803"/>
              <a:gd name="T13" fmla="*/ 414 h 694"/>
              <a:gd name="T14" fmla="*/ 698 w 803"/>
              <a:gd name="T15" fmla="*/ 408 h 694"/>
              <a:gd name="T16" fmla="*/ 803 w 803"/>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3" h="694">
                <a:moveTo>
                  <a:pt x="803" y="347"/>
                </a:moveTo>
                <a:cubicBezTo>
                  <a:pt x="698" y="287"/>
                  <a:pt x="698" y="287"/>
                  <a:pt x="698" y="287"/>
                </a:cubicBezTo>
                <a:cubicBezTo>
                  <a:pt x="687" y="280"/>
                  <a:pt x="687" y="280"/>
                  <a:pt x="687" y="280"/>
                </a:cubicBezTo>
                <a:cubicBezTo>
                  <a:pt x="656" y="121"/>
                  <a:pt x="515" y="0"/>
                  <a:pt x="346" y="0"/>
                </a:cubicBezTo>
                <a:cubicBezTo>
                  <a:pt x="155" y="0"/>
                  <a:pt x="0" y="156"/>
                  <a:pt x="0" y="347"/>
                </a:cubicBezTo>
                <a:cubicBezTo>
                  <a:pt x="0" y="539"/>
                  <a:pt x="155" y="694"/>
                  <a:pt x="346" y="694"/>
                </a:cubicBezTo>
                <a:cubicBezTo>
                  <a:pt x="515" y="694"/>
                  <a:pt x="656" y="574"/>
                  <a:pt x="687" y="414"/>
                </a:cubicBezTo>
                <a:cubicBezTo>
                  <a:pt x="698" y="408"/>
                  <a:pt x="698" y="408"/>
                  <a:pt x="698" y="408"/>
                </a:cubicBezTo>
                <a:lnTo>
                  <a:pt x="803" y="347"/>
                </a:lnTo>
                <a:close/>
              </a:path>
            </a:pathLst>
          </a:custGeom>
          <a:solidFill>
            <a:srgbClr val="009ED6">
              <a:alpha val="75000"/>
            </a:srgbClr>
          </a:solidFill>
          <a:ln>
            <a:noFill/>
          </a:ln>
        </p:spPr>
        <p:txBody>
          <a:bodyPr vert="horz" wrap="square" lIns="91440" tIns="45720" rIns="91440" bIns="45720" numCol="1" anchor="t" anchorCtr="0" compatLnSpc="1"/>
          <a:lstStyle/>
          <a:p>
            <a:endParaRPr lang="id-ID"/>
          </a:p>
        </p:txBody>
      </p:sp>
      <p:sp>
        <p:nvSpPr>
          <p:cNvPr id="51" name="Oval 34"/>
          <p:cNvSpPr/>
          <p:nvPr/>
        </p:nvSpPr>
        <p:spPr>
          <a:xfrm>
            <a:off x="5856302"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Shape 2078"/>
          <p:cNvSpPr/>
          <p:nvPr/>
        </p:nvSpPr>
        <p:spPr>
          <a:xfrm>
            <a:off x="6444835" y="3674107"/>
            <a:ext cx="610678" cy="610707"/>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56" name="Freeform 9"/>
          <p:cNvSpPr/>
          <p:nvPr/>
        </p:nvSpPr>
        <p:spPr bwMode="auto">
          <a:xfrm>
            <a:off x="4035916" y="3038176"/>
            <a:ext cx="2271901" cy="1966114"/>
          </a:xfrm>
          <a:custGeom>
            <a:avLst/>
            <a:gdLst>
              <a:gd name="T0" fmla="*/ 804 w 804"/>
              <a:gd name="T1" fmla="*/ 347 h 694"/>
              <a:gd name="T2" fmla="*/ 699 w 804"/>
              <a:gd name="T3" fmla="*/ 287 h 694"/>
              <a:gd name="T4" fmla="*/ 688 w 804"/>
              <a:gd name="T5" fmla="*/ 280 h 694"/>
              <a:gd name="T6" fmla="*/ 347 w 804"/>
              <a:gd name="T7" fmla="*/ 0 h 694"/>
              <a:gd name="T8" fmla="*/ 0 w 804"/>
              <a:gd name="T9" fmla="*/ 347 h 694"/>
              <a:gd name="T10" fmla="*/ 347 w 804"/>
              <a:gd name="T11" fmla="*/ 694 h 694"/>
              <a:gd name="T12" fmla="*/ 688 w 804"/>
              <a:gd name="T13" fmla="*/ 414 h 694"/>
              <a:gd name="T14" fmla="*/ 699 w 804"/>
              <a:gd name="T15" fmla="*/ 408 h 694"/>
              <a:gd name="T16" fmla="*/ 804 w 804"/>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694">
                <a:moveTo>
                  <a:pt x="804" y="347"/>
                </a:moveTo>
                <a:cubicBezTo>
                  <a:pt x="699" y="287"/>
                  <a:pt x="699" y="287"/>
                  <a:pt x="699" y="287"/>
                </a:cubicBezTo>
                <a:cubicBezTo>
                  <a:pt x="688" y="280"/>
                  <a:pt x="688" y="280"/>
                  <a:pt x="688" y="280"/>
                </a:cubicBezTo>
                <a:cubicBezTo>
                  <a:pt x="656" y="121"/>
                  <a:pt x="516" y="0"/>
                  <a:pt x="347" y="0"/>
                </a:cubicBezTo>
                <a:cubicBezTo>
                  <a:pt x="156" y="0"/>
                  <a:pt x="0" y="156"/>
                  <a:pt x="0" y="347"/>
                </a:cubicBezTo>
                <a:cubicBezTo>
                  <a:pt x="0" y="539"/>
                  <a:pt x="156" y="694"/>
                  <a:pt x="347" y="694"/>
                </a:cubicBezTo>
                <a:cubicBezTo>
                  <a:pt x="516" y="694"/>
                  <a:pt x="656" y="574"/>
                  <a:pt x="688" y="414"/>
                </a:cubicBezTo>
                <a:cubicBezTo>
                  <a:pt x="699" y="408"/>
                  <a:pt x="699" y="408"/>
                  <a:pt x="699" y="408"/>
                </a:cubicBezTo>
                <a:lnTo>
                  <a:pt x="804" y="347"/>
                </a:lnTo>
                <a:close/>
              </a:path>
            </a:pathLst>
          </a:custGeom>
          <a:solidFill>
            <a:srgbClr val="00B0F0"/>
          </a:solidFill>
          <a:ln>
            <a:noFill/>
          </a:ln>
        </p:spPr>
        <p:txBody>
          <a:bodyPr vert="horz" wrap="square" lIns="91440" tIns="45720" rIns="91440" bIns="45720" numCol="1" anchor="t" anchorCtr="0" compatLnSpc="1"/>
          <a:lstStyle/>
          <a:p>
            <a:endParaRPr lang="id-ID"/>
          </a:p>
        </p:txBody>
      </p:sp>
      <p:sp>
        <p:nvSpPr>
          <p:cNvPr id="57" name="Oval 33"/>
          <p:cNvSpPr/>
          <p:nvPr/>
        </p:nvSpPr>
        <p:spPr>
          <a:xfrm>
            <a:off x="4156169"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5" name="Shape 2069"/>
          <p:cNvSpPr/>
          <p:nvPr/>
        </p:nvSpPr>
        <p:spPr>
          <a:xfrm>
            <a:off x="4815894" y="3747998"/>
            <a:ext cx="587598" cy="58759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5" name="Freeform 11"/>
          <p:cNvSpPr/>
          <p:nvPr/>
        </p:nvSpPr>
        <p:spPr bwMode="auto">
          <a:xfrm>
            <a:off x="2349310" y="3038176"/>
            <a:ext cx="2269512" cy="1966114"/>
          </a:xfrm>
          <a:custGeom>
            <a:avLst/>
            <a:gdLst>
              <a:gd name="T0" fmla="*/ 803 w 803"/>
              <a:gd name="T1" fmla="*/ 347 h 694"/>
              <a:gd name="T2" fmla="*/ 699 w 803"/>
              <a:gd name="T3" fmla="*/ 287 h 694"/>
              <a:gd name="T4" fmla="*/ 687 w 803"/>
              <a:gd name="T5" fmla="*/ 280 h 694"/>
              <a:gd name="T6" fmla="*/ 347 w 803"/>
              <a:gd name="T7" fmla="*/ 0 h 694"/>
              <a:gd name="T8" fmla="*/ 0 w 803"/>
              <a:gd name="T9" fmla="*/ 347 h 694"/>
              <a:gd name="T10" fmla="*/ 347 w 803"/>
              <a:gd name="T11" fmla="*/ 694 h 694"/>
              <a:gd name="T12" fmla="*/ 687 w 803"/>
              <a:gd name="T13" fmla="*/ 414 h 694"/>
              <a:gd name="T14" fmla="*/ 699 w 803"/>
              <a:gd name="T15" fmla="*/ 408 h 694"/>
              <a:gd name="T16" fmla="*/ 803 w 803"/>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3" h="694">
                <a:moveTo>
                  <a:pt x="803" y="347"/>
                </a:moveTo>
                <a:cubicBezTo>
                  <a:pt x="699" y="287"/>
                  <a:pt x="699" y="287"/>
                  <a:pt x="699" y="287"/>
                </a:cubicBezTo>
                <a:cubicBezTo>
                  <a:pt x="687" y="280"/>
                  <a:pt x="687" y="280"/>
                  <a:pt x="687" y="280"/>
                </a:cubicBezTo>
                <a:cubicBezTo>
                  <a:pt x="656" y="121"/>
                  <a:pt x="516" y="0"/>
                  <a:pt x="347" y="0"/>
                </a:cubicBezTo>
                <a:cubicBezTo>
                  <a:pt x="155" y="0"/>
                  <a:pt x="0" y="156"/>
                  <a:pt x="0" y="347"/>
                </a:cubicBezTo>
                <a:cubicBezTo>
                  <a:pt x="0" y="539"/>
                  <a:pt x="155" y="694"/>
                  <a:pt x="347" y="694"/>
                </a:cubicBezTo>
                <a:cubicBezTo>
                  <a:pt x="516" y="694"/>
                  <a:pt x="656" y="574"/>
                  <a:pt x="687" y="414"/>
                </a:cubicBezTo>
                <a:cubicBezTo>
                  <a:pt x="699" y="408"/>
                  <a:pt x="699" y="408"/>
                  <a:pt x="699" y="408"/>
                </a:cubicBezTo>
                <a:lnTo>
                  <a:pt x="803" y="347"/>
                </a:lnTo>
                <a:close/>
              </a:path>
            </a:pathLst>
          </a:custGeom>
          <a:solidFill>
            <a:srgbClr val="00B0F0"/>
          </a:solidFill>
          <a:ln>
            <a:noFill/>
          </a:ln>
        </p:spPr>
        <p:txBody>
          <a:bodyPr vert="horz" wrap="square" lIns="91440" tIns="45720" rIns="91440" bIns="45720" numCol="1" anchor="t" anchorCtr="0" compatLnSpc="1"/>
          <a:lstStyle/>
          <a:p>
            <a:endParaRPr lang="id-ID"/>
          </a:p>
        </p:txBody>
      </p:sp>
      <p:sp>
        <p:nvSpPr>
          <p:cNvPr id="72" name="Oval 28"/>
          <p:cNvSpPr/>
          <p:nvPr/>
        </p:nvSpPr>
        <p:spPr>
          <a:xfrm>
            <a:off x="2480190"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2" name="Shape 2063"/>
          <p:cNvSpPr/>
          <p:nvPr/>
        </p:nvSpPr>
        <p:spPr>
          <a:xfrm rot="10635541">
            <a:off x="3178492" y="3623150"/>
            <a:ext cx="201996" cy="104059"/>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4" name="Shape 2064"/>
          <p:cNvSpPr/>
          <p:nvPr/>
        </p:nvSpPr>
        <p:spPr>
          <a:xfrm rot="10635541">
            <a:off x="3045653" y="3753352"/>
            <a:ext cx="502323" cy="570558"/>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79" name="文本框 78"/>
          <p:cNvSpPr txBox="1"/>
          <p:nvPr/>
        </p:nvSpPr>
        <p:spPr>
          <a:xfrm>
            <a:off x="2480190" y="543427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0" name="文本框 79"/>
          <p:cNvSpPr txBox="1"/>
          <p:nvPr/>
        </p:nvSpPr>
        <p:spPr>
          <a:xfrm>
            <a:off x="2480190" y="518621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023429" y="543427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2" name="文本框 81"/>
          <p:cNvSpPr txBox="1"/>
          <p:nvPr/>
        </p:nvSpPr>
        <p:spPr>
          <a:xfrm>
            <a:off x="6023429" y="518621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4156169" y="209710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4" name="文本框 83"/>
          <p:cNvSpPr txBox="1"/>
          <p:nvPr/>
        </p:nvSpPr>
        <p:spPr>
          <a:xfrm>
            <a:off x="4156169" y="184904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7577936" y="209710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6" name="文本框 85"/>
          <p:cNvSpPr txBox="1"/>
          <p:nvPr/>
        </p:nvSpPr>
        <p:spPr>
          <a:xfrm>
            <a:off x="7577936" y="184904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469399" y="376279"/>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504800" y="7951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8" name="Text Placeholder 15"/>
          <p:cNvSpPr txBox="1"/>
          <p:nvPr/>
        </p:nvSpPr>
        <p:spPr>
          <a:xfrm>
            <a:off x="1109898" y="4747339"/>
            <a:ext cx="362021"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100" smtClean="0">
                <a:solidFill>
                  <a:schemeClr val="tx1">
                    <a:lumMod val="75000"/>
                    <a:lumOff val="25000"/>
                  </a:schemeClr>
                </a:solidFill>
              </a:rPr>
              <a:t>0</a:t>
            </a:r>
            <a:endParaRPr lang="id-ID" sz="1100" dirty="0">
              <a:solidFill>
                <a:schemeClr val="tx1">
                  <a:lumMod val="75000"/>
                  <a:lumOff val="25000"/>
                </a:schemeClr>
              </a:solidFill>
            </a:endParaRPr>
          </a:p>
        </p:txBody>
      </p:sp>
      <p:grpSp>
        <p:nvGrpSpPr>
          <p:cNvPr id="29" name="Group 128"/>
          <p:cNvGrpSpPr/>
          <p:nvPr/>
        </p:nvGrpSpPr>
        <p:grpSpPr>
          <a:xfrm>
            <a:off x="1588102" y="2847990"/>
            <a:ext cx="5561095" cy="2121613"/>
            <a:chOff x="4551363" y="2570163"/>
            <a:chExt cx="7864475" cy="3000375"/>
          </a:xfrm>
        </p:grpSpPr>
        <p:sp>
          <p:nvSpPr>
            <p:cNvPr id="30" name="Line 5"/>
            <p:cNvSpPr>
              <a:spLocks noChangeShapeType="1"/>
            </p:cNvSpPr>
            <p:nvPr/>
          </p:nvSpPr>
          <p:spPr bwMode="auto">
            <a:xfrm>
              <a:off x="4551363" y="5397500"/>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31" name="Line 6"/>
            <p:cNvSpPr>
              <a:spLocks noChangeShapeType="1"/>
            </p:cNvSpPr>
            <p:nvPr/>
          </p:nvSpPr>
          <p:spPr bwMode="auto">
            <a:xfrm>
              <a:off x="4551363" y="4773613"/>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32" name="Line 13"/>
            <p:cNvSpPr>
              <a:spLocks noChangeShapeType="1"/>
            </p:cNvSpPr>
            <p:nvPr/>
          </p:nvSpPr>
          <p:spPr bwMode="auto">
            <a:xfrm>
              <a:off x="4551363" y="4144963"/>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33" name="Line 14"/>
            <p:cNvSpPr>
              <a:spLocks noChangeShapeType="1"/>
            </p:cNvSpPr>
            <p:nvPr/>
          </p:nvSpPr>
          <p:spPr bwMode="auto">
            <a:xfrm>
              <a:off x="4551363" y="3519488"/>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34" name="Line 16"/>
            <p:cNvSpPr>
              <a:spLocks noChangeShapeType="1"/>
            </p:cNvSpPr>
            <p:nvPr/>
          </p:nvSpPr>
          <p:spPr bwMode="auto">
            <a:xfrm flipV="1">
              <a:off x="4551363" y="2570163"/>
              <a:ext cx="0" cy="3000375"/>
            </a:xfrm>
            <a:prstGeom prst="line">
              <a:avLst/>
            </a:prstGeom>
            <a:noFill/>
            <a:ln w="44450" cap="flat">
              <a:solidFill>
                <a:schemeClr val="tx1">
                  <a:lumMod val="50000"/>
                  <a:lumOff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37" name="Line 14"/>
            <p:cNvSpPr>
              <a:spLocks noChangeShapeType="1"/>
            </p:cNvSpPr>
            <p:nvPr/>
          </p:nvSpPr>
          <p:spPr bwMode="auto">
            <a:xfrm>
              <a:off x="4551363" y="2890838"/>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grpSp>
      <p:sp>
        <p:nvSpPr>
          <p:cNvPr id="38" name="Line 23"/>
          <p:cNvSpPr>
            <a:spLocks noChangeShapeType="1"/>
          </p:cNvSpPr>
          <p:nvPr/>
        </p:nvSpPr>
        <p:spPr bwMode="auto">
          <a:xfrm flipH="1">
            <a:off x="2074164" y="3532743"/>
            <a:ext cx="1023200" cy="1327972"/>
          </a:xfrm>
          <a:prstGeom prst="line">
            <a:avLst/>
          </a:prstGeom>
          <a:noFill/>
          <a:ln w="279400" cap="flat">
            <a:solidFill>
              <a:srgbClr val="009ED6"/>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42" name="Line 24"/>
          <p:cNvSpPr>
            <a:spLocks noChangeShapeType="1"/>
          </p:cNvSpPr>
          <p:nvPr/>
        </p:nvSpPr>
        <p:spPr bwMode="auto">
          <a:xfrm flipH="1" flipV="1">
            <a:off x="3097364" y="3532743"/>
            <a:ext cx="985599" cy="859871"/>
          </a:xfrm>
          <a:prstGeom prst="line">
            <a:avLst/>
          </a:prstGeom>
          <a:noFill/>
          <a:ln w="279400" cap="flat">
            <a:solidFill>
              <a:srgbClr val="009ED6"/>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43" name="Line 25"/>
          <p:cNvSpPr>
            <a:spLocks noChangeShapeType="1"/>
          </p:cNvSpPr>
          <p:nvPr/>
        </p:nvSpPr>
        <p:spPr bwMode="auto">
          <a:xfrm flipH="1">
            <a:off x="4082962" y="3951335"/>
            <a:ext cx="815527" cy="439034"/>
          </a:xfrm>
          <a:prstGeom prst="line">
            <a:avLst/>
          </a:prstGeom>
          <a:noFill/>
          <a:ln w="279400" cap="flat">
            <a:solidFill>
              <a:srgbClr val="009ED6"/>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44" name="Line 26"/>
          <p:cNvSpPr>
            <a:spLocks noChangeShapeType="1"/>
          </p:cNvSpPr>
          <p:nvPr/>
        </p:nvSpPr>
        <p:spPr bwMode="auto">
          <a:xfrm>
            <a:off x="4898491" y="3951335"/>
            <a:ext cx="895792" cy="439034"/>
          </a:xfrm>
          <a:prstGeom prst="line">
            <a:avLst/>
          </a:prstGeom>
          <a:noFill/>
          <a:ln w="279400" cap="flat">
            <a:solidFill>
              <a:srgbClr val="009ED6"/>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45" name="Line 27"/>
          <p:cNvSpPr>
            <a:spLocks noChangeShapeType="1"/>
          </p:cNvSpPr>
          <p:nvPr/>
        </p:nvSpPr>
        <p:spPr bwMode="auto">
          <a:xfrm flipV="1">
            <a:off x="5794283" y="3087211"/>
            <a:ext cx="969880" cy="1313258"/>
          </a:xfrm>
          <a:prstGeom prst="line">
            <a:avLst/>
          </a:prstGeom>
          <a:noFill/>
          <a:ln w="279400" cap="flat">
            <a:solidFill>
              <a:srgbClr val="009ED6"/>
            </a:solidFill>
            <a:prstDash val="solid"/>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id-ID"/>
          </a:p>
        </p:txBody>
      </p:sp>
      <p:sp>
        <p:nvSpPr>
          <p:cNvPr id="46" name="Text Placeholder 15"/>
          <p:cNvSpPr txBox="1"/>
          <p:nvPr/>
        </p:nvSpPr>
        <p:spPr>
          <a:xfrm>
            <a:off x="950242" y="4322259"/>
            <a:ext cx="521678" cy="27499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25%</a:t>
            </a:r>
            <a:endParaRPr lang="id-ID" sz="1050" dirty="0">
              <a:solidFill>
                <a:schemeClr val="tx1">
                  <a:lumMod val="75000"/>
                  <a:lumOff val="25000"/>
                </a:schemeClr>
              </a:solidFill>
            </a:endParaRPr>
          </a:p>
        </p:txBody>
      </p:sp>
      <p:sp>
        <p:nvSpPr>
          <p:cNvPr id="47" name="Text Placeholder 15"/>
          <p:cNvSpPr txBox="1"/>
          <p:nvPr/>
        </p:nvSpPr>
        <p:spPr>
          <a:xfrm>
            <a:off x="950242" y="3866139"/>
            <a:ext cx="521678" cy="27499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50%</a:t>
            </a:r>
            <a:endParaRPr lang="id-ID" sz="1050" dirty="0">
              <a:solidFill>
                <a:schemeClr val="tx1">
                  <a:lumMod val="75000"/>
                  <a:lumOff val="25000"/>
                </a:schemeClr>
              </a:solidFill>
            </a:endParaRPr>
          </a:p>
        </p:txBody>
      </p:sp>
      <p:sp>
        <p:nvSpPr>
          <p:cNvPr id="49" name="Text Placeholder 15"/>
          <p:cNvSpPr txBox="1"/>
          <p:nvPr/>
        </p:nvSpPr>
        <p:spPr>
          <a:xfrm>
            <a:off x="950242" y="3441060"/>
            <a:ext cx="521678" cy="27499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75%</a:t>
            </a:r>
            <a:endParaRPr lang="id-ID" sz="1050" dirty="0">
              <a:solidFill>
                <a:schemeClr val="tx1">
                  <a:lumMod val="75000"/>
                  <a:lumOff val="25000"/>
                </a:schemeClr>
              </a:solidFill>
            </a:endParaRPr>
          </a:p>
        </p:txBody>
      </p:sp>
      <p:sp>
        <p:nvSpPr>
          <p:cNvPr id="52" name="Text Placeholder 15"/>
          <p:cNvSpPr txBox="1"/>
          <p:nvPr/>
        </p:nvSpPr>
        <p:spPr>
          <a:xfrm>
            <a:off x="850562" y="2940657"/>
            <a:ext cx="675983" cy="422372"/>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100%</a:t>
            </a:r>
            <a:endParaRPr lang="id-ID" sz="1050" dirty="0">
              <a:solidFill>
                <a:schemeClr val="tx1">
                  <a:lumMod val="75000"/>
                  <a:lumOff val="25000"/>
                </a:schemeClr>
              </a:solidFill>
            </a:endParaRPr>
          </a:p>
        </p:txBody>
      </p:sp>
      <p:sp>
        <p:nvSpPr>
          <p:cNvPr id="53" name="Text Placeholder 15"/>
          <p:cNvSpPr txBox="1"/>
          <p:nvPr/>
        </p:nvSpPr>
        <p:spPr>
          <a:xfrm>
            <a:off x="1656100"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54" name="Text Placeholder 15"/>
          <p:cNvSpPr txBox="1"/>
          <p:nvPr/>
        </p:nvSpPr>
        <p:spPr>
          <a:xfrm>
            <a:off x="2627019"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58" name="Text Placeholder 15"/>
          <p:cNvSpPr txBox="1"/>
          <p:nvPr/>
        </p:nvSpPr>
        <p:spPr>
          <a:xfrm>
            <a:off x="3612615"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59" name="Text Placeholder 15"/>
          <p:cNvSpPr txBox="1"/>
          <p:nvPr/>
        </p:nvSpPr>
        <p:spPr>
          <a:xfrm>
            <a:off x="4484949"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60" name="Text Placeholder 15"/>
          <p:cNvSpPr txBox="1"/>
          <p:nvPr/>
        </p:nvSpPr>
        <p:spPr>
          <a:xfrm>
            <a:off x="5387922"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61" name="Text Placeholder 15"/>
          <p:cNvSpPr txBox="1"/>
          <p:nvPr/>
        </p:nvSpPr>
        <p:spPr>
          <a:xfrm>
            <a:off x="6333106"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tx1">
                    <a:lumMod val="75000"/>
                    <a:lumOff val="25000"/>
                  </a:schemeClr>
                </a:solidFill>
              </a:rPr>
              <a:t>text</a:t>
            </a:r>
            <a:endParaRPr lang="id-ID" sz="1000" dirty="0">
              <a:solidFill>
                <a:schemeClr val="tx1">
                  <a:lumMod val="75000"/>
                  <a:lumOff val="25000"/>
                </a:schemeClr>
              </a:solidFill>
            </a:endParaRPr>
          </a:p>
        </p:txBody>
      </p:sp>
      <p:sp>
        <p:nvSpPr>
          <p:cNvPr id="63" name="文本框 62"/>
          <p:cNvSpPr txBox="1"/>
          <p:nvPr/>
        </p:nvSpPr>
        <p:spPr>
          <a:xfrm>
            <a:off x="7749320" y="3277882"/>
            <a:ext cx="3156338" cy="763735"/>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击亮亮图文旗舰店</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a:p>
            <a:pPr algn="just">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7762767" y="2969184"/>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TextBox 38"/>
          <p:cNvSpPr txBox="1"/>
          <p:nvPr/>
        </p:nvSpPr>
        <p:spPr>
          <a:xfrm>
            <a:off x="7836109" y="4449039"/>
            <a:ext cx="3029951"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05</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336559" y="3719944"/>
            <a:ext cx="4959929"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305470"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05</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847683" y="201039"/>
            <a:ext cx="1856598"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研究的结论</a:t>
            </a:r>
          </a:p>
        </p:txBody>
      </p:sp>
      <p:sp>
        <p:nvSpPr>
          <p:cNvPr id="40" name="文本框 39"/>
          <p:cNvSpPr txBox="1"/>
          <p:nvPr/>
        </p:nvSpPr>
        <p:spPr>
          <a:xfrm>
            <a:off x="570704" y="7951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8" name="Shape 2071"/>
          <p:cNvSpPr/>
          <p:nvPr/>
        </p:nvSpPr>
        <p:spPr>
          <a:xfrm>
            <a:off x="8484866" y="2446100"/>
            <a:ext cx="1753485" cy="1972800"/>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sp>
        <p:nvSpPr>
          <p:cNvPr id="50" name="Shape 2082"/>
          <p:cNvSpPr/>
          <p:nvPr/>
        </p:nvSpPr>
        <p:spPr>
          <a:xfrm>
            <a:off x="8726222" y="2842872"/>
            <a:ext cx="310464" cy="303994"/>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55" name="Shape 2072"/>
          <p:cNvSpPr/>
          <p:nvPr/>
        </p:nvSpPr>
        <p:spPr>
          <a:xfrm>
            <a:off x="6303574" y="2446100"/>
            <a:ext cx="1753486" cy="1972800"/>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sp>
        <p:nvSpPr>
          <p:cNvPr id="56" name="Shape 2078"/>
          <p:cNvSpPr/>
          <p:nvPr/>
        </p:nvSpPr>
        <p:spPr>
          <a:xfrm>
            <a:off x="6573440" y="2812921"/>
            <a:ext cx="253446" cy="253458"/>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2" name="Shape 2052"/>
          <p:cNvSpPr/>
          <p:nvPr/>
        </p:nvSpPr>
        <p:spPr>
          <a:xfrm>
            <a:off x="4122283" y="2446100"/>
            <a:ext cx="1753486" cy="1972800"/>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sp>
        <p:nvSpPr>
          <p:cNvPr id="64" name="Shape 2069"/>
          <p:cNvSpPr/>
          <p:nvPr/>
        </p:nvSpPr>
        <p:spPr>
          <a:xfrm>
            <a:off x="4396917" y="2892049"/>
            <a:ext cx="243917" cy="24391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8" name="Shape 2053"/>
          <p:cNvSpPr/>
          <p:nvPr/>
        </p:nvSpPr>
        <p:spPr>
          <a:xfrm>
            <a:off x="1940991" y="2446100"/>
            <a:ext cx="1753486" cy="1973633"/>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grpSp>
        <p:nvGrpSpPr>
          <p:cNvPr id="69" name="Group 2065"/>
          <p:cNvGrpSpPr/>
          <p:nvPr/>
        </p:nvGrpSpPr>
        <p:grpSpPr>
          <a:xfrm>
            <a:off x="2243994" y="2890981"/>
            <a:ext cx="192605" cy="268850"/>
            <a:chOff x="0" y="0"/>
            <a:chExt cx="427150" cy="596242"/>
          </a:xfrm>
          <a:solidFill>
            <a:srgbClr val="009ED6"/>
          </a:solidFill>
        </p:grpSpPr>
        <p:sp>
          <p:nvSpPr>
            <p:cNvPr id="70" name="Shape 2063"/>
            <p:cNvSpPr/>
            <p:nvPr/>
          </p:nvSpPr>
          <p:spPr>
            <a:xfrm>
              <a:off x="127626" y="507757"/>
              <a:ext cx="171768" cy="88487"/>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71" name="Shape 2064"/>
            <p:cNvSpPr/>
            <p:nvPr/>
          </p:nvSpPr>
          <p:spPr>
            <a:xfrm>
              <a:off x="-1" y="0"/>
              <a:ext cx="427152" cy="485175"/>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grpFill/>
            <a:ln w="12700" cap="flat">
              <a:noFill/>
              <a:miter lim="400000"/>
            </a:ln>
            <a:effectLst/>
          </p:spPr>
          <p:txBody>
            <a:bodyPr wrap="square" lIns="38100" tIns="38100" rIns="38100" bIns="38100" numCol="1" anchor="ctr">
              <a:noAutofit/>
            </a:bodyPr>
            <a:lstStyle/>
            <a:p>
              <a:pPr lvl="0"/>
              <a:endParaRPr/>
            </a:p>
          </p:txBody>
        </p:sp>
      </p:grpSp>
      <p:sp>
        <p:nvSpPr>
          <p:cNvPr id="82" name="文本框 81"/>
          <p:cNvSpPr txBox="1"/>
          <p:nvPr/>
        </p:nvSpPr>
        <p:spPr>
          <a:xfrm>
            <a:off x="2116563"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3" name="文本框 82"/>
          <p:cNvSpPr txBox="1"/>
          <p:nvPr/>
        </p:nvSpPr>
        <p:spPr>
          <a:xfrm>
            <a:off x="2468514"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4297107"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5" name="文本框 84"/>
          <p:cNvSpPr txBox="1"/>
          <p:nvPr/>
        </p:nvSpPr>
        <p:spPr>
          <a:xfrm>
            <a:off x="4649058"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85"/>
          <p:cNvSpPr txBox="1"/>
          <p:nvPr/>
        </p:nvSpPr>
        <p:spPr>
          <a:xfrm>
            <a:off x="6477651"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7" name="文本框 86"/>
          <p:cNvSpPr txBox="1"/>
          <p:nvPr/>
        </p:nvSpPr>
        <p:spPr>
          <a:xfrm>
            <a:off x="6829602"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8658195"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9" name="文本框 88"/>
          <p:cNvSpPr txBox="1"/>
          <p:nvPr/>
        </p:nvSpPr>
        <p:spPr>
          <a:xfrm>
            <a:off x="9010146"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2514768" y="4925690"/>
            <a:ext cx="7162463"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TextBox 38"/>
          <p:cNvSpPr txBox="1"/>
          <p:nvPr/>
        </p:nvSpPr>
        <p:spPr>
          <a:xfrm>
            <a:off x="2601558" y="5523230"/>
            <a:ext cx="6875662" cy="369332"/>
          </a:xfrm>
          <a:prstGeom prst="rect">
            <a:avLst/>
          </a:prstGeom>
          <a:noFill/>
        </p:spPr>
        <p:txBody>
          <a:bodyPr wrap="square" lIns="0" tIns="0" rIns="0" bIns="0" rtlCol="0">
            <a:spAutoFit/>
          </a:bodyPr>
          <a:lstStyle/>
          <a:p>
            <a:pPr algn="ctr"/>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a:t>
            </a:r>
            <a:r>
              <a:rPr lang="en-US" sz="1200" dirty="0" smtClean="0">
                <a:solidFill>
                  <a:schemeClr val="tx1">
                    <a:lumMod val="75000"/>
                    <a:lumOff val="25000"/>
                  </a:schemeClr>
                </a:solidFill>
                <a:latin typeface="Arial" panose="020B0604020202020204" pitchFamily="34" charset="0"/>
                <a:cs typeface="Arial" panose="020B0604020202020204" pitchFamily="34" charset="0"/>
              </a:rPr>
              <a:t>,</a:t>
            </a:r>
            <a:r>
              <a:rPr lang="zh-CN" altLang="en-US" sz="1200" dirty="0" smtClean="0">
                <a:solidFill>
                  <a:schemeClr val="tx1">
                    <a:lumMod val="75000"/>
                    <a:lumOff val="25000"/>
                  </a:schemeClr>
                </a:solidFill>
                <a:latin typeface="Arial" panose="020B0604020202020204" pitchFamily="34" charset="0"/>
                <a:cs typeface="Arial" panose="020B0604020202020204" pitchFamily="34" charset="0"/>
              </a:rPr>
              <a:t>亮亮图文旗舰店</a:t>
            </a:r>
            <a:r>
              <a:rPr lang="en-US" sz="1200" dirty="0" smtClean="0">
                <a:solidFill>
                  <a:schemeClr val="tx1">
                    <a:lumMod val="75000"/>
                    <a:lumOff val="25000"/>
                  </a:schemeClr>
                </a:solidFill>
                <a:latin typeface="Arial" panose="020B0604020202020204" pitchFamily="34" charset="0"/>
                <a:cs typeface="Arial" panose="020B0604020202020204" pitchFamily="34" charset="0"/>
              </a:rPr>
              <a:t>https://liangliangtuwen.tmall.com</a:t>
            </a:r>
          </a:p>
          <a:p>
            <a:pPr algn="ct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7791667" y="1744442"/>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791667" y="2610806"/>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791666" y="3448191"/>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7791665" y="4271973"/>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7791664" y="5130192"/>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7532311" y="1393084"/>
            <a:ext cx="953253" cy="962737"/>
          </a:xfrm>
          <a:prstGeom prst="flowChartConnector">
            <a:avLst/>
          </a:prstGeom>
          <a:noFill/>
        </p:spPr>
        <p:txBody>
          <a:bodyPr wrap="square" rtlCol="0">
            <a:spAutoFit/>
          </a:bodyPr>
          <a:lstStyle/>
          <a:p>
            <a:pPr algn="ctr">
              <a:lnSpc>
                <a:spcPct val="200000"/>
              </a:lnSpc>
            </a:pP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532311" y="2247424"/>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532310" y="3084809"/>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7532309" y="3927643"/>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532307" y="4776338"/>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椭圆 19"/>
          <p:cNvSpPr/>
          <p:nvPr/>
        </p:nvSpPr>
        <p:spPr>
          <a:xfrm>
            <a:off x="5994578" y="2490454"/>
            <a:ext cx="1251146" cy="1251146"/>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979934" y="2790550"/>
            <a:ext cx="1265790" cy="650953"/>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目录</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8295558" y="1502739"/>
            <a:ext cx="3599652" cy="4137537"/>
            <a:chOff x="4470289" y="1522630"/>
            <a:chExt cx="3233697" cy="3716901"/>
          </a:xfrm>
        </p:grpSpPr>
        <p:sp>
          <p:nvSpPr>
            <p:cNvPr id="35" name="矩形 34"/>
            <p:cNvSpPr/>
            <p:nvPr/>
          </p:nvSpPr>
          <p:spPr>
            <a:xfrm>
              <a:off x="4483113" y="2274884"/>
              <a:ext cx="2749471"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p:txBody>
        </p:sp>
        <p:sp>
          <p:nvSpPr>
            <p:cNvPr id="36" name="矩形 35"/>
            <p:cNvSpPr/>
            <p:nvPr/>
          </p:nvSpPr>
          <p:spPr>
            <a:xfrm>
              <a:off x="4488014" y="3779392"/>
              <a:ext cx="3215972" cy="707886"/>
            </a:xfrm>
            <a:prstGeom prst="rect">
              <a:avLst/>
            </a:prstGeom>
          </p:spPr>
          <p:txBody>
            <a:bodyPr wrap="squar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4483113" y="4531645"/>
              <a:ext cx="1980029"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p>
          </p:txBody>
        </p:sp>
        <p:sp>
          <p:nvSpPr>
            <p:cNvPr id="38" name="矩形 37"/>
            <p:cNvSpPr/>
            <p:nvPr/>
          </p:nvSpPr>
          <p:spPr>
            <a:xfrm>
              <a:off x="4470289" y="1522630"/>
              <a:ext cx="2236510"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4483113" y="3027138"/>
              <a:ext cx="1980029"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1" name="椭圆 20"/>
          <p:cNvSpPr/>
          <p:nvPr/>
        </p:nvSpPr>
        <p:spPr>
          <a:xfrm>
            <a:off x="5505024" y="2095938"/>
            <a:ext cx="849243" cy="849243"/>
          </a:xfrm>
          <a:prstGeom prst="ellipse">
            <a:avLst/>
          </a:prstGeom>
          <a:solidFill>
            <a:srgbClr val="02BD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29812" y="3755099"/>
            <a:ext cx="5795861" cy="769441"/>
          </a:xfrm>
          <a:prstGeom prst="rect">
            <a:avLst/>
          </a:prstGeom>
          <a:noFill/>
        </p:spPr>
        <p:txBody>
          <a:bodyPr wrap="square" rtlCol="0">
            <a:spAutoFit/>
          </a:bodyPr>
          <a:lstStyle/>
          <a:p>
            <a:pPr algn="ctr"/>
            <a:r>
              <a:rPr lang="zh-CN" altLang="en-US" sz="4400" dirty="0" smtClean="0">
                <a:solidFill>
                  <a:schemeClr val="tx1">
                    <a:lumMod val="75000"/>
                    <a:lumOff val="25000"/>
                  </a:schemeClr>
                </a:solidFill>
                <a:latin typeface="微软雅黑" panose="020B0503020204020204" pitchFamily="34" charset="-122"/>
                <a:ea typeface="微软雅黑" panose="020B0503020204020204" pitchFamily="34" charset="-122"/>
              </a:rPr>
              <a:t>欢迎各位老师指导</a:t>
            </a:r>
            <a:endPar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9"/>
          <p:cNvSpPr txBox="1"/>
          <p:nvPr/>
        </p:nvSpPr>
        <p:spPr>
          <a:xfrm>
            <a:off x="-1020855" y="2520104"/>
            <a:ext cx="9497195"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0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THANK YOU</a:t>
            </a:r>
            <a:endParaRPr lang="zh-CN" altLang="en-US" sz="80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01</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044200" y="3719944"/>
            <a:ext cx="3551902"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877050" y="4316887"/>
            <a:ext cx="3886200"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20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700824" y="192670"/>
            <a:ext cx="2031325"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98579" y="816806"/>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11" name="图片占位符 2"/>
          <p:cNvPicPr>
            <a:picLocks noChangeAspect="1"/>
          </p:cNvPicPr>
          <p:nvPr/>
        </p:nvPicPr>
        <p:blipFill rotWithShape="1">
          <a:blip r:embed="rId2" cstate="print">
            <a:extLst>
              <a:ext uri="{28A0092B-C50C-407E-A947-70E740481C1C}">
                <a14:useLocalDpi xmlns:a14="http://schemas.microsoft.com/office/drawing/2010/main" xmlns="" val="0"/>
              </a:ext>
            </a:extLst>
          </a:blip>
          <a:srcRect l="34938" r="2562"/>
          <a:stretch>
            <a:fillRect/>
          </a:stretch>
        </p:blipFill>
        <p:spPr>
          <a:xfrm>
            <a:off x="2071890" y="2125823"/>
            <a:ext cx="2176274" cy="2176400"/>
          </a:xfrm>
          <a:prstGeom prst="ellipse">
            <a:avLst/>
          </a:prstGeom>
          <a:ln w="28575">
            <a:solidFill>
              <a:srgbClr val="00B0F0"/>
            </a:solidFill>
          </a:ln>
        </p:spPr>
      </p:pic>
      <p:pic>
        <p:nvPicPr>
          <p:cNvPr id="12" name="图片占位符 3"/>
          <p:cNvPicPr>
            <a:picLocks noChangeAspect="1"/>
          </p:cNvPicPr>
          <p:nvPr/>
        </p:nvPicPr>
        <p:blipFill>
          <a:blip r:embed="rId3" cstate="print">
            <a:extLst>
              <a:ext uri="{28A0092B-C50C-407E-A947-70E740481C1C}">
                <a14:useLocalDpi xmlns:a14="http://schemas.microsoft.com/office/drawing/2010/main" xmlns="" val="0"/>
              </a:ext>
            </a:extLst>
          </a:blip>
          <a:srcRect l="18731" r="18731"/>
          <a:stretch>
            <a:fillRect/>
          </a:stretch>
        </p:blipFill>
        <p:spPr>
          <a:xfrm>
            <a:off x="5007557" y="2125823"/>
            <a:ext cx="2176274" cy="2176400"/>
          </a:xfrm>
          <a:prstGeom prst="ellipse">
            <a:avLst/>
          </a:prstGeom>
          <a:ln w="28575">
            <a:solidFill>
              <a:srgbClr val="00B0F0"/>
            </a:solidFill>
          </a:ln>
        </p:spPr>
      </p:pic>
      <p:pic>
        <p:nvPicPr>
          <p:cNvPr id="13" name="图片占位符 4"/>
          <p:cNvPicPr>
            <a:picLocks noChangeAspect="1"/>
          </p:cNvPicPr>
          <p:nvPr/>
        </p:nvPicPr>
        <p:blipFill>
          <a:blip r:embed="rId4" cstate="print">
            <a:extLst>
              <a:ext uri="{28A0092B-C50C-407E-A947-70E740481C1C}">
                <a14:useLocalDpi xmlns:a14="http://schemas.microsoft.com/office/drawing/2010/main" xmlns="" val="0"/>
              </a:ext>
            </a:extLst>
          </a:blip>
          <a:srcRect l="18750" r="18750"/>
          <a:stretch>
            <a:fillRect/>
          </a:stretch>
        </p:blipFill>
        <p:spPr>
          <a:xfrm>
            <a:off x="7931720" y="2125823"/>
            <a:ext cx="2176274" cy="2176400"/>
          </a:xfrm>
          <a:prstGeom prst="ellipse">
            <a:avLst/>
          </a:prstGeom>
          <a:ln w="28575">
            <a:solidFill>
              <a:srgbClr val="00B0F0"/>
            </a:solidFill>
          </a:ln>
        </p:spPr>
      </p:pic>
      <p:sp>
        <p:nvSpPr>
          <p:cNvPr id="14" name="Text Placeholder 28"/>
          <p:cNvSpPr txBox="1"/>
          <p:nvPr/>
        </p:nvSpPr>
        <p:spPr>
          <a:xfrm>
            <a:off x="2822759" y="3958167"/>
            <a:ext cx="687814" cy="687943"/>
          </a:xfrm>
          <a:prstGeom prst="ellipse">
            <a:avLst/>
          </a:prstGeom>
          <a:solidFill>
            <a:srgbClr val="00B0F0"/>
          </a:solidFill>
          <a:ln w="28575">
            <a:solidFill>
              <a:srgbClr val="00B0F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d-ID" dirty="0"/>
          </a:p>
        </p:txBody>
      </p:sp>
      <p:sp>
        <p:nvSpPr>
          <p:cNvPr id="15" name="Text Placeholder 38"/>
          <p:cNvSpPr txBox="1"/>
          <p:nvPr/>
        </p:nvSpPr>
        <p:spPr>
          <a:xfrm>
            <a:off x="5704957" y="3958167"/>
            <a:ext cx="687814" cy="687943"/>
          </a:xfrm>
          <a:prstGeom prst="ellipse">
            <a:avLst/>
          </a:prstGeom>
          <a:solidFill>
            <a:srgbClr val="00B0F0"/>
          </a:solidFill>
          <a:ln w="28575">
            <a:solidFill>
              <a:srgbClr val="00B0F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d-ID" dirty="0"/>
          </a:p>
        </p:txBody>
      </p:sp>
      <p:sp>
        <p:nvSpPr>
          <p:cNvPr id="16" name="Text Placeholder 39"/>
          <p:cNvSpPr txBox="1"/>
          <p:nvPr/>
        </p:nvSpPr>
        <p:spPr>
          <a:xfrm>
            <a:off x="8734111" y="3958167"/>
            <a:ext cx="687814" cy="687943"/>
          </a:xfrm>
          <a:prstGeom prst="ellipse">
            <a:avLst/>
          </a:prstGeom>
          <a:solidFill>
            <a:srgbClr val="00B0F0"/>
          </a:solidFill>
          <a:ln w="28575">
            <a:solidFill>
              <a:srgbClr val="00B0F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d-ID" dirty="0"/>
          </a:p>
        </p:txBody>
      </p:sp>
      <p:cxnSp>
        <p:nvCxnSpPr>
          <p:cNvPr id="17" name="Straight Connector 7"/>
          <p:cNvCxnSpPr/>
          <p:nvPr/>
        </p:nvCxnSpPr>
        <p:spPr>
          <a:xfrm>
            <a:off x="3175096" y="2000176"/>
            <a:ext cx="0" cy="93810"/>
          </a:xfrm>
          <a:prstGeom prst="line">
            <a:avLst/>
          </a:prstGeom>
          <a:ln w="28575">
            <a:solidFill>
              <a:srgbClr val="009ED6"/>
            </a:solidFill>
          </a:ln>
        </p:spPr>
        <p:style>
          <a:lnRef idx="1">
            <a:schemeClr val="accent1"/>
          </a:lnRef>
          <a:fillRef idx="0">
            <a:schemeClr val="accent1"/>
          </a:fillRef>
          <a:effectRef idx="0">
            <a:schemeClr val="accent1"/>
          </a:effectRef>
          <a:fontRef idx="minor">
            <a:schemeClr val="tx1"/>
          </a:fontRef>
        </p:style>
      </p:cxnSp>
      <p:cxnSp>
        <p:nvCxnSpPr>
          <p:cNvPr id="18" name="Straight Connector 30"/>
          <p:cNvCxnSpPr/>
          <p:nvPr/>
        </p:nvCxnSpPr>
        <p:spPr>
          <a:xfrm>
            <a:off x="6092348" y="2000176"/>
            <a:ext cx="0" cy="93810"/>
          </a:xfrm>
          <a:prstGeom prst="line">
            <a:avLst/>
          </a:prstGeom>
          <a:ln w="28575">
            <a:solidFill>
              <a:srgbClr val="009ED6"/>
            </a:solidFill>
          </a:ln>
        </p:spPr>
        <p:style>
          <a:lnRef idx="1">
            <a:schemeClr val="accent1"/>
          </a:lnRef>
          <a:fillRef idx="0">
            <a:schemeClr val="accent1"/>
          </a:fillRef>
          <a:effectRef idx="0">
            <a:schemeClr val="accent1"/>
          </a:effectRef>
          <a:fontRef idx="minor">
            <a:schemeClr val="tx1"/>
          </a:fontRef>
        </p:style>
      </p:cxnSp>
      <p:cxnSp>
        <p:nvCxnSpPr>
          <p:cNvPr id="19" name="Straight Connector 35"/>
          <p:cNvCxnSpPr/>
          <p:nvPr/>
        </p:nvCxnSpPr>
        <p:spPr>
          <a:xfrm>
            <a:off x="9009402" y="2000176"/>
            <a:ext cx="0" cy="93810"/>
          </a:xfrm>
          <a:prstGeom prst="line">
            <a:avLst/>
          </a:prstGeom>
          <a:ln w="28575">
            <a:solidFill>
              <a:srgbClr val="009ED6"/>
            </a:solidFill>
          </a:ln>
        </p:spPr>
        <p:style>
          <a:lnRef idx="1">
            <a:schemeClr val="accent1"/>
          </a:lnRef>
          <a:fillRef idx="0">
            <a:schemeClr val="accent1"/>
          </a:fillRef>
          <a:effectRef idx="0">
            <a:schemeClr val="accent1"/>
          </a:effectRef>
          <a:fontRef idx="minor">
            <a:schemeClr val="tx1"/>
          </a:fontRef>
        </p:style>
      </p:cxnSp>
      <p:sp>
        <p:nvSpPr>
          <p:cNvPr id="20" name="Shape 308"/>
          <p:cNvSpPr/>
          <p:nvPr/>
        </p:nvSpPr>
        <p:spPr>
          <a:xfrm flipV="1">
            <a:off x="-2730" y="1987476"/>
            <a:ext cx="12179388" cy="0"/>
          </a:xfrm>
          <a:prstGeom prst="line">
            <a:avLst/>
          </a:prstGeom>
          <a:ln w="38100">
            <a:solidFill>
              <a:srgbClr val="009ED6"/>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a:p>
        </p:txBody>
      </p:sp>
      <p:sp>
        <p:nvSpPr>
          <p:cNvPr id="27" name="文本框 26"/>
          <p:cNvSpPr txBox="1"/>
          <p:nvPr/>
        </p:nvSpPr>
        <p:spPr>
          <a:xfrm>
            <a:off x="2102027" y="4776444"/>
            <a:ext cx="2146138" cy="1246495"/>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29" name="文本框 28"/>
          <p:cNvSpPr txBox="1"/>
          <p:nvPr/>
        </p:nvSpPr>
        <p:spPr>
          <a:xfrm>
            <a:off x="4975795" y="4776444"/>
            <a:ext cx="2146138" cy="1246495"/>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0" name="文本框 29"/>
          <p:cNvSpPr txBox="1"/>
          <p:nvPr/>
        </p:nvSpPr>
        <p:spPr>
          <a:xfrm>
            <a:off x="8004949" y="4776444"/>
            <a:ext cx="2146138" cy="1246495"/>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1" name="文本框 30"/>
          <p:cNvSpPr txBox="1"/>
          <p:nvPr/>
        </p:nvSpPr>
        <p:spPr>
          <a:xfrm>
            <a:off x="2689772" y="4117472"/>
            <a:ext cx="93774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2" name="文本框 31"/>
          <p:cNvSpPr txBox="1"/>
          <p:nvPr/>
        </p:nvSpPr>
        <p:spPr>
          <a:xfrm>
            <a:off x="5579993" y="4117472"/>
            <a:ext cx="93774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3" name="文本框 32"/>
          <p:cNvSpPr txBox="1"/>
          <p:nvPr/>
        </p:nvSpPr>
        <p:spPr>
          <a:xfrm>
            <a:off x="8609147" y="4117472"/>
            <a:ext cx="93774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700824" y="192670"/>
            <a:ext cx="2031325"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98579" y="816806"/>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1538515" y="2372493"/>
            <a:ext cx="9324861" cy="3296926"/>
            <a:chOff x="1524000" y="2387007"/>
            <a:chExt cx="9324861" cy="3296926"/>
          </a:xfrm>
        </p:grpSpPr>
        <p:pic>
          <p:nvPicPr>
            <p:cNvPr id="23" name="图片占位符 2"/>
            <p:cNvPicPr>
              <a:picLocks noChangeAspect="1"/>
            </p:cNvPicPr>
            <p:nvPr/>
          </p:nvPicPr>
          <p:blipFill>
            <a:blip r:embed="rId2" cstate="print">
              <a:extLst>
                <a:ext uri="{28A0092B-C50C-407E-A947-70E740481C1C}">
                  <a14:useLocalDpi xmlns:a14="http://schemas.microsoft.com/office/drawing/2010/main" xmlns="" val="0"/>
                </a:ext>
              </a:extLst>
            </a:blip>
            <a:srcRect t="7103" b="7103"/>
            <a:stretch>
              <a:fillRect/>
            </a:stretch>
          </p:blipFill>
          <p:spPr>
            <a:xfrm>
              <a:off x="1524000" y="2435836"/>
              <a:ext cx="2932012" cy="1572905"/>
            </a:xfrm>
            <a:prstGeom prst="rect">
              <a:avLst/>
            </a:prstGeom>
            <a:ln w="28575">
              <a:solidFill>
                <a:srgbClr val="009ED6"/>
              </a:solidFill>
            </a:ln>
          </p:spPr>
        </p:pic>
        <p:pic>
          <p:nvPicPr>
            <p:cNvPr id="24" name="图片占位符 4"/>
            <p:cNvPicPr>
              <a:picLocks noChangeAspect="1"/>
            </p:cNvPicPr>
            <p:nvPr/>
          </p:nvPicPr>
          <p:blipFill>
            <a:blip r:embed="rId3" cstate="print">
              <a:extLst>
                <a:ext uri="{28A0092B-C50C-407E-A947-70E740481C1C}">
                  <a14:useLocalDpi xmlns:a14="http://schemas.microsoft.com/office/drawing/2010/main" xmlns="" val="0"/>
                </a:ext>
              </a:extLst>
            </a:blip>
            <a:srcRect t="7076" b="7076"/>
            <a:stretch>
              <a:fillRect/>
            </a:stretch>
          </p:blipFill>
          <p:spPr>
            <a:xfrm>
              <a:off x="1524000" y="4008742"/>
              <a:ext cx="2932012" cy="1572908"/>
            </a:xfrm>
            <a:prstGeom prst="rect">
              <a:avLst/>
            </a:prstGeom>
            <a:ln w="28575">
              <a:solidFill>
                <a:srgbClr val="009ED6"/>
              </a:solidFill>
            </a:ln>
          </p:spPr>
        </p:pic>
        <p:sp>
          <p:nvSpPr>
            <p:cNvPr id="26" name="Shape 650"/>
            <p:cNvSpPr/>
            <p:nvPr/>
          </p:nvSpPr>
          <p:spPr>
            <a:xfrm>
              <a:off x="8050246" y="2387007"/>
              <a:ext cx="471454" cy="469882"/>
            </a:xfrm>
            <a:prstGeom prst="ellipse">
              <a:avLst/>
            </a:prstGeom>
            <a:solidFill>
              <a:srgbClr val="00B0F0"/>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8" name="Shape 651"/>
            <p:cNvSpPr/>
            <p:nvPr/>
          </p:nvSpPr>
          <p:spPr>
            <a:xfrm>
              <a:off x="8182619" y="2517432"/>
              <a:ext cx="192945" cy="209033"/>
            </a:xfrm>
            <a:custGeom>
              <a:avLst/>
              <a:gdLst/>
              <a:ahLst/>
              <a:cxnLst>
                <a:cxn ang="0">
                  <a:pos x="wd2" y="hd2"/>
                </a:cxn>
                <a:cxn ang="5400000">
                  <a:pos x="wd2" y="hd2"/>
                </a:cxn>
                <a:cxn ang="10800000">
                  <a:pos x="wd2" y="hd2"/>
                </a:cxn>
                <a:cxn ang="16200000">
                  <a:pos x="wd2" y="hd2"/>
                </a:cxn>
              </a:cxnLst>
              <a:rect l="0" t="0" r="r" b="b"/>
              <a:pathLst>
                <a:path w="21600" h="21600" extrusionOk="0">
                  <a:moveTo>
                    <a:pt x="19252" y="12792"/>
                  </a:moveTo>
                  <a:cubicBezTo>
                    <a:pt x="18886" y="13126"/>
                    <a:pt x="18469" y="13292"/>
                    <a:pt x="18000" y="13292"/>
                  </a:cubicBezTo>
                  <a:lnTo>
                    <a:pt x="13051" y="13292"/>
                  </a:lnTo>
                  <a:cubicBezTo>
                    <a:pt x="13051" y="13794"/>
                    <a:pt x="13275" y="14484"/>
                    <a:pt x="13725" y="15362"/>
                  </a:cubicBezTo>
                  <a:cubicBezTo>
                    <a:pt x="14175" y="16241"/>
                    <a:pt x="14400" y="16936"/>
                    <a:pt x="14400" y="17446"/>
                  </a:cubicBezTo>
                  <a:cubicBezTo>
                    <a:pt x="14400" y="18294"/>
                    <a:pt x="14250" y="18922"/>
                    <a:pt x="13950" y="19328"/>
                  </a:cubicBezTo>
                  <a:cubicBezTo>
                    <a:pt x="13650" y="19735"/>
                    <a:pt x="13051" y="19938"/>
                    <a:pt x="12151" y="19938"/>
                  </a:cubicBezTo>
                  <a:cubicBezTo>
                    <a:pt x="11906" y="19714"/>
                    <a:pt x="11728" y="19345"/>
                    <a:pt x="11615" y="18834"/>
                  </a:cubicBezTo>
                  <a:cubicBezTo>
                    <a:pt x="11503" y="18324"/>
                    <a:pt x="11360" y="17781"/>
                    <a:pt x="11186" y="17205"/>
                  </a:cubicBezTo>
                  <a:cubicBezTo>
                    <a:pt x="11014" y="16631"/>
                    <a:pt x="10735" y="16156"/>
                    <a:pt x="10350" y="15784"/>
                  </a:cubicBezTo>
                  <a:cubicBezTo>
                    <a:pt x="10144" y="15585"/>
                    <a:pt x="9783" y="15191"/>
                    <a:pt x="9267" y="14603"/>
                  </a:cubicBezTo>
                  <a:cubicBezTo>
                    <a:pt x="9230" y="14560"/>
                    <a:pt x="9122" y="14430"/>
                    <a:pt x="8944" y="14214"/>
                  </a:cubicBezTo>
                  <a:cubicBezTo>
                    <a:pt x="8766" y="13997"/>
                    <a:pt x="8618" y="13820"/>
                    <a:pt x="8501" y="13681"/>
                  </a:cubicBezTo>
                  <a:cubicBezTo>
                    <a:pt x="8384" y="13543"/>
                    <a:pt x="8222" y="13359"/>
                    <a:pt x="8016" y="13130"/>
                  </a:cubicBezTo>
                  <a:cubicBezTo>
                    <a:pt x="7809" y="12900"/>
                    <a:pt x="7622" y="12710"/>
                    <a:pt x="7454" y="12559"/>
                  </a:cubicBezTo>
                  <a:cubicBezTo>
                    <a:pt x="7284" y="12407"/>
                    <a:pt x="7104" y="12254"/>
                    <a:pt x="6912" y="12098"/>
                  </a:cubicBezTo>
                  <a:cubicBezTo>
                    <a:pt x="6720" y="11942"/>
                    <a:pt x="6533" y="11825"/>
                    <a:pt x="6350" y="11748"/>
                  </a:cubicBezTo>
                  <a:cubicBezTo>
                    <a:pt x="6167" y="11670"/>
                    <a:pt x="6000" y="11631"/>
                    <a:pt x="5850" y="11631"/>
                  </a:cubicBezTo>
                  <a:lnTo>
                    <a:pt x="5401" y="11631"/>
                  </a:lnTo>
                  <a:lnTo>
                    <a:pt x="5401" y="3323"/>
                  </a:lnTo>
                  <a:lnTo>
                    <a:pt x="5850" y="3323"/>
                  </a:lnTo>
                  <a:cubicBezTo>
                    <a:pt x="5972" y="3323"/>
                    <a:pt x="6120" y="3310"/>
                    <a:pt x="6293" y="3284"/>
                  </a:cubicBezTo>
                  <a:cubicBezTo>
                    <a:pt x="6467" y="3258"/>
                    <a:pt x="6621" y="3230"/>
                    <a:pt x="6758" y="3200"/>
                  </a:cubicBezTo>
                  <a:cubicBezTo>
                    <a:pt x="6893" y="3169"/>
                    <a:pt x="7071" y="3122"/>
                    <a:pt x="7292" y="3057"/>
                  </a:cubicBezTo>
                  <a:cubicBezTo>
                    <a:pt x="7512" y="2992"/>
                    <a:pt x="7676" y="2942"/>
                    <a:pt x="7784" y="2908"/>
                  </a:cubicBezTo>
                  <a:cubicBezTo>
                    <a:pt x="7892" y="2873"/>
                    <a:pt x="8058" y="2819"/>
                    <a:pt x="8283" y="2745"/>
                  </a:cubicBezTo>
                  <a:cubicBezTo>
                    <a:pt x="8508" y="2672"/>
                    <a:pt x="8645" y="2626"/>
                    <a:pt x="8691" y="2609"/>
                  </a:cubicBezTo>
                  <a:cubicBezTo>
                    <a:pt x="10669" y="1977"/>
                    <a:pt x="12272" y="1662"/>
                    <a:pt x="13501" y="1662"/>
                  </a:cubicBezTo>
                  <a:lnTo>
                    <a:pt x="15300" y="1662"/>
                  </a:lnTo>
                  <a:cubicBezTo>
                    <a:pt x="16116" y="1662"/>
                    <a:pt x="16754" y="1839"/>
                    <a:pt x="17213" y="2194"/>
                  </a:cubicBezTo>
                  <a:cubicBezTo>
                    <a:pt x="17673" y="2548"/>
                    <a:pt x="17902" y="3094"/>
                    <a:pt x="17902" y="3830"/>
                  </a:cubicBezTo>
                  <a:cubicBezTo>
                    <a:pt x="17902" y="4055"/>
                    <a:pt x="17878" y="4297"/>
                    <a:pt x="17832" y="4556"/>
                  </a:cubicBezTo>
                  <a:cubicBezTo>
                    <a:pt x="18113" y="4695"/>
                    <a:pt x="18336" y="4922"/>
                    <a:pt x="18499" y="5238"/>
                  </a:cubicBezTo>
                  <a:cubicBezTo>
                    <a:pt x="18664" y="5554"/>
                    <a:pt x="18746" y="5872"/>
                    <a:pt x="18746" y="6192"/>
                  </a:cubicBezTo>
                  <a:cubicBezTo>
                    <a:pt x="18746" y="6512"/>
                    <a:pt x="18662" y="6811"/>
                    <a:pt x="18493" y="7088"/>
                  </a:cubicBezTo>
                  <a:cubicBezTo>
                    <a:pt x="18990" y="7520"/>
                    <a:pt x="19238" y="8034"/>
                    <a:pt x="19238" y="8632"/>
                  </a:cubicBezTo>
                  <a:cubicBezTo>
                    <a:pt x="19238" y="8848"/>
                    <a:pt x="19191" y="9089"/>
                    <a:pt x="19098" y="9352"/>
                  </a:cubicBezTo>
                  <a:cubicBezTo>
                    <a:pt x="19004" y="9617"/>
                    <a:pt x="18886" y="9822"/>
                    <a:pt x="18746" y="9969"/>
                  </a:cubicBezTo>
                  <a:cubicBezTo>
                    <a:pt x="19045" y="9978"/>
                    <a:pt x="19297" y="10181"/>
                    <a:pt x="19498" y="10579"/>
                  </a:cubicBezTo>
                  <a:cubicBezTo>
                    <a:pt x="19699" y="10977"/>
                    <a:pt x="19801" y="11327"/>
                    <a:pt x="19801" y="11631"/>
                  </a:cubicBezTo>
                  <a:cubicBezTo>
                    <a:pt x="19801" y="12072"/>
                    <a:pt x="19618" y="12459"/>
                    <a:pt x="19252" y="12792"/>
                  </a:cubicBezTo>
                  <a:cubicBezTo>
                    <a:pt x="19252" y="12792"/>
                    <a:pt x="19252" y="12792"/>
                    <a:pt x="19252" y="12792"/>
                  </a:cubicBezTo>
                  <a:close/>
                  <a:moveTo>
                    <a:pt x="3333" y="4738"/>
                  </a:moveTo>
                  <a:cubicBezTo>
                    <a:pt x="3155" y="4903"/>
                    <a:pt x="2944" y="4985"/>
                    <a:pt x="2700" y="4985"/>
                  </a:cubicBezTo>
                  <a:cubicBezTo>
                    <a:pt x="2457" y="4985"/>
                    <a:pt x="2245" y="4903"/>
                    <a:pt x="2067" y="4738"/>
                  </a:cubicBezTo>
                  <a:cubicBezTo>
                    <a:pt x="1890" y="4573"/>
                    <a:pt x="1800" y="4379"/>
                    <a:pt x="1800" y="4154"/>
                  </a:cubicBezTo>
                  <a:cubicBezTo>
                    <a:pt x="1800" y="3929"/>
                    <a:pt x="1890" y="3734"/>
                    <a:pt x="2067" y="3570"/>
                  </a:cubicBezTo>
                  <a:cubicBezTo>
                    <a:pt x="2245" y="3406"/>
                    <a:pt x="2457" y="3323"/>
                    <a:pt x="2700" y="3323"/>
                  </a:cubicBezTo>
                  <a:cubicBezTo>
                    <a:pt x="2944" y="3323"/>
                    <a:pt x="3155" y="3406"/>
                    <a:pt x="3333" y="3570"/>
                  </a:cubicBezTo>
                  <a:cubicBezTo>
                    <a:pt x="3511" y="3734"/>
                    <a:pt x="3600" y="3929"/>
                    <a:pt x="3600" y="4154"/>
                  </a:cubicBezTo>
                  <a:cubicBezTo>
                    <a:pt x="3600" y="4379"/>
                    <a:pt x="3511" y="4573"/>
                    <a:pt x="3333" y="4738"/>
                  </a:cubicBezTo>
                  <a:cubicBezTo>
                    <a:pt x="3333" y="4738"/>
                    <a:pt x="3333" y="4738"/>
                    <a:pt x="3333" y="4738"/>
                  </a:cubicBezTo>
                  <a:close/>
                  <a:moveTo>
                    <a:pt x="20911" y="9527"/>
                  </a:moveTo>
                  <a:cubicBezTo>
                    <a:pt x="20996" y="9242"/>
                    <a:pt x="21038" y="8943"/>
                    <a:pt x="21038" y="8632"/>
                  </a:cubicBezTo>
                  <a:cubicBezTo>
                    <a:pt x="21038" y="7965"/>
                    <a:pt x="20859" y="7342"/>
                    <a:pt x="20504" y="6763"/>
                  </a:cubicBezTo>
                  <a:cubicBezTo>
                    <a:pt x="20531" y="6581"/>
                    <a:pt x="20546" y="6395"/>
                    <a:pt x="20546" y="6205"/>
                  </a:cubicBezTo>
                  <a:cubicBezTo>
                    <a:pt x="20546" y="5330"/>
                    <a:pt x="20264" y="4560"/>
                    <a:pt x="19701" y="3894"/>
                  </a:cubicBezTo>
                  <a:lnTo>
                    <a:pt x="19701" y="3829"/>
                  </a:lnTo>
                  <a:cubicBezTo>
                    <a:pt x="19711" y="2643"/>
                    <a:pt x="19310" y="1709"/>
                    <a:pt x="18499" y="1025"/>
                  </a:cubicBezTo>
                  <a:cubicBezTo>
                    <a:pt x="17688" y="342"/>
                    <a:pt x="16627" y="0"/>
                    <a:pt x="15314" y="0"/>
                  </a:cubicBezTo>
                  <a:lnTo>
                    <a:pt x="13739" y="0"/>
                  </a:lnTo>
                  <a:cubicBezTo>
                    <a:pt x="12755" y="0"/>
                    <a:pt x="11817" y="95"/>
                    <a:pt x="10926" y="286"/>
                  </a:cubicBezTo>
                  <a:cubicBezTo>
                    <a:pt x="10035" y="476"/>
                    <a:pt x="8990" y="762"/>
                    <a:pt x="7791" y="1142"/>
                  </a:cubicBezTo>
                  <a:cubicBezTo>
                    <a:pt x="6703" y="1488"/>
                    <a:pt x="6056" y="1662"/>
                    <a:pt x="5850" y="1662"/>
                  </a:cubicBezTo>
                  <a:lnTo>
                    <a:pt x="1800" y="1662"/>
                  </a:lnTo>
                  <a:cubicBezTo>
                    <a:pt x="1303" y="1662"/>
                    <a:pt x="879" y="1823"/>
                    <a:pt x="528" y="2148"/>
                  </a:cubicBezTo>
                  <a:cubicBezTo>
                    <a:pt x="176" y="2472"/>
                    <a:pt x="0" y="2864"/>
                    <a:pt x="0" y="3323"/>
                  </a:cubicBezTo>
                  <a:lnTo>
                    <a:pt x="0" y="11630"/>
                  </a:lnTo>
                  <a:cubicBezTo>
                    <a:pt x="0" y="12089"/>
                    <a:pt x="175" y="12480"/>
                    <a:pt x="528" y="12805"/>
                  </a:cubicBezTo>
                  <a:cubicBezTo>
                    <a:pt x="879" y="13130"/>
                    <a:pt x="1303" y="13292"/>
                    <a:pt x="1800" y="13292"/>
                  </a:cubicBezTo>
                  <a:lnTo>
                    <a:pt x="5653" y="13292"/>
                  </a:lnTo>
                  <a:cubicBezTo>
                    <a:pt x="5991" y="13499"/>
                    <a:pt x="6633" y="14170"/>
                    <a:pt x="7580" y="15303"/>
                  </a:cubicBezTo>
                  <a:cubicBezTo>
                    <a:pt x="8133" y="15970"/>
                    <a:pt x="8634" y="16519"/>
                    <a:pt x="9084" y="16953"/>
                  </a:cubicBezTo>
                  <a:cubicBezTo>
                    <a:pt x="9262" y="17134"/>
                    <a:pt x="9408" y="17411"/>
                    <a:pt x="9520" y="17783"/>
                  </a:cubicBezTo>
                  <a:cubicBezTo>
                    <a:pt x="9633" y="18155"/>
                    <a:pt x="9715" y="18521"/>
                    <a:pt x="9766" y="18880"/>
                  </a:cubicBezTo>
                  <a:cubicBezTo>
                    <a:pt x="9818" y="19239"/>
                    <a:pt x="9937" y="19631"/>
                    <a:pt x="10125" y="20055"/>
                  </a:cubicBezTo>
                  <a:cubicBezTo>
                    <a:pt x="10312" y="20479"/>
                    <a:pt x="10565" y="20834"/>
                    <a:pt x="10885" y="21119"/>
                  </a:cubicBezTo>
                  <a:cubicBezTo>
                    <a:pt x="11250" y="21440"/>
                    <a:pt x="11672" y="21600"/>
                    <a:pt x="12150" y="21600"/>
                  </a:cubicBezTo>
                  <a:cubicBezTo>
                    <a:pt x="12938" y="21600"/>
                    <a:pt x="13646" y="21459"/>
                    <a:pt x="14274" y="21178"/>
                  </a:cubicBezTo>
                  <a:cubicBezTo>
                    <a:pt x="14901" y="20897"/>
                    <a:pt x="15380" y="20458"/>
                    <a:pt x="15708" y="19860"/>
                  </a:cubicBezTo>
                  <a:cubicBezTo>
                    <a:pt x="16037" y="19271"/>
                    <a:pt x="16201" y="18467"/>
                    <a:pt x="16201" y="17446"/>
                  </a:cubicBezTo>
                  <a:cubicBezTo>
                    <a:pt x="16201" y="16641"/>
                    <a:pt x="15975" y="15810"/>
                    <a:pt x="15526" y="14954"/>
                  </a:cubicBezTo>
                  <a:lnTo>
                    <a:pt x="18000" y="14954"/>
                  </a:lnTo>
                  <a:cubicBezTo>
                    <a:pt x="18976" y="14954"/>
                    <a:pt x="19819" y="14625"/>
                    <a:pt x="20532" y="13967"/>
                  </a:cubicBezTo>
                  <a:cubicBezTo>
                    <a:pt x="21244" y="13310"/>
                    <a:pt x="21600" y="12536"/>
                    <a:pt x="21600" y="11644"/>
                  </a:cubicBezTo>
                  <a:cubicBezTo>
                    <a:pt x="21600" y="10873"/>
                    <a:pt x="21371" y="10168"/>
                    <a:pt x="20911" y="9527"/>
                  </a:cubicBezTo>
                  <a:cubicBezTo>
                    <a:pt x="20911" y="9527"/>
                    <a:pt x="20911" y="9527"/>
                    <a:pt x="20911" y="9527"/>
                  </a:cubicBezTo>
                  <a:close/>
                </a:path>
              </a:pathLst>
            </a:custGeom>
            <a:solidFill>
              <a:schemeClr val="bg1"/>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5" name="Shape 653"/>
            <p:cNvSpPr/>
            <p:nvPr/>
          </p:nvSpPr>
          <p:spPr>
            <a:xfrm>
              <a:off x="5251631" y="2387007"/>
              <a:ext cx="471454" cy="469882"/>
            </a:xfrm>
            <a:prstGeom prst="ellipse">
              <a:avLst/>
            </a:prstGeom>
            <a:solidFill>
              <a:srgbClr val="00B0F0"/>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6" name="Shape 654"/>
            <p:cNvSpPr/>
            <p:nvPr/>
          </p:nvSpPr>
          <p:spPr>
            <a:xfrm rot="10800000" flipH="1">
              <a:off x="5384004" y="2517432"/>
              <a:ext cx="192945" cy="209033"/>
            </a:xfrm>
            <a:custGeom>
              <a:avLst/>
              <a:gdLst/>
              <a:ahLst/>
              <a:cxnLst>
                <a:cxn ang="0">
                  <a:pos x="wd2" y="hd2"/>
                </a:cxn>
                <a:cxn ang="5400000">
                  <a:pos x="wd2" y="hd2"/>
                </a:cxn>
                <a:cxn ang="10800000">
                  <a:pos x="wd2" y="hd2"/>
                </a:cxn>
                <a:cxn ang="16200000">
                  <a:pos x="wd2" y="hd2"/>
                </a:cxn>
              </a:cxnLst>
              <a:rect l="0" t="0" r="r" b="b"/>
              <a:pathLst>
                <a:path w="21600" h="21600" extrusionOk="0">
                  <a:moveTo>
                    <a:pt x="19252" y="12792"/>
                  </a:moveTo>
                  <a:cubicBezTo>
                    <a:pt x="18886" y="13126"/>
                    <a:pt x="18469" y="13292"/>
                    <a:pt x="18000" y="13292"/>
                  </a:cubicBezTo>
                  <a:lnTo>
                    <a:pt x="13051" y="13292"/>
                  </a:lnTo>
                  <a:cubicBezTo>
                    <a:pt x="13051" y="13794"/>
                    <a:pt x="13275" y="14484"/>
                    <a:pt x="13725" y="15362"/>
                  </a:cubicBezTo>
                  <a:cubicBezTo>
                    <a:pt x="14175" y="16241"/>
                    <a:pt x="14400" y="16936"/>
                    <a:pt x="14400" y="17446"/>
                  </a:cubicBezTo>
                  <a:cubicBezTo>
                    <a:pt x="14400" y="18294"/>
                    <a:pt x="14250" y="18922"/>
                    <a:pt x="13950" y="19328"/>
                  </a:cubicBezTo>
                  <a:cubicBezTo>
                    <a:pt x="13650" y="19735"/>
                    <a:pt x="13051" y="19938"/>
                    <a:pt x="12151" y="19938"/>
                  </a:cubicBezTo>
                  <a:cubicBezTo>
                    <a:pt x="11906" y="19714"/>
                    <a:pt x="11728" y="19345"/>
                    <a:pt x="11615" y="18834"/>
                  </a:cubicBezTo>
                  <a:cubicBezTo>
                    <a:pt x="11503" y="18324"/>
                    <a:pt x="11360" y="17781"/>
                    <a:pt x="11186" y="17205"/>
                  </a:cubicBezTo>
                  <a:cubicBezTo>
                    <a:pt x="11014" y="16631"/>
                    <a:pt x="10735" y="16156"/>
                    <a:pt x="10350" y="15784"/>
                  </a:cubicBezTo>
                  <a:cubicBezTo>
                    <a:pt x="10144" y="15585"/>
                    <a:pt x="9783" y="15191"/>
                    <a:pt x="9267" y="14603"/>
                  </a:cubicBezTo>
                  <a:cubicBezTo>
                    <a:pt x="9230" y="14560"/>
                    <a:pt x="9122" y="14430"/>
                    <a:pt x="8944" y="14214"/>
                  </a:cubicBezTo>
                  <a:cubicBezTo>
                    <a:pt x="8766" y="13997"/>
                    <a:pt x="8618" y="13820"/>
                    <a:pt x="8501" y="13681"/>
                  </a:cubicBezTo>
                  <a:cubicBezTo>
                    <a:pt x="8384" y="13543"/>
                    <a:pt x="8222" y="13359"/>
                    <a:pt x="8016" y="13130"/>
                  </a:cubicBezTo>
                  <a:cubicBezTo>
                    <a:pt x="7809" y="12900"/>
                    <a:pt x="7622" y="12710"/>
                    <a:pt x="7454" y="12559"/>
                  </a:cubicBezTo>
                  <a:cubicBezTo>
                    <a:pt x="7284" y="12407"/>
                    <a:pt x="7104" y="12254"/>
                    <a:pt x="6912" y="12098"/>
                  </a:cubicBezTo>
                  <a:cubicBezTo>
                    <a:pt x="6720" y="11942"/>
                    <a:pt x="6533" y="11825"/>
                    <a:pt x="6350" y="11748"/>
                  </a:cubicBezTo>
                  <a:cubicBezTo>
                    <a:pt x="6167" y="11670"/>
                    <a:pt x="6000" y="11631"/>
                    <a:pt x="5850" y="11631"/>
                  </a:cubicBezTo>
                  <a:lnTo>
                    <a:pt x="5401" y="11631"/>
                  </a:lnTo>
                  <a:lnTo>
                    <a:pt x="5401" y="3323"/>
                  </a:lnTo>
                  <a:lnTo>
                    <a:pt x="5850" y="3323"/>
                  </a:lnTo>
                  <a:cubicBezTo>
                    <a:pt x="5972" y="3323"/>
                    <a:pt x="6120" y="3310"/>
                    <a:pt x="6293" y="3284"/>
                  </a:cubicBezTo>
                  <a:cubicBezTo>
                    <a:pt x="6467" y="3258"/>
                    <a:pt x="6621" y="3230"/>
                    <a:pt x="6758" y="3200"/>
                  </a:cubicBezTo>
                  <a:cubicBezTo>
                    <a:pt x="6893" y="3169"/>
                    <a:pt x="7071" y="3122"/>
                    <a:pt x="7292" y="3057"/>
                  </a:cubicBezTo>
                  <a:cubicBezTo>
                    <a:pt x="7512" y="2992"/>
                    <a:pt x="7676" y="2942"/>
                    <a:pt x="7784" y="2908"/>
                  </a:cubicBezTo>
                  <a:cubicBezTo>
                    <a:pt x="7892" y="2873"/>
                    <a:pt x="8058" y="2819"/>
                    <a:pt x="8283" y="2745"/>
                  </a:cubicBezTo>
                  <a:cubicBezTo>
                    <a:pt x="8508" y="2672"/>
                    <a:pt x="8645" y="2626"/>
                    <a:pt x="8691" y="2609"/>
                  </a:cubicBezTo>
                  <a:cubicBezTo>
                    <a:pt x="10669" y="1977"/>
                    <a:pt x="12272" y="1662"/>
                    <a:pt x="13501" y="1662"/>
                  </a:cubicBezTo>
                  <a:lnTo>
                    <a:pt x="15300" y="1662"/>
                  </a:lnTo>
                  <a:cubicBezTo>
                    <a:pt x="16116" y="1662"/>
                    <a:pt x="16754" y="1839"/>
                    <a:pt x="17213" y="2194"/>
                  </a:cubicBezTo>
                  <a:cubicBezTo>
                    <a:pt x="17673" y="2548"/>
                    <a:pt x="17902" y="3094"/>
                    <a:pt x="17902" y="3830"/>
                  </a:cubicBezTo>
                  <a:cubicBezTo>
                    <a:pt x="17902" y="4055"/>
                    <a:pt x="17878" y="4297"/>
                    <a:pt x="17832" y="4556"/>
                  </a:cubicBezTo>
                  <a:cubicBezTo>
                    <a:pt x="18113" y="4695"/>
                    <a:pt x="18336" y="4922"/>
                    <a:pt x="18499" y="5238"/>
                  </a:cubicBezTo>
                  <a:cubicBezTo>
                    <a:pt x="18664" y="5554"/>
                    <a:pt x="18746" y="5872"/>
                    <a:pt x="18746" y="6192"/>
                  </a:cubicBezTo>
                  <a:cubicBezTo>
                    <a:pt x="18746" y="6512"/>
                    <a:pt x="18662" y="6811"/>
                    <a:pt x="18493" y="7088"/>
                  </a:cubicBezTo>
                  <a:cubicBezTo>
                    <a:pt x="18990" y="7520"/>
                    <a:pt x="19238" y="8034"/>
                    <a:pt x="19238" y="8632"/>
                  </a:cubicBezTo>
                  <a:cubicBezTo>
                    <a:pt x="19238" y="8848"/>
                    <a:pt x="19191" y="9089"/>
                    <a:pt x="19098" y="9352"/>
                  </a:cubicBezTo>
                  <a:cubicBezTo>
                    <a:pt x="19004" y="9617"/>
                    <a:pt x="18886" y="9822"/>
                    <a:pt x="18746" y="9969"/>
                  </a:cubicBezTo>
                  <a:cubicBezTo>
                    <a:pt x="19045" y="9978"/>
                    <a:pt x="19297" y="10181"/>
                    <a:pt x="19498" y="10579"/>
                  </a:cubicBezTo>
                  <a:cubicBezTo>
                    <a:pt x="19699" y="10977"/>
                    <a:pt x="19801" y="11327"/>
                    <a:pt x="19801" y="11631"/>
                  </a:cubicBezTo>
                  <a:cubicBezTo>
                    <a:pt x="19801" y="12072"/>
                    <a:pt x="19618" y="12459"/>
                    <a:pt x="19252" y="12792"/>
                  </a:cubicBezTo>
                  <a:cubicBezTo>
                    <a:pt x="19252" y="12792"/>
                    <a:pt x="19252" y="12792"/>
                    <a:pt x="19252" y="12792"/>
                  </a:cubicBezTo>
                  <a:close/>
                  <a:moveTo>
                    <a:pt x="3333" y="4738"/>
                  </a:moveTo>
                  <a:cubicBezTo>
                    <a:pt x="3155" y="4903"/>
                    <a:pt x="2944" y="4985"/>
                    <a:pt x="2700" y="4985"/>
                  </a:cubicBezTo>
                  <a:cubicBezTo>
                    <a:pt x="2457" y="4985"/>
                    <a:pt x="2245" y="4903"/>
                    <a:pt x="2067" y="4738"/>
                  </a:cubicBezTo>
                  <a:cubicBezTo>
                    <a:pt x="1890" y="4573"/>
                    <a:pt x="1800" y="4379"/>
                    <a:pt x="1800" y="4154"/>
                  </a:cubicBezTo>
                  <a:cubicBezTo>
                    <a:pt x="1800" y="3929"/>
                    <a:pt x="1890" y="3734"/>
                    <a:pt x="2067" y="3570"/>
                  </a:cubicBezTo>
                  <a:cubicBezTo>
                    <a:pt x="2245" y="3406"/>
                    <a:pt x="2457" y="3323"/>
                    <a:pt x="2700" y="3323"/>
                  </a:cubicBezTo>
                  <a:cubicBezTo>
                    <a:pt x="2944" y="3323"/>
                    <a:pt x="3155" y="3406"/>
                    <a:pt x="3333" y="3570"/>
                  </a:cubicBezTo>
                  <a:cubicBezTo>
                    <a:pt x="3511" y="3734"/>
                    <a:pt x="3600" y="3929"/>
                    <a:pt x="3600" y="4154"/>
                  </a:cubicBezTo>
                  <a:cubicBezTo>
                    <a:pt x="3600" y="4379"/>
                    <a:pt x="3511" y="4573"/>
                    <a:pt x="3333" y="4738"/>
                  </a:cubicBezTo>
                  <a:cubicBezTo>
                    <a:pt x="3333" y="4738"/>
                    <a:pt x="3333" y="4738"/>
                    <a:pt x="3333" y="4738"/>
                  </a:cubicBezTo>
                  <a:close/>
                  <a:moveTo>
                    <a:pt x="20911" y="9527"/>
                  </a:moveTo>
                  <a:cubicBezTo>
                    <a:pt x="20996" y="9242"/>
                    <a:pt x="21038" y="8943"/>
                    <a:pt x="21038" y="8632"/>
                  </a:cubicBezTo>
                  <a:cubicBezTo>
                    <a:pt x="21038" y="7965"/>
                    <a:pt x="20859" y="7342"/>
                    <a:pt x="20504" y="6763"/>
                  </a:cubicBezTo>
                  <a:cubicBezTo>
                    <a:pt x="20531" y="6581"/>
                    <a:pt x="20546" y="6395"/>
                    <a:pt x="20546" y="6205"/>
                  </a:cubicBezTo>
                  <a:cubicBezTo>
                    <a:pt x="20546" y="5330"/>
                    <a:pt x="20264" y="4560"/>
                    <a:pt x="19701" y="3894"/>
                  </a:cubicBezTo>
                  <a:lnTo>
                    <a:pt x="19701" y="3829"/>
                  </a:lnTo>
                  <a:cubicBezTo>
                    <a:pt x="19711" y="2643"/>
                    <a:pt x="19310" y="1709"/>
                    <a:pt x="18499" y="1025"/>
                  </a:cubicBezTo>
                  <a:cubicBezTo>
                    <a:pt x="17688" y="342"/>
                    <a:pt x="16627" y="0"/>
                    <a:pt x="15314" y="0"/>
                  </a:cubicBezTo>
                  <a:lnTo>
                    <a:pt x="13739" y="0"/>
                  </a:lnTo>
                  <a:cubicBezTo>
                    <a:pt x="12755" y="0"/>
                    <a:pt x="11817" y="95"/>
                    <a:pt x="10926" y="286"/>
                  </a:cubicBezTo>
                  <a:cubicBezTo>
                    <a:pt x="10035" y="476"/>
                    <a:pt x="8990" y="762"/>
                    <a:pt x="7791" y="1142"/>
                  </a:cubicBezTo>
                  <a:cubicBezTo>
                    <a:pt x="6703" y="1488"/>
                    <a:pt x="6056" y="1662"/>
                    <a:pt x="5850" y="1662"/>
                  </a:cubicBezTo>
                  <a:lnTo>
                    <a:pt x="1800" y="1662"/>
                  </a:lnTo>
                  <a:cubicBezTo>
                    <a:pt x="1303" y="1662"/>
                    <a:pt x="879" y="1823"/>
                    <a:pt x="528" y="2148"/>
                  </a:cubicBezTo>
                  <a:cubicBezTo>
                    <a:pt x="176" y="2472"/>
                    <a:pt x="0" y="2864"/>
                    <a:pt x="0" y="3323"/>
                  </a:cubicBezTo>
                  <a:lnTo>
                    <a:pt x="0" y="11630"/>
                  </a:lnTo>
                  <a:cubicBezTo>
                    <a:pt x="0" y="12089"/>
                    <a:pt x="175" y="12480"/>
                    <a:pt x="528" y="12805"/>
                  </a:cubicBezTo>
                  <a:cubicBezTo>
                    <a:pt x="879" y="13130"/>
                    <a:pt x="1303" y="13292"/>
                    <a:pt x="1800" y="13292"/>
                  </a:cubicBezTo>
                  <a:lnTo>
                    <a:pt x="5653" y="13292"/>
                  </a:lnTo>
                  <a:cubicBezTo>
                    <a:pt x="5991" y="13499"/>
                    <a:pt x="6633" y="14170"/>
                    <a:pt x="7580" y="15303"/>
                  </a:cubicBezTo>
                  <a:cubicBezTo>
                    <a:pt x="8133" y="15970"/>
                    <a:pt x="8634" y="16519"/>
                    <a:pt x="9084" y="16953"/>
                  </a:cubicBezTo>
                  <a:cubicBezTo>
                    <a:pt x="9262" y="17134"/>
                    <a:pt x="9408" y="17411"/>
                    <a:pt x="9520" y="17783"/>
                  </a:cubicBezTo>
                  <a:cubicBezTo>
                    <a:pt x="9633" y="18155"/>
                    <a:pt x="9715" y="18521"/>
                    <a:pt x="9766" y="18880"/>
                  </a:cubicBezTo>
                  <a:cubicBezTo>
                    <a:pt x="9818" y="19239"/>
                    <a:pt x="9937" y="19631"/>
                    <a:pt x="10125" y="20055"/>
                  </a:cubicBezTo>
                  <a:cubicBezTo>
                    <a:pt x="10312" y="20479"/>
                    <a:pt x="10565" y="20834"/>
                    <a:pt x="10885" y="21119"/>
                  </a:cubicBezTo>
                  <a:cubicBezTo>
                    <a:pt x="11250" y="21440"/>
                    <a:pt x="11672" y="21600"/>
                    <a:pt x="12150" y="21600"/>
                  </a:cubicBezTo>
                  <a:cubicBezTo>
                    <a:pt x="12938" y="21600"/>
                    <a:pt x="13646" y="21459"/>
                    <a:pt x="14274" y="21178"/>
                  </a:cubicBezTo>
                  <a:cubicBezTo>
                    <a:pt x="14901" y="20897"/>
                    <a:pt x="15380" y="20458"/>
                    <a:pt x="15708" y="19860"/>
                  </a:cubicBezTo>
                  <a:cubicBezTo>
                    <a:pt x="16037" y="19271"/>
                    <a:pt x="16201" y="18467"/>
                    <a:pt x="16201" y="17446"/>
                  </a:cubicBezTo>
                  <a:cubicBezTo>
                    <a:pt x="16201" y="16641"/>
                    <a:pt x="15975" y="15810"/>
                    <a:pt x="15526" y="14954"/>
                  </a:cubicBezTo>
                  <a:lnTo>
                    <a:pt x="18000" y="14954"/>
                  </a:lnTo>
                  <a:cubicBezTo>
                    <a:pt x="18976" y="14954"/>
                    <a:pt x="19819" y="14625"/>
                    <a:pt x="20532" y="13967"/>
                  </a:cubicBezTo>
                  <a:cubicBezTo>
                    <a:pt x="21244" y="13310"/>
                    <a:pt x="21600" y="12536"/>
                    <a:pt x="21600" y="11644"/>
                  </a:cubicBezTo>
                  <a:cubicBezTo>
                    <a:pt x="21600" y="10873"/>
                    <a:pt x="21371" y="10168"/>
                    <a:pt x="20911" y="9527"/>
                  </a:cubicBezTo>
                  <a:cubicBezTo>
                    <a:pt x="20911" y="9527"/>
                    <a:pt x="20911" y="9527"/>
                    <a:pt x="20911" y="9527"/>
                  </a:cubicBezTo>
                  <a:close/>
                </a:path>
              </a:pathLst>
            </a:custGeom>
            <a:solidFill>
              <a:schemeClr val="bg1"/>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9" name="文本框 38"/>
            <p:cNvSpPr txBox="1"/>
            <p:nvPr/>
          </p:nvSpPr>
          <p:spPr>
            <a:xfrm>
              <a:off x="5781141" y="2740777"/>
              <a:ext cx="2241369" cy="763735"/>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40" name="TextBox 38"/>
            <p:cNvSpPr txBox="1"/>
            <p:nvPr/>
          </p:nvSpPr>
          <p:spPr>
            <a:xfrm>
              <a:off x="5873314" y="4575937"/>
              <a:ext cx="1952579" cy="1107996"/>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41" name="文本框 40"/>
            <p:cNvSpPr txBox="1"/>
            <p:nvPr/>
          </p:nvSpPr>
          <p:spPr>
            <a:xfrm>
              <a:off x="5781141" y="2401320"/>
              <a:ext cx="12849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607492" y="2740777"/>
              <a:ext cx="2241369" cy="170816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内容点击文本框即可进行编辑输入相关内容点击文本框即可进行编辑输入相关内容点击文本框即可进行编辑输入相关内容</a:t>
              </a:r>
            </a:p>
          </p:txBody>
        </p:sp>
        <p:sp>
          <p:nvSpPr>
            <p:cNvPr id="43" name="TextBox 38"/>
            <p:cNvSpPr txBox="1"/>
            <p:nvPr/>
          </p:nvSpPr>
          <p:spPr>
            <a:xfrm>
              <a:off x="8699665" y="4575937"/>
              <a:ext cx="1952579" cy="1107996"/>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44" name="文本框 43"/>
            <p:cNvSpPr txBox="1"/>
            <p:nvPr/>
          </p:nvSpPr>
          <p:spPr>
            <a:xfrm>
              <a:off x="8607492" y="2401320"/>
              <a:ext cx="12849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700824" y="192670"/>
            <a:ext cx="2031325"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98579" y="816806"/>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0" name="Group 1"/>
          <p:cNvGrpSpPr/>
          <p:nvPr/>
        </p:nvGrpSpPr>
        <p:grpSpPr>
          <a:xfrm>
            <a:off x="4937310" y="2688511"/>
            <a:ext cx="2332800" cy="2330909"/>
            <a:chOff x="4937310" y="2543368"/>
            <a:chExt cx="2332800" cy="2330909"/>
          </a:xfrm>
        </p:grpSpPr>
        <p:sp>
          <p:nvSpPr>
            <p:cNvPr id="21" name="Shape 1636"/>
            <p:cNvSpPr/>
            <p:nvPr/>
          </p:nvSpPr>
          <p:spPr>
            <a:xfrm>
              <a:off x="4937310" y="2543368"/>
              <a:ext cx="2332800" cy="2330909"/>
            </a:xfrm>
            <a:prstGeom prst="ellipse">
              <a:avLst/>
            </a:prstGeom>
            <a:solidFill>
              <a:srgbClr val="ECECEC"/>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22" name="Shape 1643"/>
            <p:cNvSpPr/>
            <p:nvPr/>
          </p:nvSpPr>
          <p:spPr>
            <a:xfrm>
              <a:off x="5359879" y="2952028"/>
              <a:ext cx="1512000" cy="151359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5" name="Shape 1644"/>
            <p:cNvSpPr/>
            <p:nvPr/>
          </p:nvSpPr>
          <p:spPr>
            <a:xfrm>
              <a:off x="5843527" y="3462650"/>
              <a:ext cx="544336" cy="466946"/>
            </a:xfrm>
            <a:custGeom>
              <a:avLst/>
              <a:gdLst/>
              <a:ahLst/>
              <a:cxnLst>
                <a:cxn ang="0">
                  <a:pos x="wd2" y="hd2"/>
                </a:cxn>
                <a:cxn ang="5400000">
                  <a:pos x="wd2" y="hd2"/>
                </a:cxn>
                <a:cxn ang="10800000">
                  <a:pos x="wd2" y="hd2"/>
                </a:cxn>
                <a:cxn ang="16200000">
                  <a:pos x="wd2" y="hd2"/>
                </a:cxn>
              </a:cxnLst>
              <a:rect l="0" t="0" r="r" b="b"/>
              <a:pathLst>
                <a:path w="21600" h="21540" extrusionOk="0">
                  <a:moveTo>
                    <a:pt x="18514" y="15638"/>
                  </a:moveTo>
                  <a:cubicBezTo>
                    <a:pt x="15372" y="12844"/>
                    <a:pt x="12286" y="11252"/>
                    <a:pt x="9257" y="10859"/>
                  </a:cubicBezTo>
                  <a:lnTo>
                    <a:pt x="9257" y="7076"/>
                  </a:lnTo>
                  <a:cubicBezTo>
                    <a:pt x="12262" y="6693"/>
                    <a:pt x="15348" y="5091"/>
                    <a:pt x="18514" y="2270"/>
                  </a:cubicBezTo>
                  <a:cubicBezTo>
                    <a:pt x="18514" y="2270"/>
                    <a:pt x="18514" y="15638"/>
                    <a:pt x="18514" y="15638"/>
                  </a:cubicBezTo>
                  <a:close/>
                  <a:moveTo>
                    <a:pt x="21148" y="7700"/>
                  </a:moveTo>
                  <a:cubicBezTo>
                    <a:pt x="20847" y="7350"/>
                    <a:pt x="20483" y="7174"/>
                    <a:pt x="20057" y="7174"/>
                  </a:cubicBezTo>
                  <a:lnTo>
                    <a:pt x="20057" y="1794"/>
                  </a:lnTo>
                  <a:cubicBezTo>
                    <a:pt x="20057" y="1308"/>
                    <a:pt x="19905" y="888"/>
                    <a:pt x="19599" y="532"/>
                  </a:cubicBezTo>
                  <a:cubicBezTo>
                    <a:pt x="19294" y="177"/>
                    <a:pt x="18932" y="0"/>
                    <a:pt x="18514" y="0"/>
                  </a:cubicBezTo>
                  <a:cubicBezTo>
                    <a:pt x="14810" y="3588"/>
                    <a:pt x="11209" y="5380"/>
                    <a:pt x="7714" y="5380"/>
                  </a:cubicBezTo>
                  <a:lnTo>
                    <a:pt x="1929" y="5380"/>
                  </a:lnTo>
                  <a:cubicBezTo>
                    <a:pt x="1398" y="5380"/>
                    <a:pt x="944" y="5600"/>
                    <a:pt x="566" y="6040"/>
                  </a:cubicBezTo>
                  <a:cubicBezTo>
                    <a:pt x="189" y="6479"/>
                    <a:pt x="0" y="7006"/>
                    <a:pt x="0" y="7623"/>
                  </a:cubicBezTo>
                  <a:lnTo>
                    <a:pt x="0" y="10313"/>
                  </a:lnTo>
                  <a:cubicBezTo>
                    <a:pt x="0" y="10930"/>
                    <a:pt x="189" y="11458"/>
                    <a:pt x="566" y="11896"/>
                  </a:cubicBezTo>
                  <a:cubicBezTo>
                    <a:pt x="944" y="12336"/>
                    <a:pt x="1398" y="12556"/>
                    <a:pt x="1928" y="12556"/>
                  </a:cubicBezTo>
                  <a:lnTo>
                    <a:pt x="3399" y="12556"/>
                  </a:lnTo>
                  <a:cubicBezTo>
                    <a:pt x="3262" y="13059"/>
                    <a:pt x="3174" y="13576"/>
                    <a:pt x="3134" y="14103"/>
                  </a:cubicBezTo>
                  <a:cubicBezTo>
                    <a:pt x="3094" y="14632"/>
                    <a:pt x="3079" y="15092"/>
                    <a:pt x="3092" y="15484"/>
                  </a:cubicBezTo>
                  <a:cubicBezTo>
                    <a:pt x="3103" y="15876"/>
                    <a:pt x="3164" y="16348"/>
                    <a:pt x="3272" y="16899"/>
                  </a:cubicBezTo>
                  <a:cubicBezTo>
                    <a:pt x="3381" y="17450"/>
                    <a:pt x="3473" y="17865"/>
                    <a:pt x="3550" y="18146"/>
                  </a:cubicBezTo>
                  <a:cubicBezTo>
                    <a:pt x="3626" y="18426"/>
                    <a:pt x="3754" y="18867"/>
                    <a:pt x="3935" y="19470"/>
                  </a:cubicBezTo>
                  <a:cubicBezTo>
                    <a:pt x="4116" y="20072"/>
                    <a:pt x="4235" y="20481"/>
                    <a:pt x="4291" y="20696"/>
                  </a:cubicBezTo>
                  <a:cubicBezTo>
                    <a:pt x="4660" y="21089"/>
                    <a:pt x="5191" y="21348"/>
                    <a:pt x="5882" y="21474"/>
                  </a:cubicBezTo>
                  <a:cubicBezTo>
                    <a:pt x="6573" y="21600"/>
                    <a:pt x="7250" y="21546"/>
                    <a:pt x="7913" y="21313"/>
                  </a:cubicBezTo>
                  <a:cubicBezTo>
                    <a:pt x="8576" y="21079"/>
                    <a:pt x="9024" y="20691"/>
                    <a:pt x="9257" y="20150"/>
                  </a:cubicBezTo>
                  <a:cubicBezTo>
                    <a:pt x="8952" y="19869"/>
                    <a:pt x="8705" y="19633"/>
                    <a:pt x="8515" y="19442"/>
                  </a:cubicBezTo>
                  <a:cubicBezTo>
                    <a:pt x="8327" y="19250"/>
                    <a:pt x="8134" y="19017"/>
                    <a:pt x="7937" y="18741"/>
                  </a:cubicBezTo>
                  <a:cubicBezTo>
                    <a:pt x="7740" y="18466"/>
                    <a:pt x="7606" y="18209"/>
                    <a:pt x="7533" y="17971"/>
                  </a:cubicBezTo>
                  <a:cubicBezTo>
                    <a:pt x="7461" y="17733"/>
                    <a:pt x="7437" y="17462"/>
                    <a:pt x="7461" y="17158"/>
                  </a:cubicBezTo>
                  <a:cubicBezTo>
                    <a:pt x="7485" y="16854"/>
                    <a:pt x="7578" y="16549"/>
                    <a:pt x="7738" y="16241"/>
                  </a:cubicBezTo>
                  <a:cubicBezTo>
                    <a:pt x="7433" y="15876"/>
                    <a:pt x="7272" y="15444"/>
                    <a:pt x="7256" y="14944"/>
                  </a:cubicBezTo>
                  <a:cubicBezTo>
                    <a:pt x="7240" y="14444"/>
                    <a:pt x="7365" y="13975"/>
                    <a:pt x="7630" y="13536"/>
                  </a:cubicBezTo>
                  <a:cubicBezTo>
                    <a:pt x="7895" y="13097"/>
                    <a:pt x="8260" y="12789"/>
                    <a:pt x="8726" y="12611"/>
                  </a:cubicBezTo>
                  <a:cubicBezTo>
                    <a:pt x="11901" y="12919"/>
                    <a:pt x="15164" y="14694"/>
                    <a:pt x="18514" y="17936"/>
                  </a:cubicBezTo>
                  <a:cubicBezTo>
                    <a:pt x="18932" y="17936"/>
                    <a:pt x="19294" y="17758"/>
                    <a:pt x="19599" y="17404"/>
                  </a:cubicBezTo>
                  <a:cubicBezTo>
                    <a:pt x="19905" y="17048"/>
                    <a:pt x="20057" y="16628"/>
                    <a:pt x="20057" y="16142"/>
                  </a:cubicBezTo>
                  <a:lnTo>
                    <a:pt x="20057" y="10762"/>
                  </a:lnTo>
                  <a:cubicBezTo>
                    <a:pt x="20483" y="10762"/>
                    <a:pt x="20847" y="10586"/>
                    <a:pt x="21148" y="10236"/>
                  </a:cubicBezTo>
                  <a:cubicBezTo>
                    <a:pt x="21449" y="9886"/>
                    <a:pt x="21600" y="9463"/>
                    <a:pt x="21600" y="8968"/>
                  </a:cubicBezTo>
                  <a:cubicBezTo>
                    <a:pt x="21600" y="8473"/>
                    <a:pt x="21449" y="8050"/>
                    <a:pt x="21148" y="7700"/>
                  </a:cubicBezTo>
                  <a:cubicBezTo>
                    <a:pt x="21148" y="7700"/>
                    <a:pt x="21148" y="7700"/>
                    <a:pt x="21148" y="77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sp>
        <p:nvSpPr>
          <p:cNvPr id="27" name="Shape 1646"/>
          <p:cNvSpPr/>
          <p:nvPr/>
        </p:nvSpPr>
        <p:spPr>
          <a:xfrm>
            <a:off x="1901825" y="2538844"/>
            <a:ext cx="2838783" cy="392922"/>
          </a:xfrm>
          <a:prstGeom prst="rect">
            <a:avLst/>
          </a:prstGeom>
          <a:solidFill>
            <a:srgbClr val="009ED6">
              <a:alpha val="75000"/>
            </a:srgb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9" name="Shape 1649"/>
          <p:cNvSpPr/>
          <p:nvPr/>
        </p:nvSpPr>
        <p:spPr>
          <a:xfrm>
            <a:off x="7493160" y="2538844"/>
            <a:ext cx="2838783" cy="392922"/>
          </a:xfrm>
          <a:prstGeom prst="rect">
            <a:avLst/>
          </a:prstGeom>
          <a:solidFill>
            <a:srgbClr val="009ED6">
              <a:alpha val="75000"/>
            </a:srgb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0" name="Text Placeholder 19"/>
          <p:cNvSpPr txBox="1"/>
          <p:nvPr/>
        </p:nvSpPr>
        <p:spPr>
          <a:xfrm>
            <a:off x="1901373" y="2538844"/>
            <a:ext cx="2839236" cy="40874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dirty="0"/>
          </a:p>
        </p:txBody>
      </p:sp>
      <p:sp>
        <p:nvSpPr>
          <p:cNvPr id="32" name="Text Placeholder 19"/>
          <p:cNvSpPr txBox="1"/>
          <p:nvPr/>
        </p:nvSpPr>
        <p:spPr>
          <a:xfrm>
            <a:off x="7490982" y="2538844"/>
            <a:ext cx="2839236" cy="40874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dirty="0"/>
          </a:p>
        </p:txBody>
      </p:sp>
      <p:sp>
        <p:nvSpPr>
          <p:cNvPr id="3" name="文本框 2"/>
          <p:cNvSpPr txBox="1"/>
          <p:nvPr/>
        </p:nvSpPr>
        <p:spPr>
          <a:xfrm>
            <a:off x="2297734" y="2544036"/>
            <a:ext cx="2046514"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34" name="文本框 33"/>
          <p:cNvSpPr txBox="1"/>
          <p:nvPr/>
        </p:nvSpPr>
        <p:spPr>
          <a:xfrm>
            <a:off x="7887343" y="2544036"/>
            <a:ext cx="2046514"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37" name="文本框 36"/>
          <p:cNvSpPr txBox="1"/>
          <p:nvPr/>
        </p:nvSpPr>
        <p:spPr>
          <a:xfrm>
            <a:off x="1983423" y="3490681"/>
            <a:ext cx="2675135" cy="147732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内容点击文本框即可进行编辑输入相关内容点击文本框即可进行编辑输入相关内容点击文本框即可进行编辑输入相关内容</a:t>
            </a:r>
          </a:p>
        </p:txBody>
      </p:sp>
      <p:sp>
        <p:nvSpPr>
          <p:cNvPr id="45" name="文本框 44"/>
          <p:cNvSpPr txBox="1"/>
          <p:nvPr/>
        </p:nvSpPr>
        <p:spPr>
          <a:xfrm>
            <a:off x="7576091" y="3490681"/>
            <a:ext cx="2669018" cy="147732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内容点击文本框即可进行编辑输入相关内容点击文本框即可进行编辑输入相关内容点击文本框即可进行编辑输入相关内容</a:t>
            </a:r>
          </a:p>
        </p:txBody>
      </p:sp>
      <p:sp>
        <p:nvSpPr>
          <p:cNvPr id="47" name="TextBox 38"/>
          <p:cNvSpPr txBox="1"/>
          <p:nvPr/>
        </p:nvSpPr>
        <p:spPr>
          <a:xfrm>
            <a:off x="2887851" y="5562512"/>
            <a:ext cx="6416297" cy="369332"/>
          </a:xfrm>
          <a:prstGeom prst="rect">
            <a:avLst/>
          </a:prstGeom>
          <a:noFill/>
        </p:spPr>
        <p:txBody>
          <a:bodyPr wrap="square" lIns="0" tIns="0" rIns="0" bIns="0" rtlCol="0">
            <a:spAutoFit/>
          </a:bodyPr>
          <a:lstStyle/>
          <a:p>
            <a:pPr algn="ctr"/>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par>
                                <p:cTn id="12" presetID="10" presetClass="entr" presetSubtype="0" fill="hold" grpId="0" nodeType="withEffect" nodePh="1">
                                  <p:stCondLst>
                                    <p:cond delay="0"/>
                                  </p:stCondLst>
                                  <p:endCondLst>
                                    <p:cond evt="begin" delay="0">
                                      <p:tn val="12"/>
                                    </p:cond>
                                  </p:endCondLst>
                                  <p:childTnLst>
                                    <p:set>
                                      <p:cBhvr>
                                        <p:cTn id="13" dur="1" fill="hold">
                                          <p:stCondLst>
                                            <p:cond delay="0"/>
                                          </p:stCondLst>
                                        </p:cTn>
                                        <p:tgtEl>
                                          <p:spTgt spid="30">
                                            <p:txEl>
                                              <p:pRg st="0" end="0"/>
                                            </p:txEl>
                                          </p:spTgt>
                                        </p:tgtEl>
                                        <p:attrNameLst>
                                          <p:attrName>style.visibility</p:attrName>
                                        </p:attrNameLst>
                                      </p:cBhvr>
                                      <p:to>
                                        <p:strVal val="visible"/>
                                      </p:to>
                                    </p:set>
                                    <p:animEffect transition="in" filter="fade">
                                      <p:cBhvr>
                                        <p:cTn id="14" dur="500"/>
                                        <p:tgtEl>
                                          <p:spTgt spid="30">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par>
                                <p:cTn id="19" presetID="10" presetClass="entr" presetSubtype="0" fill="hold" grpId="0" nodeType="withEffect" nodePh="1">
                                  <p:stCondLst>
                                    <p:cond delay="0"/>
                                  </p:stCondLst>
                                  <p:endCondLst>
                                    <p:cond evt="begin" delay="0">
                                      <p:tn val="19"/>
                                    </p:cond>
                                  </p:endCondLst>
                                  <p:childTnLst>
                                    <p:set>
                                      <p:cBhvr>
                                        <p:cTn id="20" dur="1" fill="hold">
                                          <p:stCondLst>
                                            <p:cond delay="0"/>
                                          </p:stCondLst>
                                        </p:cTn>
                                        <p:tgtEl>
                                          <p:spTgt spid="32">
                                            <p:txEl>
                                              <p:pRg st="0" end="0"/>
                                            </p:txEl>
                                          </p:spTgt>
                                        </p:tgtEl>
                                        <p:attrNameLst>
                                          <p:attrName>style.visibility</p:attrName>
                                        </p:attrNameLst>
                                      </p:cBhvr>
                                      <p:to>
                                        <p:strVal val="visible"/>
                                      </p:to>
                                    </p:set>
                                    <p:animEffect transition="in" filter="fade">
                                      <p:cBhvr>
                                        <p:cTn id="21"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0" grpId="0" build="p"/>
      <p:bldP spid="3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02</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61958" y="3719944"/>
            <a:ext cx="4959929"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330869"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69141" y="181159"/>
            <a:ext cx="2492990"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24" name="文本框 23"/>
          <p:cNvSpPr txBox="1"/>
          <p:nvPr/>
        </p:nvSpPr>
        <p:spPr>
          <a:xfrm>
            <a:off x="404583"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8" name="Shape 1657"/>
          <p:cNvSpPr/>
          <p:nvPr/>
        </p:nvSpPr>
        <p:spPr>
          <a:xfrm>
            <a:off x="2051905" y="3347832"/>
            <a:ext cx="3520011" cy="713178"/>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1" name="Shape 1660"/>
          <p:cNvSpPr/>
          <p:nvPr/>
        </p:nvSpPr>
        <p:spPr>
          <a:xfrm>
            <a:off x="6633476" y="3347832"/>
            <a:ext cx="3520012" cy="713178"/>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3" name="Shape 1666"/>
          <p:cNvSpPr/>
          <p:nvPr/>
        </p:nvSpPr>
        <p:spPr>
          <a:xfrm>
            <a:off x="0" y="2557151"/>
            <a:ext cx="3051367"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5" name="Shape 1672"/>
          <p:cNvSpPr/>
          <p:nvPr/>
        </p:nvSpPr>
        <p:spPr>
          <a:xfrm>
            <a:off x="3504887"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6" name="Shape 1675"/>
          <p:cNvSpPr/>
          <p:nvPr/>
        </p:nvSpPr>
        <p:spPr>
          <a:xfrm>
            <a:off x="5029673"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9" name="Shape 1678"/>
          <p:cNvSpPr/>
          <p:nvPr/>
        </p:nvSpPr>
        <p:spPr>
          <a:xfrm>
            <a:off x="4538873"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0" name="Shape 1679"/>
          <p:cNvSpPr/>
          <p:nvPr/>
        </p:nvSpPr>
        <p:spPr>
          <a:xfrm>
            <a:off x="4707670" y="2590518"/>
            <a:ext cx="189086" cy="201151"/>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1" name="Shape 1684"/>
          <p:cNvSpPr/>
          <p:nvPr/>
        </p:nvSpPr>
        <p:spPr>
          <a:xfrm>
            <a:off x="6610977"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3" name="Shape 1687"/>
          <p:cNvSpPr/>
          <p:nvPr/>
        </p:nvSpPr>
        <p:spPr>
          <a:xfrm>
            <a:off x="1490660"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4" name="Shape 1688"/>
          <p:cNvSpPr/>
          <p:nvPr/>
        </p:nvSpPr>
        <p:spPr>
          <a:xfrm>
            <a:off x="1647682" y="2571782"/>
            <a:ext cx="211919" cy="226051"/>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6" name="Shape 1690"/>
          <p:cNvSpPr/>
          <p:nvPr/>
        </p:nvSpPr>
        <p:spPr>
          <a:xfrm>
            <a:off x="8074897"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8" name="Shape 1698"/>
          <p:cNvSpPr/>
          <p:nvPr/>
        </p:nvSpPr>
        <p:spPr>
          <a:xfrm>
            <a:off x="9599682" y="2557151"/>
            <a:ext cx="2592317"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50" name="Text Placeholder 9"/>
          <p:cNvSpPr txBox="1"/>
          <p:nvPr/>
        </p:nvSpPr>
        <p:spPr>
          <a:xfrm>
            <a:off x="2051905" y="3347833"/>
            <a:ext cx="3520011" cy="71317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chemeClr val="tx1">
                    <a:lumMod val="75000"/>
                    <a:lumOff val="25000"/>
                  </a:schemeClr>
                </a:solidFill>
              </a:rPr>
              <a:t>Add your title here</a:t>
            </a:r>
            <a:endParaRPr lang="zh-CN" altLang="en-US" dirty="0">
              <a:solidFill>
                <a:schemeClr val="tx1">
                  <a:lumMod val="75000"/>
                  <a:lumOff val="25000"/>
                </a:schemeClr>
              </a:solidFill>
            </a:endParaRPr>
          </a:p>
        </p:txBody>
      </p:sp>
      <p:sp>
        <p:nvSpPr>
          <p:cNvPr id="51" name="Text Placeholder 9"/>
          <p:cNvSpPr txBox="1"/>
          <p:nvPr/>
        </p:nvSpPr>
        <p:spPr>
          <a:xfrm>
            <a:off x="6629260" y="3347833"/>
            <a:ext cx="3520011" cy="71317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chemeClr val="tx1">
                    <a:lumMod val="75000"/>
                    <a:lumOff val="25000"/>
                  </a:schemeClr>
                </a:solidFill>
              </a:rPr>
              <a:t>Add your title here</a:t>
            </a:r>
            <a:endParaRPr lang="zh-CN" altLang="en-US" dirty="0">
              <a:solidFill>
                <a:schemeClr val="tx1">
                  <a:lumMod val="75000"/>
                  <a:lumOff val="25000"/>
                </a:schemeClr>
              </a:solidFill>
            </a:endParaRPr>
          </a:p>
        </p:txBody>
      </p:sp>
      <p:sp>
        <p:nvSpPr>
          <p:cNvPr id="52" name="Text Placeholder 10"/>
          <p:cNvSpPr txBox="1"/>
          <p:nvPr/>
        </p:nvSpPr>
        <p:spPr>
          <a:xfrm>
            <a:off x="2095940"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text</a:t>
            </a:r>
            <a:endParaRPr lang="en-GB" dirty="0"/>
          </a:p>
        </p:txBody>
      </p:sp>
      <p:sp>
        <p:nvSpPr>
          <p:cNvPr id="53" name="Text Placeholder 10"/>
          <p:cNvSpPr txBox="1"/>
          <p:nvPr/>
        </p:nvSpPr>
        <p:spPr>
          <a:xfrm>
            <a:off x="3617776"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dirty="0" smtClean="0"/>
              <a:t>text</a:t>
            </a:r>
            <a:endParaRPr lang="en-GB" altLang="zh-CN" dirty="0"/>
          </a:p>
        </p:txBody>
      </p:sp>
      <p:sp>
        <p:nvSpPr>
          <p:cNvPr id="54" name="Text Placeholder 10"/>
          <p:cNvSpPr txBox="1"/>
          <p:nvPr/>
        </p:nvSpPr>
        <p:spPr>
          <a:xfrm>
            <a:off x="5142561"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sz="1600" dirty="0" smtClean="0"/>
              <a:t>text</a:t>
            </a:r>
            <a:endParaRPr lang="en-GB" altLang="zh-CN" sz="1600" dirty="0"/>
          </a:p>
        </p:txBody>
      </p:sp>
      <p:sp>
        <p:nvSpPr>
          <p:cNvPr id="55" name="Text Placeholder 10"/>
          <p:cNvSpPr txBox="1"/>
          <p:nvPr/>
        </p:nvSpPr>
        <p:spPr>
          <a:xfrm>
            <a:off x="6665949"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dirty="0" smtClean="0"/>
              <a:t>text</a:t>
            </a:r>
            <a:endParaRPr lang="en-GB" altLang="zh-CN" dirty="0"/>
          </a:p>
        </p:txBody>
      </p:sp>
      <p:sp>
        <p:nvSpPr>
          <p:cNvPr id="56" name="Text Placeholder 10"/>
          <p:cNvSpPr txBox="1"/>
          <p:nvPr/>
        </p:nvSpPr>
        <p:spPr>
          <a:xfrm>
            <a:off x="8190734"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dirty="0" smtClean="0"/>
              <a:t>text</a:t>
            </a:r>
            <a:endParaRPr lang="en-GB" altLang="zh-CN" dirty="0"/>
          </a:p>
        </p:txBody>
      </p:sp>
      <p:sp>
        <p:nvSpPr>
          <p:cNvPr id="57" name="Text Placeholder 10"/>
          <p:cNvSpPr txBox="1"/>
          <p:nvPr/>
        </p:nvSpPr>
        <p:spPr>
          <a:xfrm>
            <a:off x="9718100"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sz="1600" dirty="0" smtClean="0"/>
              <a:t>text</a:t>
            </a:r>
            <a:endParaRPr lang="en-GB" altLang="zh-CN" sz="1600" dirty="0"/>
          </a:p>
        </p:txBody>
      </p:sp>
      <p:sp>
        <p:nvSpPr>
          <p:cNvPr id="59" name="Shape 1669"/>
          <p:cNvSpPr/>
          <p:nvPr/>
        </p:nvSpPr>
        <p:spPr>
          <a:xfrm>
            <a:off x="3007734"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0" name="Shape 1670"/>
          <p:cNvSpPr/>
          <p:nvPr/>
        </p:nvSpPr>
        <p:spPr>
          <a:xfrm>
            <a:off x="3169519" y="2598383"/>
            <a:ext cx="211918" cy="185421"/>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2" name="Shape 1681"/>
          <p:cNvSpPr/>
          <p:nvPr/>
        </p:nvSpPr>
        <p:spPr>
          <a:xfrm>
            <a:off x="6055911"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3" name="Shape 1682"/>
          <p:cNvSpPr/>
          <p:nvPr/>
        </p:nvSpPr>
        <p:spPr>
          <a:xfrm>
            <a:off x="6266856" y="2584232"/>
            <a:ext cx="117339" cy="201151"/>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5" name="Shape 1663"/>
          <p:cNvSpPr/>
          <p:nvPr/>
        </p:nvSpPr>
        <p:spPr>
          <a:xfrm>
            <a:off x="7571398"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6" name="Shape 1664"/>
          <p:cNvSpPr/>
          <p:nvPr/>
        </p:nvSpPr>
        <p:spPr>
          <a:xfrm>
            <a:off x="7743661" y="2592014"/>
            <a:ext cx="188365" cy="198158"/>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8" name="Shape 1693"/>
          <p:cNvSpPr/>
          <p:nvPr/>
        </p:nvSpPr>
        <p:spPr>
          <a:xfrm>
            <a:off x="9103803"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nvGrpSpPr>
          <p:cNvPr id="69" name="Group 1696"/>
          <p:cNvGrpSpPr/>
          <p:nvPr/>
        </p:nvGrpSpPr>
        <p:grpSpPr>
          <a:xfrm>
            <a:off x="9299164" y="2571660"/>
            <a:ext cx="150863" cy="226295"/>
            <a:chOff x="0" y="0"/>
            <a:chExt cx="304800" cy="457200"/>
          </a:xfrm>
        </p:grpSpPr>
        <p:sp>
          <p:nvSpPr>
            <p:cNvPr id="70" name="Shape 1694"/>
            <p:cNvSpPr/>
            <p:nvPr/>
          </p:nvSpPr>
          <p:spPr>
            <a:xfrm>
              <a:off x="0" y="0"/>
              <a:ext cx="304801" cy="457200"/>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71" name="Shape 1695"/>
            <p:cNvSpPr/>
            <p:nvPr/>
          </p:nvSpPr>
          <p:spPr>
            <a:xfrm>
              <a:off x="141571" y="82202"/>
              <a:ext cx="76192" cy="57158"/>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sp>
        <p:nvSpPr>
          <p:cNvPr id="72" name="文本框 71"/>
          <p:cNvSpPr txBox="1"/>
          <p:nvPr/>
        </p:nvSpPr>
        <p:spPr>
          <a:xfrm>
            <a:off x="2019860" y="4332419"/>
            <a:ext cx="3552056" cy="99456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编 进</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容亮亮图文旗舰店</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a:p>
            <a:pPr algn="just">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TextBox 38"/>
          <p:cNvSpPr txBox="1"/>
          <p:nvPr/>
        </p:nvSpPr>
        <p:spPr>
          <a:xfrm>
            <a:off x="2106649" y="5445520"/>
            <a:ext cx="3409824" cy="553998"/>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74" name="文本框 73"/>
          <p:cNvSpPr txBox="1"/>
          <p:nvPr/>
        </p:nvSpPr>
        <p:spPr>
          <a:xfrm>
            <a:off x="6611277" y="4332419"/>
            <a:ext cx="355205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TextBox 38"/>
          <p:cNvSpPr txBox="1"/>
          <p:nvPr/>
        </p:nvSpPr>
        <p:spPr>
          <a:xfrm>
            <a:off x="6698066" y="5445520"/>
            <a:ext cx="3409824" cy="553998"/>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xEl>
                                              <p:pRg st="0" end="0"/>
                                            </p:txEl>
                                          </p:spTgt>
                                        </p:tgtEl>
                                        <p:attrNameLst>
                                          <p:attrName>style.visibility</p:attrName>
                                        </p:attrNameLst>
                                      </p:cBhvr>
                                      <p:to>
                                        <p:strVal val="visible"/>
                                      </p:to>
                                    </p:set>
                                    <p:animEffect transition="in" filter="fade">
                                      <p:cBhvr>
                                        <p:cTn id="11" dur="500"/>
                                        <p:tgtEl>
                                          <p:spTgt spid="52">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3">
                                            <p:txEl>
                                              <p:pRg st="0" end="0"/>
                                            </p:txEl>
                                          </p:spTgt>
                                        </p:tgtEl>
                                        <p:attrNameLst>
                                          <p:attrName>style.visibility</p:attrName>
                                        </p:attrNameLst>
                                      </p:cBhvr>
                                      <p:to>
                                        <p:strVal val="visible"/>
                                      </p:to>
                                    </p:set>
                                    <p:animEffect transition="in" filter="fade">
                                      <p:cBhvr>
                                        <p:cTn id="19" dur="500"/>
                                        <p:tgtEl>
                                          <p:spTgt spid="53">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4">
                                            <p:txEl>
                                              <p:pRg st="0" end="0"/>
                                            </p:txEl>
                                          </p:spTgt>
                                        </p:tgtEl>
                                        <p:attrNameLst>
                                          <p:attrName>style.visibility</p:attrName>
                                        </p:attrNameLst>
                                      </p:cBhvr>
                                      <p:to>
                                        <p:strVal val="visible"/>
                                      </p:to>
                                    </p:set>
                                    <p:animEffect transition="in" filter="fade">
                                      <p:cBhvr>
                                        <p:cTn id="27" dur="500"/>
                                        <p:tgtEl>
                                          <p:spTgt spid="54">
                                            <p:txEl>
                                              <p:pRg st="0" end="0"/>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up)">
                                      <p:cBhvr>
                                        <p:cTn id="31" dur="500"/>
                                        <p:tgtEl>
                                          <p:spTgt spid="2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0">
                                            <p:txEl>
                                              <p:pRg st="0" end="0"/>
                                            </p:txEl>
                                          </p:spTgt>
                                        </p:tgtEl>
                                        <p:attrNameLst>
                                          <p:attrName>style.visibility</p:attrName>
                                        </p:attrNameLst>
                                      </p:cBhvr>
                                      <p:to>
                                        <p:strVal val="visible"/>
                                      </p:to>
                                    </p:set>
                                    <p:animEffect transition="in" filter="fade">
                                      <p:cBhvr>
                                        <p:cTn id="35" dur="500"/>
                                        <p:tgtEl>
                                          <p:spTgt spid="50">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500"/>
                                        <p:tgtEl>
                                          <p:spTgt spid="4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5">
                                            <p:txEl>
                                              <p:pRg st="0" end="0"/>
                                            </p:txEl>
                                          </p:spTgt>
                                        </p:tgtEl>
                                        <p:attrNameLst>
                                          <p:attrName>style.visibility</p:attrName>
                                        </p:attrNameLst>
                                      </p:cBhvr>
                                      <p:to>
                                        <p:strVal val="visible"/>
                                      </p:to>
                                    </p:set>
                                    <p:animEffect transition="in" filter="fade">
                                      <p:cBhvr>
                                        <p:cTn id="43" dur="500"/>
                                        <p:tgtEl>
                                          <p:spTgt spid="55">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500"/>
                                        <p:tgtEl>
                                          <p:spTgt spid="4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6">
                                            <p:txEl>
                                              <p:pRg st="0" end="0"/>
                                            </p:txEl>
                                          </p:spTgt>
                                        </p:tgtEl>
                                        <p:attrNameLst>
                                          <p:attrName>style.visibility</p:attrName>
                                        </p:attrNameLst>
                                      </p:cBhvr>
                                      <p:to>
                                        <p:strVal val="visible"/>
                                      </p:to>
                                    </p:set>
                                    <p:animEffect transition="in" filter="fade">
                                      <p:cBhvr>
                                        <p:cTn id="51" dur="500"/>
                                        <p:tgtEl>
                                          <p:spTgt spid="56">
                                            <p:txEl>
                                              <p:pRg st="0" end="0"/>
                                            </p:tx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7">
                                            <p:txEl>
                                              <p:pRg st="0" end="0"/>
                                            </p:txEl>
                                          </p:spTgt>
                                        </p:tgtEl>
                                        <p:attrNameLst>
                                          <p:attrName>style.visibility</p:attrName>
                                        </p:attrNameLst>
                                      </p:cBhvr>
                                      <p:to>
                                        <p:strVal val="visible"/>
                                      </p:to>
                                    </p:set>
                                    <p:animEffect transition="in" filter="fade">
                                      <p:cBhvr>
                                        <p:cTn id="59" dur="500"/>
                                        <p:tgtEl>
                                          <p:spTgt spid="57">
                                            <p:txEl>
                                              <p:pRg st="0" end="0"/>
                                            </p:tx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up)">
                                      <p:cBhvr>
                                        <p:cTn id="63" dur="500"/>
                                        <p:tgtEl>
                                          <p:spTgt spid="31"/>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1">
                                            <p:txEl>
                                              <p:pRg st="0" end="0"/>
                                            </p:txEl>
                                          </p:spTgt>
                                        </p:tgtEl>
                                        <p:attrNameLst>
                                          <p:attrName>style.visibility</p:attrName>
                                        </p:attrNameLst>
                                      </p:cBhvr>
                                      <p:to>
                                        <p:strVal val="visible"/>
                                      </p:to>
                                    </p:set>
                                    <p:animEffect transition="in" filter="fade">
                                      <p:cBhvr>
                                        <p:cTn id="67" dur="500"/>
                                        <p:tgtEl>
                                          <p:spTgt spid="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5" grpId="0" animBg="1"/>
      <p:bldP spid="36" grpId="0" animBg="1"/>
      <p:bldP spid="41" grpId="0" animBg="1"/>
      <p:bldP spid="46" grpId="0" animBg="1"/>
      <p:bldP spid="48" grpId="0" animBg="1"/>
      <p:bldP spid="50" grpId="0" build="p"/>
      <p:bldP spid="51" grpId="0" build="p"/>
      <p:bldP spid="52" grpId="0" build="p"/>
      <p:bldP spid="53" grpId="0" build="p"/>
      <p:bldP spid="54" grpId="0" build="p"/>
      <p:bldP spid="55" grpId="0" build="p"/>
      <p:bldP spid="56" grpId="0" build="p"/>
      <p:bldP spid="5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69141" y="181159"/>
            <a:ext cx="2492990"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24" name="文本框 23"/>
          <p:cNvSpPr txBox="1"/>
          <p:nvPr/>
        </p:nvSpPr>
        <p:spPr>
          <a:xfrm>
            <a:off x="404583"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2" name="Shape 1791"/>
          <p:cNvSpPr/>
          <p:nvPr/>
        </p:nvSpPr>
        <p:spPr>
          <a:xfrm>
            <a:off x="2012300" y="2246231"/>
            <a:ext cx="1698129" cy="1698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45" name="Shape 1792"/>
          <p:cNvSpPr/>
          <p:nvPr/>
        </p:nvSpPr>
        <p:spPr>
          <a:xfrm>
            <a:off x="2065681" y="4436639"/>
            <a:ext cx="1709423"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47" name="Shape 1795"/>
          <p:cNvSpPr/>
          <p:nvPr/>
        </p:nvSpPr>
        <p:spPr>
          <a:xfrm>
            <a:off x="1845398" y="2178380"/>
            <a:ext cx="986805" cy="1792077"/>
          </a:xfrm>
          <a:prstGeom prst="rect">
            <a:avLst/>
          </a:prstGeom>
          <a:solidFill>
            <a:srgbClr val="D5E0F4">
              <a:alpha val="70000"/>
            </a:srgbClr>
          </a:solidFill>
          <a:ln w="12700">
            <a:miter lim="400000"/>
          </a:ln>
        </p:spPr>
        <p:txBody>
          <a:bodyPr lIns="0" tIns="0" rIns="0" bIns="0" anchor="ctr"/>
          <a:lstStyle/>
          <a:p>
            <a:pPr lvl="0"/>
            <a:endParaRPr/>
          </a:p>
        </p:txBody>
      </p:sp>
      <p:sp>
        <p:nvSpPr>
          <p:cNvPr id="49" name="Shape 1798"/>
          <p:cNvSpPr/>
          <p:nvPr/>
        </p:nvSpPr>
        <p:spPr>
          <a:xfrm>
            <a:off x="4177207" y="2246231"/>
            <a:ext cx="1698129" cy="16981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58" name="Shape 1799"/>
          <p:cNvSpPr/>
          <p:nvPr/>
        </p:nvSpPr>
        <p:spPr>
          <a:xfrm>
            <a:off x="4230588" y="4436639"/>
            <a:ext cx="1709424"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61" name="Shape 1802"/>
          <p:cNvSpPr/>
          <p:nvPr/>
        </p:nvSpPr>
        <p:spPr>
          <a:xfrm>
            <a:off x="4000165" y="2178380"/>
            <a:ext cx="1035045" cy="953170"/>
          </a:xfrm>
          <a:prstGeom prst="rect">
            <a:avLst/>
          </a:prstGeom>
          <a:solidFill>
            <a:srgbClr val="D5E0F4">
              <a:alpha val="66000"/>
            </a:srgbClr>
          </a:solidFill>
          <a:ln w="12700">
            <a:miter lim="400000"/>
          </a:ln>
        </p:spPr>
        <p:txBody>
          <a:bodyPr lIns="0" tIns="0" rIns="0" bIns="0" anchor="ctr"/>
          <a:lstStyle/>
          <a:p>
            <a:pPr lvl="0"/>
            <a:endParaRPr/>
          </a:p>
        </p:txBody>
      </p:sp>
      <p:sp>
        <p:nvSpPr>
          <p:cNvPr id="64" name="Shape 1805"/>
          <p:cNvSpPr/>
          <p:nvPr/>
        </p:nvSpPr>
        <p:spPr>
          <a:xfrm>
            <a:off x="6342115" y="2246231"/>
            <a:ext cx="1698129" cy="16981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67" name="Shape 1806"/>
          <p:cNvSpPr/>
          <p:nvPr/>
        </p:nvSpPr>
        <p:spPr>
          <a:xfrm>
            <a:off x="6395496" y="4436639"/>
            <a:ext cx="1709424"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76" name="Shape 1809"/>
          <p:cNvSpPr/>
          <p:nvPr/>
        </p:nvSpPr>
        <p:spPr>
          <a:xfrm>
            <a:off x="6203172" y="2178380"/>
            <a:ext cx="950985" cy="1280431"/>
          </a:xfrm>
          <a:prstGeom prst="rect">
            <a:avLst/>
          </a:prstGeom>
          <a:solidFill>
            <a:srgbClr val="D5E0F4">
              <a:alpha val="66000"/>
            </a:srgbClr>
          </a:solidFill>
          <a:ln w="12700">
            <a:miter lim="400000"/>
          </a:ln>
        </p:spPr>
        <p:txBody>
          <a:bodyPr lIns="0" tIns="0" rIns="0" bIns="0" anchor="ctr"/>
          <a:lstStyle/>
          <a:p>
            <a:pPr lvl="0"/>
            <a:endParaRPr/>
          </a:p>
        </p:txBody>
      </p:sp>
      <p:sp>
        <p:nvSpPr>
          <p:cNvPr id="77" name="Shape 1812"/>
          <p:cNvSpPr/>
          <p:nvPr/>
        </p:nvSpPr>
        <p:spPr>
          <a:xfrm>
            <a:off x="8507023" y="2246231"/>
            <a:ext cx="1698129" cy="16981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78" name="Shape 1813"/>
          <p:cNvSpPr/>
          <p:nvPr/>
        </p:nvSpPr>
        <p:spPr>
          <a:xfrm>
            <a:off x="8560404" y="4436639"/>
            <a:ext cx="1709424"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79" name="Shape 1816"/>
          <p:cNvSpPr/>
          <p:nvPr/>
        </p:nvSpPr>
        <p:spPr>
          <a:xfrm rot="3360522">
            <a:off x="8408569" y="1871393"/>
            <a:ext cx="865882" cy="285088"/>
          </a:xfrm>
          <a:prstGeom prst="rect">
            <a:avLst/>
          </a:prstGeom>
          <a:solidFill>
            <a:srgbClr val="D5E0F4">
              <a:alpha val="70000"/>
            </a:srgbClr>
          </a:solidFill>
          <a:ln w="12700">
            <a:miter lim="400000"/>
          </a:ln>
        </p:spPr>
        <p:txBody>
          <a:bodyPr lIns="0" tIns="0" rIns="0" bIns="0" anchor="ctr"/>
          <a:lstStyle/>
          <a:p>
            <a:pPr lvl="0"/>
            <a:endParaRPr/>
          </a:p>
        </p:txBody>
      </p:sp>
      <p:sp>
        <p:nvSpPr>
          <p:cNvPr id="80" name="Text Placeholder 25"/>
          <p:cNvSpPr txBox="1"/>
          <p:nvPr/>
        </p:nvSpPr>
        <p:spPr>
          <a:xfrm>
            <a:off x="2258337"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50%</a:t>
            </a:r>
            <a:endParaRPr lang="en-GB" sz="2800" dirty="0"/>
          </a:p>
        </p:txBody>
      </p:sp>
      <p:sp>
        <p:nvSpPr>
          <p:cNvPr id="82" name="Text Placeholder 41"/>
          <p:cNvSpPr txBox="1"/>
          <p:nvPr/>
        </p:nvSpPr>
        <p:spPr>
          <a:xfrm>
            <a:off x="2087171"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83" name="Text Placeholder 25"/>
          <p:cNvSpPr txBox="1"/>
          <p:nvPr/>
        </p:nvSpPr>
        <p:spPr>
          <a:xfrm>
            <a:off x="4413104"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75%</a:t>
            </a:r>
            <a:endParaRPr lang="en-GB" sz="2800" dirty="0"/>
          </a:p>
        </p:txBody>
      </p:sp>
      <p:sp>
        <p:nvSpPr>
          <p:cNvPr id="85" name="Text Placeholder 41"/>
          <p:cNvSpPr txBox="1"/>
          <p:nvPr/>
        </p:nvSpPr>
        <p:spPr>
          <a:xfrm>
            <a:off x="424193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400" dirty="0">
              <a:solidFill>
                <a:schemeClr val="accent1"/>
              </a:solidFill>
            </a:endParaRPr>
          </a:p>
        </p:txBody>
      </p:sp>
      <p:sp>
        <p:nvSpPr>
          <p:cNvPr id="86" name="Text Placeholder 25"/>
          <p:cNvSpPr txBox="1"/>
          <p:nvPr/>
        </p:nvSpPr>
        <p:spPr>
          <a:xfrm>
            <a:off x="6583384"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65%</a:t>
            </a:r>
            <a:endParaRPr lang="en-GB" sz="2800" dirty="0"/>
          </a:p>
        </p:txBody>
      </p:sp>
      <p:sp>
        <p:nvSpPr>
          <p:cNvPr id="88" name="Text Placeholder 41"/>
          <p:cNvSpPr txBox="1"/>
          <p:nvPr/>
        </p:nvSpPr>
        <p:spPr>
          <a:xfrm>
            <a:off x="641221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400" dirty="0">
              <a:solidFill>
                <a:schemeClr val="accent1"/>
              </a:solidFill>
            </a:endParaRPr>
          </a:p>
        </p:txBody>
      </p:sp>
      <p:sp>
        <p:nvSpPr>
          <p:cNvPr id="89" name="Text Placeholder 25"/>
          <p:cNvSpPr txBox="1"/>
          <p:nvPr/>
        </p:nvSpPr>
        <p:spPr>
          <a:xfrm>
            <a:off x="8752394"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90%</a:t>
            </a:r>
            <a:endParaRPr lang="en-GB" sz="2800" dirty="0"/>
          </a:p>
        </p:txBody>
      </p:sp>
      <p:sp>
        <p:nvSpPr>
          <p:cNvPr id="91" name="Text Placeholder 41"/>
          <p:cNvSpPr txBox="1"/>
          <p:nvPr/>
        </p:nvSpPr>
        <p:spPr>
          <a:xfrm>
            <a:off x="858122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400" dirty="0">
              <a:solidFill>
                <a:schemeClr val="accent1"/>
              </a:solidFill>
            </a:endParaRPr>
          </a:p>
        </p:txBody>
      </p:sp>
      <p:sp>
        <p:nvSpPr>
          <p:cNvPr id="92" name="Text Placeholder 41"/>
          <p:cNvSpPr txBox="1"/>
          <p:nvPr/>
        </p:nvSpPr>
        <p:spPr>
          <a:xfrm>
            <a:off x="425328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93" name="Text Placeholder 41"/>
          <p:cNvSpPr txBox="1"/>
          <p:nvPr/>
        </p:nvSpPr>
        <p:spPr>
          <a:xfrm>
            <a:off x="6417426"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94" name="Text Placeholder 41"/>
          <p:cNvSpPr txBox="1"/>
          <p:nvPr/>
        </p:nvSpPr>
        <p:spPr>
          <a:xfrm>
            <a:off x="8602052"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95" name="文本框 94"/>
          <p:cNvSpPr txBox="1"/>
          <p:nvPr/>
        </p:nvSpPr>
        <p:spPr>
          <a:xfrm>
            <a:off x="2012300"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96" name="文本框 95"/>
          <p:cNvSpPr txBox="1"/>
          <p:nvPr/>
        </p:nvSpPr>
        <p:spPr>
          <a:xfrm>
            <a:off x="4230588"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97" name="文本框 96"/>
          <p:cNvSpPr txBox="1"/>
          <p:nvPr/>
        </p:nvSpPr>
        <p:spPr>
          <a:xfrm>
            <a:off x="6375466"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98" name="文本框 97"/>
          <p:cNvSpPr txBox="1"/>
          <p:nvPr/>
        </p:nvSpPr>
        <p:spPr>
          <a:xfrm>
            <a:off x="8507023"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3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300"/>
                                        <p:tgtEl>
                                          <p:spTgt spid="6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fade">
                                      <p:cBhvr>
                                        <p:cTn id="13" dur="300"/>
                                        <p:tgtEl>
                                          <p:spTgt spid="7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fade">
                                      <p:cBhvr>
                                        <p:cTn id="16" dur="300"/>
                                        <p:tgtEl>
                                          <p:spTgt spid="79"/>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up)">
                                      <p:cBhvr>
                                        <p:cTn id="20" dur="500"/>
                                        <p:tgtEl>
                                          <p:spTgt spid="45"/>
                                        </p:tgtEl>
                                      </p:cBhvr>
                                    </p:animEffect>
                                  </p:childTnLst>
                                </p:cTn>
                              </p:par>
                            </p:childTnLst>
                          </p:cTn>
                        </p:par>
                        <p:par>
                          <p:cTn id="21" fill="hold">
                            <p:stCondLst>
                              <p:cond delay="1000"/>
                            </p:stCondLst>
                            <p:childTnLst>
                              <p:par>
                                <p:cTn id="22" presetID="1" presetClass="entr" presetSubtype="0" fill="hold" grpId="0" nodeType="afterEffect">
                                  <p:stCondLst>
                                    <p:cond delay="0"/>
                                  </p:stCondLst>
                                  <p:childTnLst>
                                    <p:set>
                                      <p:cBhvr>
                                        <p:cTn id="23" dur="1" fill="hold">
                                          <p:stCondLst>
                                            <p:cond delay="0"/>
                                          </p:stCondLst>
                                        </p:cTn>
                                        <p:tgtEl>
                                          <p:spTgt spid="82">
                                            <p:bg/>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2">
                                            <p:txEl>
                                              <p:pRg st="0" end="0"/>
                                            </p:txEl>
                                          </p:spTgt>
                                        </p:tgtEl>
                                        <p:attrNameLst>
                                          <p:attrName>style.visibility</p:attrName>
                                        </p:attrNameLst>
                                      </p:cBhvr>
                                      <p:to>
                                        <p:strVal val="visible"/>
                                      </p:to>
                                    </p:set>
                                  </p:childTnLst>
                                </p:cTn>
                              </p:par>
                            </p:childTnLst>
                          </p:cTn>
                        </p:par>
                        <p:par>
                          <p:cTn id="28" fill="hold">
                            <p:stCondLst>
                              <p:cond delay="0"/>
                            </p:stCondLst>
                            <p:childTnLst>
                              <p:par>
                                <p:cTn id="29" presetID="18" presetClass="entr" presetSubtype="12"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strips(downLeft)">
                                      <p:cBhvr>
                                        <p:cTn id="31" dur="500"/>
                                        <p:tgtEl>
                                          <p:spTgt spid="42"/>
                                        </p:tgtEl>
                                      </p:cBhvr>
                                    </p:animEffect>
                                  </p:childTnLst>
                                </p:cTn>
                              </p:par>
                            </p:childTnLst>
                          </p:cTn>
                        </p:par>
                        <p:par>
                          <p:cTn id="32" fill="hold">
                            <p:stCondLst>
                              <p:cond delay="500"/>
                            </p:stCondLst>
                            <p:childTnLst>
                              <p:par>
                                <p:cTn id="33" presetID="9" presetClass="entr" presetSubtype="0" fill="hold" grpId="0" nodeType="afterEffect">
                                  <p:stCondLst>
                                    <p:cond delay="0"/>
                                  </p:stCondLst>
                                  <p:childTnLst>
                                    <p:set>
                                      <p:cBhvr>
                                        <p:cTn id="34" dur="1" fill="hold">
                                          <p:stCondLst>
                                            <p:cond delay="0"/>
                                          </p:stCondLst>
                                        </p:cTn>
                                        <p:tgtEl>
                                          <p:spTgt spid="80">
                                            <p:txEl>
                                              <p:pRg st="0" end="0"/>
                                            </p:txEl>
                                          </p:spTgt>
                                        </p:tgtEl>
                                        <p:attrNameLst>
                                          <p:attrName>style.visibility</p:attrName>
                                        </p:attrNameLst>
                                      </p:cBhvr>
                                      <p:to>
                                        <p:strVal val="visible"/>
                                      </p:to>
                                    </p:set>
                                    <p:animEffect transition="in" filter="dissolve">
                                      <p:cBhvr>
                                        <p:cTn id="35" dur="500"/>
                                        <p:tgtEl>
                                          <p:spTgt spid="80">
                                            <p:txEl>
                                              <p:pRg st="0" end="0"/>
                                            </p:txEl>
                                          </p:spTgt>
                                        </p:tgtEl>
                                      </p:cBhvr>
                                    </p:animEffect>
                                  </p:childTnLst>
                                </p:cTn>
                              </p:par>
                            </p:childTnLst>
                          </p:cTn>
                        </p:par>
                        <p:par>
                          <p:cTn id="36" fill="hold">
                            <p:stCondLst>
                              <p:cond delay="1000"/>
                            </p:stCondLst>
                            <p:childTnLst>
                              <p:par>
                                <p:cTn id="37" presetID="22" presetClass="entr" presetSubtype="1"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up)">
                                      <p:cBhvr>
                                        <p:cTn id="39" dur="500"/>
                                        <p:tgtEl>
                                          <p:spTgt spid="58"/>
                                        </p:tgtEl>
                                      </p:cBhvr>
                                    </p:animEffect>
                                  </p:childTnLst>
                                </p:cTn>
                              </p:par>
                            </p:childTnLst>
                          </p:cTn>
                        </p:par>
                        <p:par>
                          <p:cTn id="40" fill="hold">
                            <p:stCondLst>
                              <p:cond delay="1500"/>
                            </p:stCondLst>
                            <p:childTnLst>
                              <p:par>
                                <p:cTn id="41" presetID="1" presetClass="entr" presetSubtype="0" fill="hold" grpId="0" nodeType="afterEffect">
                                  <p:stCondLst>
                                    <p:cond delay="0"/>
                                  </p:stCondLst>
                                  <p:childTnLst>
                                    <p:set>
                                      <p:cBhvr>
                                        <p:cTn id="42" dur="1" fill="hold">
                                          <p:stCondLst>
                                            <p:cond delay="0"/>
                                          </p:stCondLst>
                                        </p:cTn>
                                        <p:tgtEl>
                                          <p:spTgt spid="85">
                                            <p:bg/>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nodePh="1">
                                  <p:stCondLst>
                                    <p:cond delay="0"/>
                                  </p:stCondLst>
                                  <p:endCondLst>
                                    <p:cond evt="begin" delay="0">
                                      <p:tn val="45"/>
                                    </p:cond>
                                  </p:endCondLst>
                                  <p:childTnLst>
                                    <p:set>
                                      <p:cBhvr>
                                        <p:cTn id="46" dur="1" fill="hold">
                                          <p:stCondLst>
                                            <p:cond delay="0"/>
                                          </p:stCondLst>
                                        </p:cTn>
                                        <p:tgtEl>
                                          <p:spTgt spid="85">
                                            <p:txEl>
                                              <p:pRg st="0" end="0"/>
                                            </p:txEl>
                                          </p:spTgt>
                                        </p:tgtEl>
                                        <p:attrNameLst>
                                          <p:attrName>style.visibility</p:attrName>
                                        </p:attrNameLst>
                                      </p:cBhvr>
                                      <p:to>
                                        <p:strVal val="visible"/>
                                      </p:to>
                                    </p:set>
                                  </p:childTnLst>
                                </p:cTn>
                              </p:par>
                            </p:childTnLst>
                          </p:cTn>
                        </p:par>
                        <p:par>
                          <p:cTn id="47" fill="hold">
                            <p:stCondLst>
                              <p:cond delay="0"/>
                            </p:stCondLst>
                            <p:childTnLst>
                              <p:par>
                                <p:cTn id="48" presetID="18" presetClass="entr" presetSubtype="12"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strips(downLeft)">
                                      <p:cBhvr>
                                        <p:cTn id="50" dur="500"/>
                                        <p:tgtEl>
                                          <p:spTgt spid="49"/>
                                        </p:tgtEl>
                                      </p:cBhvr>
                                    </p:animEffect>
                                  </p:childTnLst>
                                </p:cTn>
                              </p:par>
                            </p:childTnLst>
                          </p:cTn>
                        </p:par>
                        <p:par>
                          <p:cTn id="51" fill="hold">
                            <p:stCondLst>
                              <p:cond delay="500"/>
                            </p:stCondLst>
                            <p:childTnLst>
                              <p:par>
                                <p:cTn id="52" presetID="9" presetClass="entr" presetSubtype="0" fill="hold" grpId="0" nodeType="afterEffect">
                                  <p:stCondLst>
                                    <p:cond delay="0"/>
                                  </p:stCondLst>
                                  <p:childTnLst>
                                    <p:set>
                                      <p:cBhvr>
                                        <p:cTn id="53" dur="1" fill="hold">
                                          <p:stCondLst>
                                            <p:cond delay="0"/>
                                          </p:stCondLst>
                                        </p:cTn>
                                        <p:tgtEl>
                                          <p:spTgt spid="83">
                                            <p:txEl>
                                              <p:pRg st="0" end="0"/>
                                            </p:txEl>
                                          </p:spTgt>
                                        </p:tgtEl>
                                        <p:attrNameLst>
                                          <p:attrName>style.visibility</p:attrName>
                                        </p:attrNameLst>
                                      </p:cBhvr>
                                      <p:to>
                                        <p:strVal val="visible"/>
                                      </p:to>
                                    </p:set>
                                    <p:animEffect transition="in" filter="dissolve">
                                      <p:cBhvr>
                                        <p:cTn id="54" dur="500"/>
                                        <p:tgtEl>
                                          <p:spTgt spid="83">
                                            <p:txEl>
                                              <p:pRg st="0" end="0"/>
                                            </p:txEl>
                                          </p:spTgt>
                                        </p:tgtEl>
                                      </p:cBhvr>
                                    </p:animEffect>
                                  </p:childTnLst>
                                </p:cTn>
                              </p:par>
                            </p:childTnLst>
                          </p:cTn>
                        </p:par>
                        <p:par>
                          <p:cTn id="55" fill="hold">
                            <p:stCondLst>
                              <p:cond delay="1000"/>
                            </p:stCondLst>
                            <p:childTnLst>
                              <p:par>
                                <p:cTn id="56" presetID="22" presetClass="entr" presetSubtype="1"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up)">
                                      <p:cBhvr>
                                        <p:cTn id="58" dur="500"/>
                                        <p:tgtEl>
                                          <p:spTgt spid="67"/>
                                        </p:tgtEl>
                                      </p:cBhvr>
                                    </p:animEffect>
                                  </p:childTnLst>
                                </p:cTn>
                              </p:par>
                            </p:childTnLst>
                          </p:cTn>
                        </p:par>
                        <p:par>
                          <p:cTn id="59" fill="hold">
                            <p:stCondLst>
                              <p:cond delay="1500"/>
                            </p:stCondLst>
                            <p:childTnLst>
                              <p:par>
                                <p:cTn id="60" presetID="1" presetClass="entr" presetSubtype="0" fill="hold" grpId="0" nodeType="afterEffect">
                                  <p:stCondLst>
                                    <p:cond delay="0"/>
                                  </p:stCondLst>
                                  <p:childTnLst>
                                    <p:set>
                                      <p:cBhvr>
                                        <p:cTn id="61" dur="1" fill="hold">
                                          <p:stCondLst>
                                            <p:cond delay="0"/>
                                          </p:stCondLst>
                                        </p:cTn>
                                        <p:tgtEl>
                                          <p:spTgt spid="88">
                                            <p:bg/>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nodePh="1">
                                  <p:stCondLst>
                                    <p:cond delay="0"/>
                                  </p:stCondLst>
                                  <p:endCondLst>
                                    <p:cond evt="begin" delay="0">
                                      <p:tn val="64"/>
                                    </p:cond>
                                  </p:endCondLst>
                                  <p:childTnLst>
                                    <p:set>
                                      <p:cBhvr>
                                        <p:cTn id="65" dur="1" fill="hold">
                                          <p:stCondLst>
                                            <p:cond delay="0"/>
                                          </p:stCondLst>
                                        </p:cTn>
                                        <p:tgtEl>
                                          <p:spTgt spid="88">
                                            <p:txEl>
                                              <p:pRg st="0" end="0"/>
                                            </p:txEl>
                                          </p:spTgt>
                                        </p:tgtEl>
                                        <p:attrNameLst>
                                          <p:attrName>style.visibility</p:attrName>
                                        </p:attrNameLst>
                                      </p:cBhvr>
                                      <p:to>
                                        <p:strVal val="visible"/>
                                      </p:to>
                                    </p:set>
                                  </p:childTnLst>
                                </p:cTn>
                              </p:par>
                            </p:childTnLst>
                          </p:cTn>
                        </p:par>
                        <p:par>
                          <p:cTn id="66" fill="hold">
                            <p:stCondLst>
                              <p:cond delay="0"/>
                            </p:stCondLst>
                            <p:childTnLst>
                              <p:par>
                                <p:cTn id="67" presetID="18" presetClass="entr" presetSubtype="12"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strips(downLeft)">
                                      <p:cBhvr>
                                        <p:cTn id="69" dur="500"/>
                                        <p:tgtEl>
                                          <p:spTgt spid="64"/>
                                        </p:tgtEl>
                                      </p:cBhvr>
                                    </p:animEffect>
                                  </p:childTnLst>
                                </p:cTn>
                              </p:par>
                            </p:childTnLst>
                          </p:cTn>
                        </p:par>
                        <p:par>
                          <p:cTn id="70" fill="hold">
                            <p:stCondLst>
                              <p:cond delay="500"/>
                            </p:stCondLst>
                            <p:childTnLst>
                              <p:par>
                                <p:cTn id="71" presetID="9" presetClass="entr" presetSubtype="0" fill="hold" grpId="0" nodeType="afterEffect">
                                  <p:stCondLst>
                                    <p:cond delay="0"/>
                                  </p:stCondLst>
                                  <p:childTnLst>
                                    <p:set>
                                      <p:cBhvr>
                                        <p:cTn id="72" dur="1" fill="hold">
                                          <p:stCondLst>
                                            <p:cond delay="0"/>
                                          </p:stCondLst>
                                        </p:cTn>
                                        <p:tgtEl>
                                          <p:spTgt spid="86">
                                            <p:txEl>
                                              <p:pRg st="0" end="0"/>
                                            </p:txEl>
                                          </p:spTgt>
                                        </p:tgtEl>
                                        <p:attrNameLst>
                                          <p:attrName>style.visibility</p:attrName>
                                        </p:attrNameLst>
                                      </p:cBhvr>
                                      <p:to>
                                        <p:strVal val="visible"/>
                                      </p:to>
                                    </p:set>
                                    <p:animEffect transition="in" filter="dissolve">
                                      <p:cBhvr>
                                        <p:cTn id="73" dur="500"/>
                                        <p:tgtEl>
                                          <p:spTgt spid="86">
                                            <p:txEl>
                                              <p:pRg st="0" end="0"/>
                                            </p:txEl>
                                          </p:spTgt>
                                        </p:tgtEl>
                                      </p:cBhvr>
                                    </p:animEffect>
                                  </p:childTnLst>
                                </p:cTn>
                              </p:par>
                            </p:childTnLst>
                          </p:cTn>
                        </p:par>
                        <p:par>
                          <p:cTn id="74" fill="hold">
                            <p:stCondLst>
                              <p:cond delay="1000"/>
                            </p:stCondLst>
                            <p:childTnLst>
                              <p:par>
                                <p:cTn id="75" presetID="22" presetClass="entr" presetSubtype="1" fill="hold" grpId="0" nodeType="afterEffect">
                                  <p:stCondLst>
                                    <p:cond delay="0"/>
                                  </p:stCondLst>
                                  <p:childTnLst>
                                    <p:set>
                                      <p:cBhvr>
                                        <p:cTn id="76" dur="1" fill="hold">
                                          <p:stCondLst>
                                            <p:cond delay="0"/>
                                          </p:stCondLst>
                                        </p:cTn>
                                        <p:tgtEl>
                                          <p:spTgt spid="78"/>
                                        </p:tgtEl>
                                        <p:attrNameLst>
                                          <p:attrName>style.visibility</p:attrName>
                                        </p:attrNameLst>
                                      </p:cBhvr>
                                      <p:to>
                                        <p:strVal val="visible"/>
                                      </p:to>
                                    </p:set>
                                    <p:animEffect transition="in" filter="wipe(up)">
                                      <p:cBhvr>
                                        <p:cTn id="77" dur="500"/>
                                        <p:tgtEl>
                                          <p:spTgt spid="78"/>
                                        </p:tgtEl>
                                      </p:cBhvr>
                                    </p:animEffect>
                                  </p:childTnLst>
                                </p:cTn>
                              </p:par>
                            </p:childTnLst>
                          </p:cTn>
                        </p:par>
                        <p:par>
                          <p:cTn id="78" fill="hold">
                            <p:stCondLst>
                              <p:cond delay="1500"/>
                            </p:stCondLst>
                            <p:childTnLst>
                              <p:par>
                                <p:cTn id="79" presetID="1" presetClass="entr" presetSubtype="0" fill="hold" grpId="0" nodeType="afterEffect">
                                  <p:stCondLst>
                                    <p:cond delay="0"/>
                                  </p:stCondLst>
                                  <p:childTnLst>
                                    <p:set>
                                      <p:cBhvr>
                                        <p:cTn id="80" dur="1" fill="hold">
                                          <p:stCondLst>
                                            <p:cond delay="0"/>
                                          </p:stCondLst>
                                        </p:cTn>
                                        <p:tgtEl>
                                          <p:spTgt spid="91">
                                            <p:bg/>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nodePh="1">
                                  <p:stCondLst>
                                    <p:cond delay="0"/>
                                  </p:stCondLst>
                                  <p:endCondLst>
                                    <p:cond evt="begin" delay="0">
                                      <p:tn val="83"/>
                                    </p:cond>
                                  </p:endCondLst>
                                  <p:childTnLst>
                                    <p:set>
                                      <p:cBhvr>
                                        <p:cTn id="84" dur="1" fill="hold">
                                          <p:stCondLst>
                                            <p:cond delay="0"/>
                                          </p:stCondLst>
                                        </p:cTn>
                                        <p:tgtEl>
                                          <p:spTgt spid="91">
                                            <p:txEl>
                                              <p:pRg st="0" end="0"/>
                                            </p:txEl>
                                          </p:spTgt>
                                        </p:tgtEl>
                                        <p:attrNameLst>
                                          <p:attrName>style.visibility</p:attrName>
                                        </p:attrNameLst>
                                      </p:cBhvr>
                                      <p:to>
                                        <p:strVal val="visible"/>
                                      </p:to>
                                    </p:set>
                                  </p:childTnLst>
                                </p:cTn>
                              </p:par>
                            </p:childTnLst>
                          </p:cTn>
                        </p:par>
                        <p:par>
                          <p:cTn id="85" fill="hold">
                            <p:stCondLst>
                              <p:cond delay="0"/>
                            </p:stCondLst>
                            <p:childTnLst>
                              <p:par>
                                <p:cTn id="86" presetID="18" presetClass="entr" presetSubtype="12" fill="hold" grpId="0" nodeType="afterEffect">
                                  <p:stCondLst>
                                    <p:cond delay="0"/>
                                  </p:stCondLst>
                                  <p:childTnLst>
                                    <p:set>
                                      <p:cBhvr>
                                        <p:cTn id="87" dur="1" fill="hold">
                                          <p:stCondLst>
                                            <p:cond delay="0"/>
                                          </p:stCondLst>
                                        </p:cTn>
                                        <p:tgtEl>
                                          <p:spTgt spid="77"/>
                                        </p:tgtEl>
                                        <p:attrNameLst>
                                          <p:attrName>style.visibility</p:attrName>
                                        </p:attrNameLst>
                                      </p:cBhvr>
                                      <p:to>
                                        <p:strVal val="visible"/>
                                      </p:to>
                                    </p:set>
                                    <p:animEffect transition="in" filter="strips(downLeft)">
                                      <p:cBhvr>
                                        <p:cTn id="88" dur="500"/>
                                        <p:tgtEl>
                                          <p:spTgt spid="77"/>
                                        </p:tgtEl>
                                      </p:cBhvr>
                                    </p:animEffect>
                                  </p:childTnLst>
                                </p:cTn>
                              </p:par>
                            </p:childTnLst>
                          </p:cTn>
                        </p:par>
                        <p:par>
                          <p:cTn id="89" fill="hold">
                            <p:stCondLst>
                              <p:cond delay="500"/>
                            </p:stCondLst>
                            <p:childTnLst>
                              <p:par>
                                <p:cTn id="90" presetID="9" presetClass="entr" presetSubtype="0" fill="hold" grpId="0" nodeType="afterEffect">
                                  <p:stCondLst>
                                    <p:cond delay="0"/>
                                  </p:stCondLst>
                                  <p:childTnLst>
                                    <p:set>
                                      <p:cBhvr>
                                        <p:cTn id="91" dur="1" fill="hold">
                                          <p:stCondLst>
                                            <p:cond delay="0"/>
                                          </p:stCondLst>
                                        </p:cTn>
                                        <p:tgtEl>
                                          <p:spTgt spid="89">
                                            <p:txEl>
                                              <p:pRg st="0" end="0"/>
                                            </p:txEl>
                                          </p:spTgt>
                                        </p:tgtEl>
                                        <p:attrNameLst>
                                          <p:attrName>style.visibility</p:attrName>
                                        </p:attrNameLst>
                                      </p:cBhvr>
                                      <p:to>
                                        <p:strVal val="visible"/>
                                      </p:to>
                                    </p:set>
                                    <p:animEffect transition="in" filter="dissolve">
                                      <p:cBhvr>
                                        <p:cTn id="92" dur="500"/>
                                        <p:tgtEl>
                                          <p:spTgt spid="89">
                                            <p:txEl>
                                              <p:pRg st="0" end="0"/>
                                            </p:txEl>
                                          </p:spTgt>
                                        </p:tgtEl>
                                      </p:cBhvr>
                                    </p:animEffect>
                                  </p:childTnLst>
                                </p:cTn>
                              </p:par>
                            </p:childTnLst>
                          </p:cTn>
                        </p:par>
                        <p:par>
                          <p:cTn id="93" fill="hold">
                            <p:stCondLst>
                              <p:cond delay="1000"/>
                            </p:stCondLst>
                            <p:childTnLst>
                              <p:par>
                                <p:cTn id="94" presetID="1" presetClass="entr" presetSubtype="0" fill="hold" grpId="0" nodeType="afterEffect">
                                  <p:stCondLst>
                                    <p:cond delay="0"/>
                                  </p:stCondLst>
                                  <p:childTnLst>
                                    <p:set>
                                      <p:cBhvr>
                                        <p:cTn id="95" dur="1" fill="hold">
                                          <p:stCondLst>
                                            <p:cond delay="0"/>
                                          </p:stCondLst>
                                        </p:cTn>
                                        <p:tgtEl>
                                          <p:spTgt spid="92">
                                            <p:bg/>
                                          </p:spTgt>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92">
                                            <p:txEl>
                                              <p:pRg st="0" end="0"/>
                                            </p:txEl>
                                          </p:spTgt>
                                        </p:tgtEl>
                                        <p:attrNameLst>
                                          <p:attrName>style.visibility</p:attrName>
                                        </p:attrNameLst>
                                      </p:cBhvr>
                                      <p:to>
                                        <p:strVal val="visible"/>
                                      </p:to>
                                    </p:set>
                                  </p:childTnLst>
                                </p:cTn>
                              </p:par>
                            </p:childTnLst>
                          </p:cTn>
                        </p:par>
                        <p:par>
                          <p:cTn id="100" fill="hold">
                            <p:stCondLst>
                              <p:cond delay="0"/>
                            </p:stCondLst>
                            <p:childTnLst>
                              <p:par>
                                <p:cTn id="101" presetID="1" presetClass="entr" presetSubtype="0" fill="hold" grpId="0" nodeType="afterEffect">
                                  <p:stCondLst>
                                    <p:cond delay="0"/>
                                  </p:stCondLst>
                                  <p:childTnLst>
                                    <p:set>
                                      <p:cBhvr>
                                        <p:cTn id="102" dur="1" fill="hold">
                                          <p:stCondLst>
                                            <p:cond delay="0"/>
                                          </p:stCondLst>
                                        </p:cTn>
                                        <p:tgtEl>
                                          <p:spTgt spid="93">
                                            <p:bg/>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93">
                                            <p:txEl>
                                              <p:pRg st="0" end="0"/>
                                            </p:txEl>
                                          </p:spTgt>
                                        </p:tgtEl>
                                        <p:attrNameLst>
                                          <p:attrName>style.visibility</p:attrName>
                                        </p:attrNameLst>
                                      </p:cBhvr>
                                      <p:to>
                                        <p:strVal val="visible"/>
                                      </p:to>
                                    </p:set>
                                  </p:childTnLst>
                                </p:cTn>
                              </p:par>
                            </p:childTnLst>
                          </p:cTn>
                        </p:par>
                        <p:par>
                          <p:cTn id="107" fill="hold">
                            <p:stCondLst>
                              <p:cond delay="0"/>
                            </p:stCondLst>
                            <p:childTnLst>
                              <p:par>
                                <p:cTn id="108" presetID="1" presetClass="entr" presetSubtype="0" fill="hold" grpId="0" nodeType="afterEffect">
                                  <p:stCondLst>
                                    <p:cond delay="0"/>
                                  </p:stCondLst>
                                  <p:childTnLst>
                                    <p:set>
                                      <p:cBhvr>
                                        <p:cTn id="109" dur="1" fill="hold">
                                          <p:stCondLst>
                                            <p:cond delay="0"/>
                                          </p:stCondLst>
                                        </p:cTn>
                                        <p:tgtEl>
                                          <p:spTgt spid="94">
                                            <p:bg/>
                                          </p:spTgt>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9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animBg="1"/>
      <p:bldP spid="47" grpId="0" animBg="1"/>
      <p:bldP spid="49" grpId="0" animBg="1"/>
      <p:bldP spid="58" grpId="0" animBg="1"/>
      <p:bldP spid="61" grpId="0" animBg="1"/>
      <p:bldP spid="64" grpId="0" animBg="1"/>
      <p:bldP spid="67" grpId="0" animBg="1"/>
      <p:bldP spid="76" grpId="0" animBg="1"/>
      <p:bldP spid="77" grpId="0" animBg="1"/>
      <p:bldP spid="78" grpId="0" animBg="1"/>
      <p:bldP spid="79" grpId="0" animBg="1"/>
      <p:bldP spid="80" grpId="0" build="p"/>
      <p:bldP spid="82" grpId="0" build="p" animBg="1"/>
      <p:bldP spid="83" grpId="0" build="p"/>
      <p:bldP spid="85" grpId="0" build="p" animBg="1"/>
      <p:bldP spid="86" grpId="0" build="p"/>
      <p:bldP spid="88" grpId="0" build="p" animBg="1"/>
      <p:bldP spid="89" grpId="0" build="p"/>
      <p:bldP spid="91" grpId="0" build="p" animBg="1"/>
      <p:bldP spid="92" grpId="0" build="p" animBg="1"/>
      <p:bldP spid="93" grpId="0" build="p" animBg="1"/>
      <p:bldP spid="94" grpId="0" build="p"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2128</Words>
  <Application>Microsoft Office PowerPoint</Application>
  <PresentationFormat>自定义</PresentationFormat>
  <Paragraphs>176</Paragraphs>
  <Slides>20</Slides>
  <Notes>1</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21</cp:revision>
  <dcterms:created xsi:type="dcterms:W3CDTF">2017-06-01T01:57:00Z</dcterms:created>
  <dcterms:modified xsi:type="dcterms:W3CDTF">2017-07-08T18:31:59Z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