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6" r:id="rId2"/>
    <p:sldId id="264" r:id="rId3"/>
    <p:sldId id="258" r:id="rId4"/>
    <p:sldId id="259" r:id="rId5"/>
    <p:sldId id="270" r:id="rId6"/>
    <p:sldId id="260" r:id="rId7"/>
    <p:sldId id="261" r:id="rId8"/>
    <p:sldId id="267" r:id="rId9"/>
    <p:sldId id="262" r:id="rId10"/>
    <p:sldId id="263" r:id="rId11"/>
    <p:sldId id="265" r:id="rId12"/>
    <p:sldId id="266" r:id="rId13"/>
    <p:sldId id="274" r:id="rId14"/>
    <p:sldId id="268" r:id="rId15"/>
    <p:sldId id="273" r:id="rId16"/>
    <p:sldId id="269" r:id="rId17"/>
    <p:sldId id="257" r:id="rId18"/>
    <p:sldId id="271" r:id="rId19"/>
    <p:sldId id="272" r:id="rId20"/>
    <p:sldId id="27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5B72"/>
    <a:srgbClr val="47A4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/>
    <p:restoredTop sz="94625"/>
  </p:normalViewPr>
  <p:slideViewPr>
    <p:cSldViewPr snapToGrid="0" showGuides="1">
      <p:cViewPr varScale="1">
        <p:scale>
          <a:sx n="103" d="100"/>
          <a:sy n="103" d="100"/>
        </p:scale>
        <p:origin x="156" y="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D909F-8377-469D-BF4C-B0C7CA5E23DA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50A52-9E3D-422D-862F-4B5DBA259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30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850A52-9E3D-422D-862F-4B5DBA25941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504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259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58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366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099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694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082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96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776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254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37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3129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547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964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16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647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980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6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774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29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9.emf"/><Relationship Id="rId18" Type="http://schemas.openxmlformats.org/officeDocument/2006/relationships/image" Target="../media/image14.emf"/><Relationship Id="rId3" Type="http://schemas.openxmlformats.org/officeDocument/2006/relationships/slideMaster" Target="../slideMasters/slideMaster1.xml"/><Relationship Id="rId21" Type="http://schemas.openxmlformats.org/officeDocument/2006/relationships/image" Target="../media/image18.png"/><Relationship Id="rId7" Type="http://schemas.openxmlformats.org/officeDocument/2006/relationships/image" Target="../media/image4.emf"/><Relationship Id="rId12" Type="http://schemas.openxmlformats.org/officeDocument/2006/relationships/image" Target="../media/image8.emf"/><Relationship Id="rId17" Type="http://schemas.openxmlformats.org/officeDocument/2006/relationships/image" Target="../media/image13.emf"/><Relationship Id="rId2" Type="http://schemas.openxmlformats.org/officeDocument/2006/relationships/audio" Target="../media/media1.mp3"/><Relationship Id="rId16" Type="http://schemas.openxmlformats.org/officeDocument/2006/relationships/image" Target="../media/image12.emf"/><Relationship Id="rId20" Type="http://schemas.openxmlformats.org/officeDocument/2006/relationships/image" Target="../media/image16.emf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7.emf"/><Relationship Id="rId5" Type="http://schemas.openxmlformats.org/officeDocument/2006/relationships/image" Target="../media/image2.emf"/><Relationship Id="rId15" Type="http://schemas.openxmlformats.org/officeDocument/2006/relationships/image" Target="../media/image11.emf"/><Relationship Id="rId10" Type="http://schemas.openxmlformats.org/officeDocument/2006/relationships/image" Target="../media/image6.emf"/><Relationship Id="rId19" Type="http://schemas.openxmlformats.org/officeDocument/2006/relationships/image" Target="../media/image15.emf"/><Relationship Id="rId4" Type="http://schemas.openxmlformats.org/officeDocument/2006/relationships/image" Target="../media/image1.emf"/><Relationship Id="rId9" Type="http://schemas.openxmlformats.org/officeDocument/2006/relationships/image" Target="../media/image5.emf"/><Relationship Id="rId14" Type="http://schemas.openxmlformats.org/officeDocument/2006/relationships/image" Target="../media/image10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18" Type="http://schemas.openxmlformats.org/officeDocument/2006/relationships/image" Target="../media/image16.emf"/><Relationship Id="rId3" Type="http://schemas.openxmlformats.org/officeDocument/2006/relationships/image" Target="../media/image3.png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17" Type="http://schemas.openxmlformats.org/officeDocument/2006/relationships/image" Target="../media/image15.emf"/><Relationship Id="rId2" Type="http://schemas.openxmlformats.org/officeDocument/2006/relationships/image" Target="../media/image2.emf"/><Relationship Id="rId16" Type="http://schemas.openxmlformats.org/officeDocument/2006/relationships/image" Target="../media/image14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emf"/><Relationship Id="rId11" Type="http://schemas.openxmlformats.org/officeDocument/2006/relationships/image" Target="../media/image9.emf"/><Relationship Id="rId5" Type="http://schemas.openxmlformats.org/officeDocument/2006/relationships/image" Target="../media/image17.emf"/><Relationship Id="rId15" Type="http://schemas.openxmlformats.org/officeDocument/2006/relationships/image" Target="../media/image13.emf"/><Relationship Id="rId10" Type="http://schemas.openxmlformats.org/officeDocument/2006/relationships/image" Target="../media/image8.emf"/><Relationship Id="rId4" Type="http://schemas.openxmlformats.org/officeDocument/2006/relationships/image" Target="../media/image4.emf"/><Relationship Id="rId9" Type="http://schemas.openxmlformats.org/officeDocument/2006/relationships/image" Target="../media/image7.emf"/><Relationship Id="rId14" Type="http://schemas.openxmlformats.org/officeDocument/2006/relationships/image" Target="../media/image12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/>
          <a:srcRect t="17809" b="1780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93468" y="3662631"/>
            <a:ext cx="1732429" cy="2313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" y="6413500"/>
            <a:ext cx="12192000" cy="44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4453472" cy="13258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738528" y="0"/>
            <a:ext cx="4453472" cy="13258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8"/>
          <a:srcRect l="1381" t="27983" r="1381" b="-2"/>
          <a:stretch/>
        </p:blipFill>
        <p:spPr>
          <a:xfrm>
            <a:off x="3898900" y="0"/>
            <a:ext cx="4394200" cy="2765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235562" y="3964140"/>
            <a:ext cx="3127638" cy="26716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569824" y="4495800"/>
            <a:ext cx="2381775" cy="21399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453471" y="3684230"/>
            <a:ext cx="3285058" cy="29515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4495800"/>
            <a:ext cx="1917899" cy="22369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533947" y="2760931"/>
            <a:ext cx="706173" cy="1598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254191" y="1771649"/>
            <a:ext cx="478554" cy="1657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18442" y="1389929"/>
            <a:ext cx="1221242" cy="25996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641989" y="1710121"/>
            <a:ext cx="1027040" cy="1175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9512173" y="1742944"/>
            <a:ext cx="1073286" cy="15005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9838102" y="3253399"/>
            <a:ext cx="1460136" cy="7008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549782" y="1471717"/>
            <a:ext cx="1088509" cy="33307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11093268" y="1615622"/>
            <a:ext cx="590923" cy="12415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0520620" y="4816990"/>
            <a:ext cx="1027040" cy="1175750"/>
          </a:xfrm>
          <a:prstGeom prst="rect">
            <a:avLst/>
          </a:prstGeom>
        </p:spPr>
      </p:pic>
      <p:sp>
        <p:nvSpPr>
          <p:cNvPr id="21" name="文本框 20"/>
          <p:cNvSpPr txBox="1"/>
          <p:nvPr userDrawn="1"/>
        </p:nvSpPr>
        <p:spPr>
          <a:xfrm>
            <a:off x="4618676" y="105403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生日快乐</a:t>
            </a: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241782" y="2749138"/>
            <a:ext cx="3708436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3" name="矩形 22"/>
          <p:cNvSpPr/>
          <p:nvPr userDrawn="1"/>
        </p:nvSpPr>
        <p:spPr>
          <a:xfrm>
            <a:off x="4309294" y="500764"/>
            <a:ext cx="3573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lgerian" panose="04020705040A02060702" pitchFamily="82" charset="0"/>
              </a:rPr>
              <a:t>Happy birthday</a:t>
            </a:r>
            <a:endParaRPr lang="zh-CN" altLang="en-US" sz="32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pic>
        <p:nvPicPr>
          <p:cNvPr id="24" name="高姗 - 遇见你的时候所有星星都落到我头上">
            <a:hlinkClick r:id="" action="ppaction://media"/>
          </p:cNvPr>
          <p:cNvPicPr>
            <a:picLocks noChangeAspect="1"/>
          </p:cNvPicPr>
          <p:nvPr userDrawn="1"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304800" y="-8382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06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9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1" grpId="0"/>
      <p:bldP spid="22" grpId="0"/>
      <p:bldP spid="2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1339850" y="1473200"/>
            <a:ext cx="2870200" cy="28702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4660900" y="1473200"/>
            <a:ext cx="2870200" cy="28702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6"/>
          </p:nvPr>
        </p:nvSpPr>
        <p:spPr>
          <a:xfrm>
            <a:off x="7981950" y="1473200"/>
            <a:ext cx="2870200" cy="28702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774950" y="4785313"/>
            <a:ext cx="6323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身体强壮，快快长大，越长越可爱哦</a:t>
            </a:r>
          </a:p>
        </p:txBody>
      </p:sp>
    </p:spTree>
    <p:extLst>
      <p:ext uri="{BB962C8B-B14F-4D97-AF65-F5344CB8AC3E}">
        <p14:creationId xmlns:p14="http://schemas.microsoft.com/office/powerpoint/2010/main" val="152565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2307130" y="1700457"/>
            <a:ext cx="5048508" cy="3481358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rot="19887973">
            <a:off x="7184245" y="3739093"/>
            <a:ext cx="2772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祝你在每个成长的日子里都开开心心！</a:t>
            </a:r>
          </a:p>
        </p:txBody>
      </p:sp>
    </p:spTree>
    <p:extLst>
      <p:ext uri="{BB962C8B-B14F-4D97-AF65-F5344CB8AC3E}">
        <p14:creationId xmlns:p14="http://schemas.microsoft.com/office/powerpoint/2010/main" val="182737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557830" y="124301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650530" y="124301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1557830" y="367677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6650530" y="367677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6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4737102" y="1444433"/>
            <a:ext cx="5689599" cy="3620238"/>
          </a:xfrm>
          <a:custGeom>
            <a:avLst/>
            <a:gdLst>
              <a:gd name="connsiteX0" fmla="*/ 3050784 w 5689599"/>
              <a:gd name="connsiteY0" fmla="*/ 2201864 h 3620238"/>
              <a:gd name="connsiteX1" fmla="*/ 3986910 w 5689599"/>
              <a:gd name="connsiteY1" fmla="*/ 2201864 h 3620238"/>
              <a:gd name="connsiteX2" fmla="*/ 4341503 w 5689599"/>
              <a:gd name="connsiteY2" fmla="*/ 2911052 h 3620238"/>
              <a:gd name="connsiteX3" fmla="*/ 3986910 w 5689599"/>
              <a:gd name="connsiteY3" fmla="*/ 3620238 h 3620238"/>
              <a:gd name="connsiteX4" fmla="*/ 3050784 w 5689599"/>
              <a:gd name="connsiteY4" fmla="*/ 3620238 h 3620238"/>
              <a:gd name="connsiteX5" fmla="*/ 2696190 w 5689599"/>
              <a:gd name="connsiteY5" fmla="*/ 2911052 h 3620238"/>
              <a:gd name="connsiteX6" fmla="*/ 4398879 w 5689599"/>
              <a:gd name="connsiteY6" fmla="*/ 1471448 h 3620238"/>
              <a:gd name="connsiteX7" fmla="*/ 5335005 w 5689599"/>
              <a:gd name="connsiteY7" fmla="*/ 1471448 h 3620238"/>
              <a:gd name="connsiteX8" fmla="*/ 5689599 w 5689599"/>
              <a:gd name="connsiteY8" fmla="*/ 2180635 h 3620238"/>
              <a:gd name="connsiteX9" fmla="*/ 5335005 w 5689599"/>
              <a:gd name="connsiteY9" fmla="*/ 2889822 h 3620238"/>
              <a:gd name="connsiteX10" fmla="*/ 4398879 w 5689599"/>
              <a:gd name="connsiteY10" fmla="*/ 2889822 h 3620238"/>
              <a:gd name="connsiteX11" fmla="*/ 4044285 w 5689599"/>
              <a:gd name="connsiteY11" fmla="*/ 2180635 h 3620238"/>
              <a:gd name="connsiteX12" fmla="*/ 1702688 w 5689599"/>
              <a:gd name="connsiteY12" fmla="*/ 1471448 h 3620238"/>
              <a:gd name="connsiteX13" fmla="*/ 2638814 w 5689599"/>
              <a:gd name="connsiteY13" fmla="*/ 1471448 h 3620238"/>
              <a:gd name="connsiteX14" fmla="*/ 2993408 w 5689599"/>
              <a:gd name="connsiteY14" fmla="*/ 2180635 h 3620238"/>
              <a:gd name="connsiteX15" fmla="*/ 2638814 w 5689599"/>
              <a:gd name="connsiteY15" fmla="*/ 2889822 h 3620238"/>
              <a:gd name="connsiteX16" fmla="*/ 1702688 w 5689599"/>
              <a:gd name="connsiteY16" fmla="*/ 2889822 h 3620238"/>
              <a:gd name="connsiteX17" fmla="*/ 1348095 w 5689599"/>
              <a:gd name="connsiteY17" fmla="*/ 2180635 h 3620238"/>
              <a:gd name="connsiteX18" fmla="*/ 3050784 w 5689599"/>
              <a:gd name="connsiteY18" fmla="*/ 730417 h 3620238"/>
              <a:gd name="connsiteX19" fmla="*/ 3986910 w 5689599"/>
              <a:gd name="connsiteY19" fmla="*/ 730417 h 3620238"/>
              <a:gd name="connsiteX20" fmla="*/ 4341503 w 5689599"/>
              <a:gd name="connsiteY20" fmla="*/ 1439604 h 3620238"/>
              <a:gd name="connsiteX21" fmla="*/ 3986910 w 5689599"/>
              <a:gd name="connsiteY21" fmla="*/ 2148790 h 3620238"/>
              <a:gd name="connsiteX22" fmla="*/ 3050784 w 5689599"/>
              <a:gd name="connsiteY22" fmla="*/ 2148790 h 3620238"/>
              <a:gd name="connsiteX23" fmla="*/ 2696190 w 5689599"/>
              <a:gd name="connsiteY23" fmla="*/ 1439604 h 3620238"/>
              <a:gd name="connsiteX24" fmla="*/ 354593 w 5689599"/>
              <a:gd name="connsiteY24" fmla="*/ 730417 h 3620238"/>
              <a:gd name="connsiteX25" fmla="*/ 1290719 w 5689599"/>
              <a:gd name="connsiteY25" fmla="*/ 730417 h 3620238"/>
              <a:gd name="connsiteX26" fmla="*/ 1645313 w 5689599"/>
              <a:gd name="connsiteY26" fmla="*/ 1439604 h 3620238"/>
              <a:gd name="connsiteX27" fmla="*/ 1290719 w 5689599"/>
              <a:gd name="connsiteY27" fmla="*/ 2148790 h 3620238"/>
              <a:gd name="connsiteX28" fmla="*/ 354593 w 5689599"/>
              <a:gd name="connsiteY28" fmla="*/ 2148790 h 3620238"/>
              <a:gd name="connsiteX29" fmla="*/ 0 w 5689599"/>
              <a:gd name="connsiteY29" fmla="*/ 1439604 h 3620238"/>
              <a:gd name="connsiteX30" fmla="*/ 4398879 w 5689599"/>
              <a:gd name="connsiteY30" fmla="*/ 0 h 3620238"/>
              <a:gd name="connsiteX31" fmla="*/ 5335005 w 5689599"/>
              <a:gd name="connsiteY31" fmla="*/ 0 h 3620238"/>
              <a:gd name="connsiteX32" fmla="*/ 5689599 w 5689599"/>
              <a:gd name="connsiteY32" fmla="*/ 709188 h 3620238"/>
              <a:gd name="connsiteX33" fmla="*/ 5335005 w 5689599"/>
              <a:gd name="connsiteY33" fmla="*/ 1418374 h 3620238"/>
              <a:gd name="connsiteX34" fmla="*/ 4398879 w 5689599"/>
              <a:gd name="connsiteY34" fmla="*/ 1418374 h 3620238"/>
              <a:gd name="connsiteX35" fmla="*/ 4044285 w 5689599"/>
              <a:gd name="connsiteY35" fmla="*/ 709188 h 3620238"/>
              <a:gd name="connsiteX36" fmla="*/ 1702688 w 5689599"/>
              <a:gd name="connsiteY36" fmla="*/ 0 h 3620238"/>
              <a:gd name="connsiteX37" fmla="*/ 2638814 w 5689599"/>
              <a:gd name="connsiteY37" fmla="*/ 0 h 3620238"/>
              <a:gd name="connsiteX38" fmla="*/ 2993408 w 5689599"/>
              <a:gd name="connsiteY38" fmla="*/ 709188 h 3620238"/>
              <a:gd name="connsiteX39" fmla="*/ 2638814 w 5689599"/>
              <a:gd name="connsiteY39" fmla="*/ 1418374 h 3620238"/>
              <a:gd name="connsiteX40" fmla="*/ 1702688 w 5689599"/>
              <a:gd name="connsiteY40" fmla="*/ 1418374 h 3620238"/>
              <a:gd name="connsiteX41" fmla="*/ 1348095 w 5689599"/>
              <a:gd name="connsiteY41" fmla="*/ 709188 h 36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689599" h="3620238">
                <a:moveTo>
                  <a:pt x="3050784" y="2201864"/>
                </a:moveTo>
                <a:lnTo>
                  <a:pt x="3986910" y="2201864"/>
                </a:lnTo>
                <a:lnTo>
                  <a:pt x="4341503" y="2911052"/>
                </a:lnTo>
                <a:lnTo>
                  <a:pt x="3986910" y="3620238"/>
                </a:lnTo>
                <a:lnTo>
                  <a:pt x="3050784" y="3620238"/>
                </a:lnTo>
                <a:lnTo>
                  <a:pt x="2696190" y="2911052"/>
                </a:lnTo>
                <a:close/>
                <a:moveTo>
                  <a:pt x="4398879" y="1471448"/>
                </a:moveTo>
                <a:lnTo>
                  <a:pt x="5335005" y="1471448"/>
                </a:lnTo>
                <a:lnTo>
                  <a:pt x="5689599" y="2180635"/>
                </a:lnTo>
                <a:lnTo>
                  <a:pt x="5335005" y="2889822"/>
                </a:lnTo>
                <a:lnTo>
                  <a:pt x="4398879" y="2889822"/>
                </a:lnTo>
                <a:lnTo>
                  <a:pt x="4044285" y="2180635"/>
                </a:lnTo>
                <a:close/>
                <a:moveTo>
                  <a:pt x="1702688" y="1471448"/>
                </a:moveTo>
                <a:lnTo>
                  <a:pt x="2638814" y="1471448"/>
                </a:lnTo>
                <a:lnTo>
                  <a:pt x="2993408" y="2180635"/>
                </a:lnTo>
                <a:lnTo>
                  <a:pt x="2638814" y="2889822"/>
                </a:lnTo>
                <a:lnTo>
                  <a:pt x="1702688" y="2889822"/>
                </a:lnTo>
                <a:lnTo>
                  <a:pt x="1348095" y="2180635"/>
                </a:lnTo>
                <a:close/>
                <a:moveTo>
                  <a:pt x="3050784" y="730417"/>
                </a:moveTo>
                <a:lnTo>
                  <a:pt x="3986910" y="730417"/>
                </a:lnTo>
                <a:lnTo>
                  <a:pt x="4341503" y="1439604"/>
                </a:lnTo>
                <a:lnTo>
                  <a:pt x="3986910" y="2148790"/>
                </a:lnTo>
                <a:lnTo>
                  <a:pt x="3050784" y="2148790"/>
                </a:lnTo>
                <a:lnTo>
                  <a:pt x="2696190" y="1439604"/>
                </a:lnTo>
                <a:close/>
                <a:moveTo>
                  <a:pt x="354593" y="730417"/>
                </a:moveTo>
                <a:lnTo>
                  <a:pt x="1290719" y="730417"/>
                </a:lnTo>
                <a:lnTo>
                  <a:pt x="1645313" y="1439604"/>
                </a:lnTo>
                <a:lnTo>
                  <a:pt x="1290719" y="2148790"/>
                </a:lnTo>
                <a:lnTo>
                  <a:pt x="354593" y="2148790"/>
                </a:lnTo>
                <a:lnTo>
                  <a:pt x="0" y="1439604"/>
                </a:lnTo>
                <a:close/>
                <a:moveTo>
                  <a:pt x="4398879" y="0"/>
                </a:moveTo>
                <a:lnTo>
                  <a:pt x="5335005" y="0"/>
                </a:lnTo>
                <a:lnTo>
                  <a:pt x="5689599" y="709188"/>
                </a:lnTo>
                <a:lnTo>
                  <a:pt x="5335005" y="1418374"/>
                </a:lnTo>
                <a:lnTo>
                  <a:pt x="4398879" y="1418374"/>
                </a:lnTo>
                <a:lnTo>
                  <a:pt x="4044285" y="709188"/>
                </a:lnTo>
                <a:close/>
                <a:moveTo>
                  <a:pt x="1702688" y="0"/>
                </a:moveTo>
                <a:lnTo>
                  <a:pt x="2638814" y="0"/>
                </a:lnTo>
                <a:lnTo>
                  <a:pt x="2993408" y="709188"/>
                </a:lnTo>
                <a:lnTo>
                  <a:pt x="2638814" y="1418374"/>
                </a:lnTo>
                <a:lnTo>
                  <a:pt x="1702688" y="1418374"/>
                </a:lnTo>
                <a:lnTo>
                  <a:pt x="1348095" y="709188"/>
                </a:ln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880925">
            <a:off x="1651431" y="3548063"/>
            <a:ext cx="38984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愿你像颗种子，</a:t>
            </a:r>
            <a:endParaRPr lang="en-US" altLang="zh-CN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勇敢地冲破泥沙，将嫩绿的幼芽伸出地面，指向天空</a:t>
            </a:r>
          </a:p>
        </p:txBody>
      </p:sp>
    </p:spTree>
    <p:extLst>
      <p:ext uri="{BB962C8B-B14F-4D97-AF65-F5344CB8AC3E}">
        <p14:creationId xmlns:p14="http://schemas.microsoft.com/office/powerpoint/2010/main" val="115699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2191309" y="1193162"/>
            <a:ext cx="4320027" cy="4584257"/>
          </a:xfrm>
          <a:custGeom>
            <a:avLst/>
            <a:gdLst>
              <a:gd name="connsiteX0" fmla="*/ 3068184 w 4320027"/>
              <a:gd name="connsiteY0" fmla="*/ 1404778 h 4584257"/>
              <a:gd name="connsiteX1" fmla="*/ 3142218 w 4320027"/>
              <a:gd name="connsiteY1" fmla="*/ 1407406 h 4584257"/>
              <a:gd name="connsiteX2" fmla="*/ 3236774 w 4320027"/>
              <a:gd name="connsiteY2" fmla="*/ 1445351 h 4584257"/>
              <a:gd name="connsiteX3" fmla="*/ 3310485 w 4320027"/>
              <a:gd name="connsiteY3" fmla="*/ 1800636 h 4584257"/>
              <a:gd name="connsiteX4" fmla="*/ 1559447 w 4320027"/>
              <a:gd name="connsiteY4" fmla="*/ 4468442 h 4584257"/>
              <a:gd name="connsiteX5" fmla="*/ 1204162 w 4320027"/>
              <a:gd name="connsiteY5" fmla="*/ 4542152 h 4584257"/>
              <a:gd name="connsiteX6" fmla="*/ 1204164 w 4320027"/>
              <a:gd name="connsiteY6" fmla="*/ 4542152 h 4584257"/>
              <a:gd name="connsiteX7" fmla="*/ 1130453 w 4320027"/>
              <a:gd name="connsiteY7" fmla="*/ 4186867 h 4584257"/>
              <a:gd name="connsiteX8" fmla="*/ 2881489 w 4320027"/>
              <a:gd name="connsiteY8" fmla="*/ 1519061 h 4584257"/>
              <a:gd name="connsiteX9" fmla="*/ 3068184 w 4320027"/>
              <a:gd name="connsiteY9" fmla="*/ 1404778 h 4584257"/>
              <a:gd name="connsiteX10" fmla="*/ 4060239 w 4320027"/>
              <a:gd name="connsiteY10" fmla="*/ 981390 h 4584257"/>
              <a:gd name="connsiteX11" fmla="*/ 4204211 w 4320027"/>
              <a:gd name="connsiteY11" fmla="*/ 1023472 h 4584257"/>
              <a:gd name="connsiteX12" fmla="*/ 4277922 w 4320027"/>
              <a:gd name="connsiteY12" fmla="*/ 1378757 h 4584257"/>
              <a:gd name="connsiteX13" fmla="*/ 2526884 w 4320027"/>
              <a:gd name="connsiteY13" fmla="*/ 4046563 h 4584257"/>
              <a:gd name="connsiteX14" fmla="*/ 2171599 w 4320027"/>
              <a:gd name="connsiteY14" fmla="*/ 4120274 h 4584257"/>
              <a:gd name="connsiteX15" fmla="*/ 2171601 w 4320027"/>
              <a:gd name="connsiteY15" fmla="*/ 4120273 h 4584257"/>
              <a:gd name="connsiteX16" fmla="*/ 2097890 w 4320027"/>
              <a:gd name="connsiteY16" fmla="*/ 3764989 h 4584257"/>
              <a:gd name="connsiteX17" fmla="*/ 3848926 w 4320027"/>
              <a:gd name="connsiteY17" fmla="*/ 1097183 h 4584257"/>
              <a:gd name="connsiteX18" fmla="*/ 4060239 w 4320027"/>
              <a:gd name="connsiteY18" fmla="*/ 981390 h 4584257"/>
              <a:gd name="connsiteX19" fmla="*/ 2907470 w 4320027"/>
              <a:gd name="connsiteY19" fmla="*/ 633565 h 4584257"/>
              <a:gd name="connsiteX20" fmla="*/ 3051441 w 4320027"/>
              <a:gd name="connsiteY20" fmla="*/ 675648 h 4584257"/>
              <a:gd name="connsiteX21" fmla="*/ 3125152 w 4320027"/>
              <a:gd name="connsiteY21" fmla="*/ 1030933 h 4584257"/>
              <a:gd name="connsiteX22" fmla="*/ 1629919 w 4320027"/>
              <a:gd name="connsiteY22" fmla="*/ 3309005 h 4584257"/>
              <a:gd name="connsiteX23" fmla="*/ 1274635 w 4320027"/>
              <a:gd name="connsiteY23" fmla="*/ 3382715 h 4584257"/>
              <a:gd name="connsiteX24" fmla="*/ 1274636 w 4320027"/>
              <a:gd name="connsiteY24" fmla="*/ 3382715 h 4584257"/>
              <a:gd name="connsiteX25" fmla="*/ 1200926 w 4320027"/>
              <a:gd name="connsiteY25" fmla="*/ 3027430 h 4584257"/>
              <a:gd name="connsiteX26" fmla="*/ 2696157 w 4320027"/>
              <a:gd name="connsiteY26" fmla="*/ 749358 h 4584257"/>
              <a:gd name="connsiteX27" fmla="*/ 2907470 w 4320027"/>
              <a:gd name="connsiteY27" fmla="*/ 633565 h 4584257"/>
              <a:gd name="connsiteX28" fmla="*/ 2563124 w 4320027"/>
              <a:gd name="connsiteY28" fmla="*/ 106128 h 4584257"/>
              <a:gd name="connsiteX29" fmla="*/ 2707096 w 4320027"/>
              <a:gd name="connsiteY29" fmla="*/ 148211 h 4584257"/>
              <a:gd name="connsiteX30" fmla="*/ 2780807 w 4320027"/>
              <a:gd name="connsiteY30" fmla="*/ 503495 h 4584257"/>
              <a:gd name="connsiteX31" fmla="*/ 1610515 w 4320027"/>
              <a:gd name="connsiteY31" fmla="*/ 2286502 h 4584257"/>
              <a:gd name="connsiteX32" fmla="*/ 1255230 w 4320027"/>
              <a:gd name="connsiteY32" fmla="*/ 2360212 h 4584257"/>
              <a:gd name="connsiteX33" fmla="*/ 1255231 w 4320027"/>
              <a:gd name="connsiteY33" fmla="*/ 2360212 h 4584257"/>
              <a:gd name="connsiteX34" fmla="*/ 1181521 w 4320027"/>
              <a:gd name="connsiteY34" fmla="*/ 2004927 h 4584257"/>
              <a:gd name="connsiteX35" fmla="*/ 2351811 w 4320027"/>
              <a:gd name="connsiteY35" fmla="*/ 221921 h 4584257"/>
              <a:gd name="connsiteX36" fmla="*/ 2563124 w 4320027"/>
              <a:gd name="connsiteY36" fmla="*/ 106128 h 4584257"/>
              <a:gd name="connsiteX37" fmla="*/ 1942233 w 4320027"/>
              <a:gd name="connsiteY37" fmla="*/ 23 h 4584257"/>
              <a:gd name="connsiteX38" fmla="*/ 2086205 w 4320027"/>
              <a:gd name="connsiteY38" fmla="*/ 42106 h 4584257"/>
              <a:gd name="connsiteX39" fmla="*/ 2159915 w 4320027"/>
              <a:gd name="connsiteY39" fmla="*/ 397391 h 4584257"/>
              <a:gd name="connsiteX40" fmla="*/ 471100 w 4320027"/>
              <a:gd name="connsiteY40" fmla="*/ 2970397 h 4584257"/>
              <a:gd name="connsiteX41" fmla="*/ 115816 w 4320027"/>
              <a:gd name="connsiteY41" fmla="*/ 3044108 h 4584257"/>
              <a:gd name="connsiteX42" fmla="*/ 115817 w 4320027"/>
              <a:gd name="connsiteY42" fmla="*/ 3044107 h 4584257"/>
              <a:gd name="connsiteX43" fmla="*/ 42106 w 4320027"/>
              <a:gd name="connsiteY43" fmla="*/ 2688822 h 4584257"/>
              <a:gd name="connsiteX44" fmla="*/ 1730920 w 4320027"/>
              <a:gd name="connsiteY44" fmla="*/ 115816 h 4584257"/>
              <a:gd name="connsiteX45" fmla="*/ 1942233 w 4320027"/>
              <a:gd name="connsiteY45" fmla="*/ 23 h 458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20027" h="4584257">
                <a:moveTo>
                  <a:pt x="3068184" y="1404778"/>
                </a:moveTo>
                <a:cubicBezTo>
                  <a:pt x="3092682" y="1402094"/>
                  <a:pt x="3117628" y="1402914"/>
                  <a:pt x="3142218" y="1407406"/>
                </a:cubicBezTo>
                <a:cubicBezTo>
                  <a:pt x="3175004" y="1413396"/>
                  <a:pt x="3207158" y="1425912"/>
                  <a:pt x="3236774" y="1445351"/>
                </a:cubicBezTo>
                <a:cubicBezTo>
                  <a:pt x="3355237" y="1523106"/>
                  <a:pt x="3388239" y="1682172"/>
                  <a:pt x="3310485" y="1800636"/>
                </a:cubicBezTo>
                <a:cubicBezTo>
                  <a:pt x="2726806" y="2689905"/>
                  <a:pt x="2143126" y="3579173"/>
                  <a:pt x="1559447" y="4468442"/>
                </a:cubicBezTo>
                <a:cubicBezTo>
                  <a:pt x="1481692" y="4586906"/>
                  <a:pt x="1322626" y="4619907"/>
                  <a:pt x="1204162" y="4542152"/>
                </a:cubicBezTo>
                <a:lnTo>
                  <a:pt x="1204164" y="4542152"/>
                </a:lnTo>
                <a:cubicBezTo>
                  <a:pt x="1085699" y="4464397"/>
                  <a:pt x="1052699" y="4305332"/>
                  <a:pt x="1130453" y="4186867"/>
                </a:cubicBezTo>
                <a:lnTo>
                  <a:pt x="2881489" y="1519061"/>
                </a:lnTo>
                <a:cubicBezTo>
                  <a:pt x="2925227" y="1452426"/>
                  <a:pt x="2994691" y="1412831"/>
                  <a:pt x="3068184" y="1404778"/>
                </a:cubicBezTo>
                <a:close/>
                <a:moveTo>
                  <a:pt x="4060239" y="981390"/>
                </a:moveTo>
                <a:cubicBezTo>
                  <a:pt x="4109653" y="980731"/>
                  <a:pt x="4159787" y="994314"/>
                  <a:pt x="4204211" y="1023472"/>
                </a:cubicBezTo>
                <a:cubicBezTo>
                  <a:pt x="4322675" y="1101227"/>
                  <a:pt x="4355676" y="1260293"/>
                  <a:pt x="4277922" y="1378757"/>
                </a:cubicBezTo>
                <a:cubicBezTo>
                  <a:pt x="3694242" y="2268026"/>
                  <a:pt x="3110563" y="3157294"/>
                  <a:pt x="2526884" y="4046563"/>
                </a:cubicBezTo>
                <a:cubicBezTo>
                  <a:pt x="2449129" y="4165027"/>
                  <a:pt x="2290063" y="4198028"/>
                  <a:pt x="2171599" y="4120274"/>
                </a:cubicBezTo>
                <a:lnTo>
                  <a:pt x="2171601" y="4120273"/>
                </a:lnTo>
                <a:cubicBezTo>
                  <a:pt x="2053137" y="4042519"/>
                  <a:pt x="2020136" y="3883453"/>
                  <a:pt x="2097890" y="3764989"/>
                </a:cubicBezTo>
                <a:lnTo>
                  <a:pt x="3848926" y="1097183"/>
                </a:lnTo>
                <a:cubicBezTo>
                  <a:pt x="3897523" y="1023142"/>
                  <a:pt x="3977882" y="982487"/>
                  <a:pt x="4060239" y="981390"/>
                </a:cubicBezTo>
                <a:close/>
                <a:moveTo>
                  <a:pt x="2907470" y="633565"/>
                </a:moveTo>
                <a:cubicBezTo>
                  <a:pt x="2956884" y="632906"/>
                  <a:pt x="3007017" y="646490"/>
                  <a:pt x="3051441" y="675648"/>
                </a:cubicBezTo>
                <a:cubicBezTo>
                  <a:pt x="3169905" y="753403"/>
                  <a:pt x="3202906" y="912469"/>
                  <a:pt x="3125152" y="1030933"/>
                </a:cubicBezTo>
                <a:cubicBezTo>
                  <a:pt x="2626741" y="1790290"/>
                  <a:pt x="2128330" y="2549647"/>
                  <a:pt x="1629919" y="3309005"/>
                </a:cubicBezTo>
                <a:cubicBezTo>
                  <a:pt x="1552165" y="3427469"/>
                  <a:pt x="1393099" y="3460470"/>
                  <a:pt x="1274635" y="3382715"/>
                </a:cubicBezTo>
                <a:lnTo>
                  <a:pt x="1274636" y="3382715"/>
                </a:lnTo>
                <a:cubicBezTo>
                  <a:pt x="1156173" y="3304960"/>
                  <a:pt x="1123171" y="3145894"/>
                  <a:pt x="1200926" y="3027430"/>
                </a:cubicBezTo>
                <a:lnTo>
                  <a:pt x="2696157" y="749358"/>
                </a:lnTo>
                <a:cubicBezTo>
                  <a:pt x="2744753" y="675318"/>
                  <a:pt x="2825112" y="634662"/>
                  <a:pt x="2907470" y="633565"/>
                </a:cubicBezTo>
                <a:close/>
                <a:moveTo>
                  <a:pt x="2563124" y="106128"/>
                </a:moveTo>
                <a:cubicBezTo>
                  <a:pt x="2612539" y="105470"/>
                  <a:pt x="2662672" y="119053"/>
                  <a:pt x="2707096" y="148211"/>
                </a:cubicBezTo>
                <a:cubicBezTo>
                  <a:pt x="2825560" y="225965"/>
                  <a:pt x="2858561" y="385032"/>
                  <a:pt x="2780807" y="503495"/>
                </a:cubicBezTo>
                <a:cubicBezTo>
                  <a:pt x="2390710" y="1097831"/>
                  <a:pt x="2000611" y="1692166"/>
                  <a:pt x="1610515" y="2286502"/>
                </a:cubicBezTo>
                <a:cubicBezTo>
                  <a:pt x="1532760" y="2404966"/>
                  <a:pt x="1373694" y="2437967"/>
                  <a:pt x="1255230" y="2360212"/>
                </a:cubicBezTo>
                <a:lnTo>
                  <a:pt x="1255231" y="2360212"/>
                </a:lnTo>
                <a:cubicBezTo>
                  <a:pt x="1136768" y="2282457"/>
                  <a:pt x="1103766" y="2123391"/>
                  <a:pt x="1181521" y="2004927"/>
                </a:cubicBezTo>
                <a:lnTo>
                  <a:pt x="2351811" y="221921"/>
                </a:lnTo>
                <a:cubicBezTo>
                  <a:pt x="2400408" y="147881"/>
                  <a:pt x="2480767" y="107225"/>
                  <a:pt x="2563124" y="106128"/>
                </a:cubicBezTo>
                <a:close/>
                <a:moveTo>
                  <a:pt x="1942233" y="23"/>
                </a:moveTo>
                <a:cubicBezTo>
                  <a:pt x="1991647" y="-635"/>
                  <a:pt x="2041781" y="12948"/>
                  <a:pt x="2086205" y="42106"/>
                </a:cubicBezTo>
                <a:cubicBezTo>
                  <a:pt x="2204669" y="119861"/>
                  <a:pt x="2237670" y="278927"/>
                  <a:pt x="2159915" y="397391"/>
                </a:cubicBezTo>
                <a:cubicBezTo>
                  <a:pt x="1596977" y="1255060"/>
                  <a:pt x="1034038" y="2112728"/>
                  <a:pt x="471100" y="2970397"/>
                </a:cubicBezTo>
                <a:cubicBezTo>
                  <a:pt x="393345" y="3088861"/>
                  <a:pt x="234279" y="3121862"/>
                  <a:pt x="115816" y="3044108"/>
                </a:cubicBezTo>
                <a:lnTo>
                  <a:pt x="115817" y="3044107"/>
                </a:lnTo>
                <a:cubicBezTo>
                  <a:pt x="-2647" y="2966353"/>
                  <a:pt x="-35648" y="2807286"/>
                  <a:pt x="42106" y="2688822"/>
                </a:cubicBezTo>
                <a:lnTo>
                  <a:pt x="1730920" y="115816"/>
                </a:lnTo>
                <a:cubicBezTo>
                  <a:pt x="1779517" y="41776"/>
                  <a:pt x="1859876" y="1120"/>
                  <a:pt x="1942233" y="23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20412929">
            <a:off x="6096000" y="3598737"/>
            <a:ext cx="4355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飞吧，飞吧，在生活的田野上，你愿望，像这蒲公英的小绒花，将落地生根， 遍地开花 </a:t>
            </a:r>
          </a:p>
        </p:txBody>
      </p:sp>
    </p:spTree>
    <p:extLst>
      <p:ext uri="{BB962C8B-B14F-4D97-AF65-F5344CB8AC3E}">
        <p14:creationId xmlns:p14="http://schemas.microsoft.com/office/powerpoint/2010/main" val="312872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727200" y="1892301"/>
            <a:ext cx="3962400" cy="2400299"/>
          </a:xfrm>
          <a:custGeom>
            <a:avLst/>
            <a:gdLst>
              <a:gd name="connsiteX0" fmla="*/ 0 w 3962400"/>
              <a:gd name="connsiteY0" fmla="*/ 0 h 2056253"/>
              <a:gd name="connsiteX1" fmla="*/ 3962400 w 3962400"/>
              <a:gd name="connsiteY1" fmla="*/ 0 h 2056253"/>
              <a:gd name="connsiteX2" fmla="*/ 3962400 w 3962400"/>
              <a:gd name="connsiteY2" fmla="*/ 1670290 h 2056253"/>
              <a:gd name="connsiteX3" fmla="*/ 0 w 3962400"/>
              <a:gd name="connsiteY3" fmla="*/ 1945104 h 205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056253">
                <a:moveTo>
                  <a:pt x="0" y="0"/>
                </a:moveTo>
                <a:lnTo>
                  <a:pt x="3962400" y="0"/>
                </a:lnTo>
                <a:lnTo>
                  <a:pt x="3962400" y="1670290"/>
                </a:lnTo>
                <a:cubicBezTo>
                  <a:pt x="1981200" y="1670290"/>
                  <a:pt x="1981200" y="2306701"/>
                  <a:pt x="0" y="1945104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489700" y="1892301"/>
            <a:ext cx="3962400" cy="2400299"/>
          </a:xfrm>
          <a:custGeom>
            <a:avLst/>
            <a:gdLst>
              <a:gd name="connsiteX0" fmla="*/ 0 w 3962400"/>
              <a:gd name="connsiteY0" fmla="*/ 0 h 2056253"/>
              <a:gd name="connsiteX1" fmla="*/ 3962400 w 3962400"/>
              <a:gd name="connsiteY1" fmla="*/ 0 h 2056253"/>
              <a:gd name="connsiteX2" fmla="*/ 3962400 w 3962400"/>
              <a:gd name="connsiteY2" fmla="*/ 1670290 h 2056253"/>
              <a:gd name="connsiteX3" fmla="*/ 0 w 3962400"/>
              <a:gd name="connsiteY3" fmla="*/ 1945104 h 205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056253">
                <a:moveTo>
                  <a:pt x="0" y="0"/>
                </a:moveTo>
                <a:lnTo>
                  <a:pt x="3962400" y="0"/>
                </a:lnTo>
                <a:lnTo>
                  <a:pt x="3962400" y="1670290"/>
                </a:lnTo>
                <a:cubicBezTo>
                  <a:pt x="1981200" y="1670290"/>
                  <a:pt x="1981200" y="2306701"/>
                  <a:pt x="0" y="1945104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295979" y="4640039"/>
            <a:ext cx="76000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愿你像颗种子，勇敢地冲破泥沙，</a:t>
            </a:r>
            <a:endParaRPr lang="en-US" altLang="zh-CN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将嫩绿的幼芽伸出地面，指向天空</a:t>
            </a:r>
          </a:p>
        </p:txBody>
      </p:sp>
    </p:spTree>
    <p:extLst>
      <p:ext uri="{BB962C8B-B14F-4D97-AF65-F5344CB8AC3E}">
        <p14:creationId xmlns:p14="http://schemas.microsoft.com/office/powerpoint/2010/main" val="354044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459512" y="1829654"/>
            <a:ext cx="3104457" cy="3071693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0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4543771" y="2769454"/>
            <a:ext cx="3104457" cy="3071693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1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1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1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7628030" y="1626454"/>
            <a:ext cx="3104457" cy="3071693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6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6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3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3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09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09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6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6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5" y="1688851"/>
                  <a:pt x="1681586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6" y="3018112"/>
                </a:lnTo>
                <a:cubicBezTo>
                  <a:pt x="1610145" y="3089554"/>
                  <a:pt x="1494313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2" y="853355"/>
                  <a:pt x="2533463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3" y="2182616"/>
                </a:lnTo>
                <a:cubicBezTo>
                  <a:pt x="2462022" y="2254058"/>
                  <a:pt x="2346190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1" y="835494"/>
                  <a:pt x="793988" y="853355"/>
                  <a:pt x="829709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09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5" y="17862"/>
                  <a:pt x="1681586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6" y="1347123"/>
                </a:lnTo>
                <a:cubicBezTo>
                  <a:pt x="1610145" y="1418565"/>
                  <a:pt x="1494313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01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 rot="21091141">
            <a:off x="1514526" y="1479623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1077847">
            <a:off x="2124125" y="3489711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 rot="307318">
            <a:off x="4627229" y="1479623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3"/>
          </p:nvPr>
        </p:nvSpPr>
        <p:spPr>
          <a:xfrm rot="20880076">
            <a:off x="7570710" y="1649290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5697033" y="4212228"/>
            <a:ext cx="46661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生活是一本精深的书，别人的注释代替不了自己的理解，愿你有所发现，有所 创造</a:t>
            </a:r>
          </a:p>
        </p:txBody>
      </p:sp>
    </p:spTree>
    <p:extLst>
      <p:ext uri="{BB962C8B-B14F-4D97-AF65-F5344CB8AC3E}">
        <p14:creationId xmlns:p14="http://schemas.microsoft.com/office/powerpoint/2010/main" val="152076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>
            <a:off x="1549400" y="1646692"/>
            <a:ext cx="5245100" cy="4005942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997700" y="1646692"/>
            <a:ext cx="3835400" cy="185850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>
            <a:off x="6997700" y="3794126"/>
            <a:ext cx="3835400" cy="185850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3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765302" y="2984499"/>
            <a:ext cx="4087553" cy="2600871"/>
          </a:xfrm>
          <a:custGeom>
            <a:avLst/>
            <a:gdLst>
              <a:gd name="connsiteX0" fmla="*/ 3050784 w 5689599"/>
              <a:gd name="connsiteY0" fmla="*/ 2201864 h 3620238"/>
              <a:gd name="connsiteX1" fmla="*/ 3986910 w 5689599"/>
              <a:gd name="connsiteY1" fmla="*/ 2201864 h 3620238"/>
              <a:gd name="connsiteX2" fmla="*/ 4341503 w 5689599"/>
              <a:gd name="connsiteY2" fmla="*/ 2911052 h 3620238"/>
              <a:gd name="connsiteX3" fmla="*/ 3986910 w 5689599"/>
              <a:gd name="connsiteY3" fmla="*/ 3620238 h 3620238"/>
              <a:gd name="connsiteX4" fmla="*/ 3050784 w 5689599"/>
              <a:gd name="connsiteY4" fmla="*/ 3620238 h 3620238"/>
              <a:gd name="connsiteX5" fmla="*/ 2696190 w 5689599"/>
              <a:gd name="connsiteY5" fmla="*/ 2911052 h 3620238"/>
              <a:gd name="connsiteX6" fmla="*/ 4398879 w 5689599"/>
              <a:gd name="connsiteY6" fmla="*/ 1471448 h 3620238"/>
              <a:gd name="connsiteX7" fmla="*/ 5335005 w 5689599"/>
              <a:gd name="connsiteY7" fmla="*/ 1471448 h 3620238"/>
              <a:gd name="connsiteX8" fmla="*/ 5689599 w 5689599"/>
              <a:gd name="connsiteY8" fmla="*/ 2180635 h 3620238"/>
              <a:gd name="connsiteX9" fmla="*/ 5335005 w 5689599"/>
              <a:gd name="connsiteY9" fmla="*/ 2889822 h 3620238"/>
              <a:gd name="connsiteX10" fmla="*/ 4398879 w 5689599"/>
              <a:gd name="connsiteY10" fmla="*/ 2889822 h 3620238"/>
              <a:gd name="connsiteX11" fmla="*/ 4044285 w 5689599"/>
              <a:gd name="connsiteY11" fmla="*/ 2180635 h 3620238"/>
              <a:gd name="connsiteX12" fmla="*/ 1702688 w 5689599"/>
              <a:gd name="connsiteY12" fmla="*/ 1471448 h 3620238"/>
              <a:gd name="connsiteX13" fmla="*/ 2638814 w 5689599"/>
              <a:gd name="connsiteY13" fmla="*/ 1471448 h 3620238"/>
              <a:gd name="connsiteX14" fmla="*/ 2993408 w 5689599"/>
              <a:gd name="connsiteY14" fmla="*/ 2180635 h 3620238"/>
              <a:gd name="connsiteX15" fmla="*/ 2638814 w 5689599"/>
              <a:gd name="connsiteY15" fmla="*/ 2889822 h 3620238"/>
              <a:gd name="connsiteX16" fmla="*/ 1702688 w 5689599"/>
              <a:gd name="connsiteY16" fmla="*/ 2889822 h 3620238"/>
              <a:gd name="connsiteX17" fmla="*/ 1348095 w 5689599"/>
              <a:gd name="connsiteY17" fmla="*/ 2180635 h 3620238"/>
              <a:gd name="connsiteX18" fmla="*/ 3050784 w 5689599"/>
              <a:gd name="connsiteY18" fmla="*/ 730417 h 3620238"/>
              <a:gd name="connsiteX19" fmla="*/ 3986910 w 5689599"/>
              <a:gd name="connsiteY19" fmla="*/ 730417 h 3620238"/>
              <a:gd name="connsiteX20" fmla="*/ 4341503 w 5689599"/>
              <a:gd name="connsiteY20" fmla="*/ 1439604 h 3620238"/>
              <a:gd name="connsiteX21" fmla="*/ 3986910 w 5689599"/>
              <a:gd name="connsiteY21" fmla="*/ 2148790 h 3620238"/>
              <a:gd name="connsiteX22" fmla="*/ 3050784 w 5689599"/>
              <a:gd name="connsiteY22" fmla="*/ 2148790 h 3620238"/>
              <a:gd name="connsiteX23" fmla="*/ 2696190 w 5689599"/>
              <a:gd name="connsiteY23" fmla="*/ 1439604 h 3620238"/>
              <a:gd name="connsiteX24" fmla="*/ 354593 w 5689599"/>
              <a:gd name="connsiteY24" fmla="*/ 730417 h 3620238"/>
              <a:gd name="connsiteX25" fmla="*/ 1290719 w 5689599"/>
              <a:gd name="connsiteY25" fmla="*/ 730417 h 3620238"/>
              <a:gd name="connsiteX26" fmla="*/ 1645313 w 5689599"/>
              <a:gd name="connsiteY26" fmla="*/ 1439604 h 3620238"/>
              <a:gd name="connsiteX27" fmla="*/ 1290719 w 5689599"/>
              <a:gd name="connsiteY27" fmla="*/ 2148790 h 3620238"/>
              <a:gd name="connsiteX28" fmla="*/ 354593 w 5689599"/>
              <a:gd name="connsiteY28" fmla="*/ 2148790 h 3620238"/>
              <a:gd name="connsiteX29" fmla="*/ 0 w 5689599"/>
              <a:gd name="connsiteY29" fmla="*/ 1439604 h 3620238"/>
              <a:gd name="connsiteX30" fmla="*/ 4398879 w 5689599"/>
              <a:gd name="connsiteY30" fmla="*/ 0 h 3620238"/>
              <a:gd name="connsiteX31" fmla="*/ 5335005 w 5689599"/>
              <a:gd name="connsiteY31" fmla="*/ 0 h 3620238"/>
              <a:gd name="connsiteX32" fmla="*/ 5689599 w 5689599"/>
              <a:gd name="connsiteY32" fmla="*/ 709188 h 3620238"/>
              <a:gd name="connsiteX33" fmla="*/ 5335005 w 5689599"/>
              <a:gd name="connsiteY33" fmla="*/ 1418374 h 3620238"/>
              <a:gd name="connsiteX34" fmla="*/ 4398879 w 5689599"/>
              <a:gd name="connsiteY34" fmla="*/ 1418374 h 3620238"/>
              <a:gd name="connsiteX35" fmla="*/ 4044285 w 5689599"/>
              <a:gd name="connsiteY35" fmla="*/ 709188 h 3620238"/>
              <a:gd name="connsiteX36" fmla="*/ 1702688 w 5689599"/>
              <a:gd name="connsiteY36" fmla="*/ 0 h 3620238"/>
              <a:gd name="connsiteX37" fmla="*/ 2638814 w 5689599"/>
              <a:gd name="connsiteY37" fmla="*/ 0 h 3620238"/>
              <a:gd name="connsiteX38" fmla="*/ 2993408 w 5689599"/>
              <a:gd name="connsiteY38" fmla="*/ 709188 h 3620238"/>
              <a:gd name="connsiteX39" fmla="*/ 2638814 w 5689599"/>
              <a:gd name="connsiteY39" fmla="*/ 1418374 h 3620238"/>
              <a:gd name="connsiteX40" fmla="*/ 1702688 w 5689599"/>
              <a:gd name="connsiteY40" fmla="*/ 1418374 h 3620238"/>
              <a:gd name="connsiteX41" fmla="*/ 1348095 w 5689599"/>
              <a:gd name="connsiteY41" fmla="*/ 709188 h 36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689599" h="3620238">
                <a:moveTo>
                  <a:pt x="3050784" y="2201864"/>
                </a:moveTo>
                <a:lnTo>
                  <a:pt x="3986910" y="2201864"/>
                </a:lnTo>
                <a:lnTo>
                  <a:pt x="4341503" y="2911052"/>
                </a:lnTo>
                <a:lnTo>
                  <a:pt x="3986910" y="3620238"/>
                </a:lnTo>
                <a:lnTo>
                  <a:pt x="3050784" y="3620238"/>
                </a:lnTo>
                <a:lnTo>
                  <a:pt x="2696190" y="2911052"/>
                </a:lnTo>
                <a:close/>
                <a:moveTo>
                  <a:pt x="4398879" y="1471448"/>
                </a:moveTo>
                <a:lnTo>
                  <a:pt x="5335005" y="1471448"/>
                </a:lnTo>
                <a:lnTo>
                  <a:pt x="5689599" y="2180635"/>
                </a:lnTo>
                <a:lnTo>
                  <a:pt x="5335005" y="2889822"/>
                </a:lnTo>
                <a:lnTo>
                  <a:pt x="4398879" y="2889822"/>
                </a:lnTo>
                <a:lnTo>
                  <a:pt x="4044285" y="2180635"/>
                </a:lnTo>
                <a:close/>
                <a:moveTo>
                  <a:pt x="1702688" y="1471448"/>
                </a:moveTo>
                <a:lnTo>
                  <a:pt x="2638814" y="1471448"/>
                </a:lnTo>
                <a:lnTo>
                  <a:pt x="2993408" y="2180635"/>
                </a:lnTo>
                <a:lnTo>
                  <a:pt x="2638814" y="2889822"/>
                </a:lnTo>
                <a:lnTo>
                  <a:pt x="1702688" y="2889822"/>
                </a:lnTo>
                <a:lnTo>
                  <a:pt x="1348095" y="2180635"/>
                </a:lnTo>
                <a:close/>
                <a:moveTo>
                  <a:pt x="3050784" y="730417"/>
                </a:moveTo>
                <a:lnTo>
                  <a:pt x="3986910" y="730417"/>
                </a:lnTo>
                <a:lnTo>
                  <a:pt x="4341503" y="1439604"/>
                </a:lnTo>
                <a:lnTo>
                  <a:pt x="3986910" y="2148790"/>
                </a:lnTo>
                <a:lnTo>
                  <a:pt x="3050784" y="2148790"/>
                </a:lnTo>
                <a:lnTo>
                  <a:pt x="2696190" y="1439604"/>
                </a:lnTo>
                <a:close/>
                <a:moveTo>
                  <a:pt x="354593" y="730417"/>
                </a:moveTo>
                <a:lnTo>
                  <a:pt x="1290719" y="730417"/>
                </a:lnTo>
                <a:lnTo>
                  <a:pt x="1645313" y="1439604"/>
                </a:lnTo>
                <a:lnTo>
                  <a:pt x="1290719" y="2148790"/>
                </a:lnTo>
                <a:lnTo>
                  <a:pt x="354593" y="2148790"/>
                </a:lnTo>
                <a:lnTo>
                  <a:pt x="0" y="1439604"/>
                </a:lnTo>
                <a:close/>
                <a:moveTo>
                  <a:pt x="4398879" y="0"/>
                </a:moveTo>
                <a:lnTo>
                  <a:pt x="5335005" y="0"/>
                </a:lnTo>
                <a:lnTo>
                  <a:pt x="5689599" y="709188"/>
                </a:lnTo>
                <a:lnTo>
                  <a:pt x="5335005" y="1418374"/>
                </a:lnTo>
                <a:lnTo>
                  <a:pt x="4398879" y="1418374"/>
                </a:lnTo>
                <a:lnTo>
                  <a:pt x="4044285" y="709188"/>
                </a:lnTo>
                <a:close/>
                <a:moveTo>
                  <a:pt x="1702688" y="0"/>
                </a:moveTo>
                <a:lnTo>
                  <a:pt x="2638814" y="0"/>
                </a:lnTo>
                <a:lnTo>
                  <a:pt x="2993408" y="709188"/>
                </a:lnTo>
                <a:lnTo>
                  <a:pt x="2638814" y="1418374"/>
                </a:lnTo>
                <a:lnTo>
                  <a:pt x="1702688" y="1418374"/>
                </a:lnTo>
                <a:lnTo>
                  <a:pt x="1348095" y="709188"/>
                </a:ln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489702" y="1460499"/>
            <a:ext cx="4087553" cy="2600871"/>
          </a:xfrm>
          <a:custGeom>
            <a:avLst/>
            <a:gdLst>
              <a:gd name="connsiteX0" fmla="*/ 3050784 w 5689599"/>
              <a:gd name="connsiteY0" fmla="*/ 2201864 h 3620238"/>
              <a:gd name="connsiteX1" fmla="*/ 3986910 w 5689599"/>
              <a:gd name="connsiteY1" fmla="*/ 2201864 h 3620238"/>
              <a:gd name="connsiteX2" fmla="*/ 4341503 w 5689599"/>
              <a:gd name="connsiteY2" fmla="*/ 2911052 h 3620238"/>
              <a:gd name="connsiteX3" fmla="*/ 3986910 w 5689599"/>
              <a:gd name="connsiteY3" fmla="*/ 3620238 h 3620238"/>
              <a:gd name="connsiteX4" fmla="*/ 3050784 w 5689599"/>
              <a:gd name="connsiteY4" fmla="*/ 3620238 h 3620238"/>
              <a:gd name="connsiteX5" fmla="*/ 2696190 w 5689599"/>
              <a:gd name="connsiteY5" fmla="*/ 2911052 h 3620238"/>
              <a:gd name="connsiteX6" fmla="*/ 4398879 w 5689599"/>
              <a:gd name="connsiteY6" fmla="*/ 1471448 h 3620238"/>
              <a:gd name="connsiteX7" fmla="*/ 5335005 w 5689599"/>
              <a:gd name="connsiteY7" fmla="*/ 1471448 h 3620238"/>
              <a:gd name="connsiteX8" fmla="*/ 5689599 w 5689599"/>
              <a:gd name="connsiteY8" fmla="*/ 2180635 h 3620238"/>
              <a:gd name="connsiteX9" fmla="*/ 5335005 w 5689599"/>
              <a:gd name="connsiteY9" fmla="*/ 2889822 h 3620238"/>
              <a:gd name="connsiteX10" fmla="*/ 4398879 w 5689599"/>
              <a:gd name="connsiteY10" fmla="*/ 2889822 h 3620238"/>
              <a:gd name="connsiteX11" fmla="*/ 4044285 w 5689599"/>
              <a:gd name="connsiteY11" fmla="*/ 2180635 h 3620238"/>
              <a:gd name="connsiteX12" fmla="*/ 1702688 w 5689599"/>
              <a:gd name="connsiteY12" fmla="*/ 1471448 h 3620238"/>
              <a:gd name="connsiteX13" fmla="*/ 2638814 w 5689599"/>
              <a:gd name="connsiteY13" fmla="*/ 1471448 h 3620238"/>
              <a:gd name="connsiteX14" fmla="*/ 2993408 w 5689599"/>
              <a:gd name="connsiteY14" fmla="*/ 2180635 h 3620238"/>
              <a:gd name="connsiteX15" fmla="*/ 2638814 w 5689599"/>
              <a:gd name="connsiteY15" fmla="*/ 2889822 h 3620238"/>
              <a:gd name="connsiteX16" fmla="*/ 1702688 w 5689599"/>
              <a:gd name="connsiteY16" fmla="*/ 2889822 h 3620238"/>
              <a:gd name="connsiteX17" fmla="*/ 1348095 w 5689599"/>
              <a:gd name="connsiteY17" fmla="*/ 2180635 h 3620238"/>
              <a:gd name="connsiteX18" fmla="*/ 3050784 w 5689599"/>
              <a:gd name="connsiteY18" fmla="*/ 730417 h 3620238"/>
              <a:gd name="connsiteX19" fmla="*/ 3986910 w 5689599"/>
              <a:gd name="connsiteY19" fmla="*/ 730417 h 3620238"/>
              <a:gd name="connsiteX20" fmla="*/ 4341503 w 5689599"/>
              <a:gd name="connsiteY20" fmla="*/ 1439604 h 3620238"/>
              <a:gd name="connsiteX21" fmla="*/ 3986910 w 5689599"/>
              <a:gd name="connsiteY21" fmla="*/ 2148790 h 3620238"/>
              <a:gd name="connsiteX22" fmla="*/ 3050784 w 5689599"/>
              <a:gd name="connsiteY22" fmla="*/ 2148790 h 3620238"/>
              <a:gd name="connsiteX23" fmla="*/ 2696190 w 5689599"/>
              <a:gd name="connsiteY23" fmla="*/ 1439604 h 3620238"/>
              <a:gd name="connsiteX24" fmla="*/ 354593 w 5689599"/>
              <a:gd name="connsiteY24" fmla="*/ 730417 h 3620238"/>
              <a:gd name="connsiteX25" fmla="*/ 1290719 w 5689599"/>
              <a:gd name="connsiteY25" fmla="*/ 730417 h 3620238"/>
              <a:gd name="connsiteX26" fmla="*/ 1645313 w 5689599"/>
              <a:gd name="connsiteY26" fmla="*/ 1439604 h 3620238"/>
              <a:gd name="connsiteX27" fmla="*/ 1290719 w 5689599"/>
              <a:gd name="connsiteY27" fmla="*/ 2148790 h 3620238"/>
              <a:gd name="connsiteX28" fmla="*/ 354593 w 5689599"/>
              <a:gd name="connsiteY28" fmla="*/ 2148790 h 3620238"/>
              <a:gd name="connsiteX29" fmla="*/ 0 w 5689599"/>
              <a:gd name="connsiteY29" fmla="*/ 1439604 h 3620238"/>
              <a:gd name="connsiteX30" fmla="*/ 4398879 w 5689599"/>
              <a:gd name="connsiteY30" fmla="*/ 0 h 3620238"/>
              <a:gd name="connsiteX31" fmla="*/ 5335005 w 5689599"/>
              <a:gd name="connsiteY31" fmla="*/ 0 h 3620238"/>
              <a:gd name="connsiteX32" fmla="*/ 5689599 w 5689599"/>
              <a:gd name="connsiteY32" fmla="*/ 709188 h 3620238"/>
              <a:gd name="connsiteX33" fmla="*/ 5335005 w 5689599"/>
              <a:gd name="connsiteY33" fmla="*/ 1418374 h 3620238"/>
              <a:gd name="connsiteX34" fmla="*/ 4398879 w 5689599"/>
              <a:gd name="connsiteY34" fmla="*/ 1418374 h 3620238"/>
              <a:gd name="connsiteX35" fmla="*/ 4044285 w 5689599"/>
              <a:gd name="connsiteY35" fmla="*/ 709188 h 3620238"/>
              <a:gd name="connsiteX36" fmla="*/ 1702688 w 5689599"/>
              <a:gd name="connsiteY36" fmla="*/ 0 h 3620238"/>
              <a:gd name="connsiteX37" fmla="*/ 2638814 w 5689599"/>
              <a:gd name="connsiteY37" fmla="*/ 0 h 3620238"/>
              <a:gd name="connsiteX38" fmla="*/ 2993408 w 5689599"/>
              <a:gd name="connsiteY38" fmla="*/ 709188 h 3620238"/>
              <a:gd name="connsiteX39" fmla="*/ 2638814 w 5689599"/>
              <a:gd name="connsiteY39" fmla="*/ 1418374 h 3620238"/>
              <a:gd name="connsiteX40" fmla="*/ 1702688 w 5689599"/>
              <a:gd name="connsiteY40" fmla="*/ 1418374 h 3620238"/>
              <a:gd name="connsiteX41" fmla="*/ 1348095 w 5689599"/>
              <a:gd name="connsiteY41" fmla="*/ 709188 h 36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689599" h="3620238">
                <a:moveTo>
                  <a:pt x="3050784" y="2201864"/>
                </a:moveTo>
                <a:lnTo>
                  <a:pt x="3986910" y="2201864"/>
                </a:lnTo>
                <a:lnTo>
                  <a:pt x="4341503" y="2911052"/>
                </a:lnTo>
                <a:lnTo>
                  <a:pt x="3986910" y="3620238"/>
                </a:lnTo>
                <a:lnTo>
                  <a:pt x="3050784" y="3620238"/>
                </a:lnTo>
                <a:lnTo>
                  <a:pt x="2696190" y="2911052"/>
                </a:lnTo>
                <a:close/>
                <a:moveTo>
                  <a:pt x="4398879" y="1471448"/>
                </a:moveTo>
                <a:lnTo>
                  <a:pt x="5335005" y="1471448"/>
                </a:lnTo>
                <a:lnTo>
                  <a:pt x="5689599" y="2180635"/>
                </a:lnTo>
                <a:lnTo>
                  <a:pt x="5335005" y="2889822"/>
                </a:lnTo>
                <a:lnTo>
                  <a:pt x="4398879" y="2889822"/>
                </a:lnTo>
                <a:lnTo>
                  <a:pt x="4044285" y="2180635"/>
                </a:lnTo>
                <a:close/>
                <a:moveTo>
                  <a:pt x="1702688" y="1471448"/>
                </a:moveTo>
                <a:lnTo>
                  <a:pt x="2638814" y="1471448"/>
                </a:lnTo>
                <a:lnTo>
                  <a:pt x="2993408" y="2180635"/>
                </a:lnTo>
                <a:lnTo>
                  <a:pt x="2638814" y="2889822"/>
                </a:lnTo>
                <a:lnTo>
                  <a:pt x="1702688" y="2889822"/>
                </a:lnTo>
                <a:lnTo>
                  <a:pt x="1348095" y="2180635"/>
                </a:lnTo>
                <a:close/>
                <a:moveTo>
                  <a:pt x="3050784" y="730417"/>
                </a:moveTo>
                <a:lnTo>
                  <a:pt x="3986910" y="730417"/>
                </a:lnTo>
                <a:lnTo>
                  <a:pt x="4341503" y="1439604"/>
                </a:lnTo>
                <a:lnTo>
                  <a:pt x="3986910" y="2148790"/>
                </a:lnTo>
                <a:lnTo>
                  <a:pt x="3050784" y="2148790"/>
                </a:lnTo>
                <a:lnTo>
                  <a:pt x="2696190" y="1439604"/>
                </a:lnTo>
                <a:close/>
                <a:moveTo>
                  <a:pt x="354593" y="730417"/>
                </a:moveTo>
                <a:lnTo>
                  <a:pt x="1290719" y="730417"/>
                </a:lnTo>
                <a:lnTo>
                  <a:pt x="1645313" y="1439604"/>
                </a:lnTo>
                <a:lnTo>
                  <a:pt x="1290719" y="2148790"/>
                </a:lnTo>
                <a:lnTo>
                  <a:pt x="354593" y="2148790"/>
                </a:lnTo>
                <a:lnTo>
                  <a:pt x="0" y="1439604"/>
                </a:lnTo>
                <a:close/>
                <a:moveTo>
                  <a:pt x="4398879" y="0"/>
                </a:moveTo>
                <a:lnTo>
                  <a:pt x="5335005" y="0"/>
                </a:lnTo>
                <a:lnTo>
                  <a:pt x="5689599" y="709188"/>
                </a:lnTo>
                <a:lnTo>
                  <a:pt x="5335005" y="1418374"/>
                </a:lnTo>
                <a:lnTo>
                  <a:pt x="4398879" y="1418374"/>
                </a:lnTo>
                <a:lnTo>
                  <a:pt x="4044285" y="709188"/>
                </a:lnTo>
                <a:close/>
                <a:moveTo>
                  <a:pt x="1702688" y="0"/>
                </a:moveTo>
                <a:lnTo>
                  <a:pt x="2638814" y="0"/>
                </a:lnTo>
                <a:lnTo>
                  <a:pt x="2993408" y="709188"/>
                </a:lnTo>
                <a:lnTo>
                  <a:pt x="2638814" y="1418374"/>
                </a:lnTo>
                <a:lnTo>
                  <a:pt x="1702688" y="1418374"/>
                </a:lnTo>
                <a:lnTo>
                  <a:pt x="1348095" y="709188"/>
                </a:ln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096000" y="4272234"/>
            <a:ext cx="39469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愿你热爱生命的春天，</a:t>
            </a:r>
            <a:endParaRPr lang="en-US" altLang="zh-CN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珍惜时间的清晨，学那梅花，</a:t>
            </a:r>
            <a:endParaRPr lang="en-US" altLang="zh-CN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争作东风第一枝 </a:t>
            </a:r>
          </a:p>
        </p:txBody>
      </p:sp>
    </p:spTree>
    <p:extLst>
      <p:ext uri="{BB962C8B-B14F-4D97-AF65-F5344CB8AC3E}">
        <p14:creationId xmlns:p14="http://schemas.microsoft.com/office/powerpoint/2010/main" val="420768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93468" y="3662631"/>
            <a:ext cx="1732429" cy="2313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6413500"/>
            <a:ext cx="12192000" cy="44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4453472" cy="13258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38528" y="0"/>
            <a:ext cx="4453472" cy="13258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5"/>
          <a:srcRect l="1381" t="27983" r="1381" b="-2"/>
          <a:stretch/>
        </p:blipFill>
        <p:spPr>
          <a:xfrm>
            <a:off x="3898900" y="0"/>
            <a:ext cx="4394200" cy="2765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6"/>
          <a:srcRect t="17809" b="1780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35562" y="3964140"/>
            <a:ext cx="3127638" cy="26716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569824" y="4495800"/>
            <a:ext cx="2381775" cy="21399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453471" y="3684230"/>
            <a:ext cx="3285058" cy="29515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4495800"/>
            <a:ext cx="1917899" cy="22369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533947" y="2760931"/>
            <a:ext cx="706173" cy="1598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254191" y="1771649"/>
            <a:ext cx="478554" cy="1657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618442" y="1389929"/>
            <a:ext cx="1221242" cy="25996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641989" y="1710121"/>
            <a:ext cx="1027040" cy="1175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9512173" y="1742944"/>
            <a:ext cx="1073286" cy="15005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38102" y="3253399"/>
            <a:ext cx="1460136" cy="7008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549782" y="1471717"/>
            <a:ext cx="1088509" cy="33307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093268" y="1615622"/>
            <a:ext cx="590923" cy="12415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520620" y="4816990"/>
            <a:ext cx="1027040" cy="1175750"/>
          </a:xfrm>
          <a:prstGeom prst="rect">
            <a:avLst/>
          </a:prstGeom>
        </p:spPr>
      </p:pic>
      <p:sp>
        <p:nvSpPr>
          <p:cNvPr id="21" name="文本框 20"/>
          <p:cNvSpPr txBox="1"/>
          <p:nvPr userDrawn="1"/>
        </p:nvSpPr>
        <p:spPr>
          <a:xfrm>
            <a:off x="4272427" y="1054036"/>
            <a:ext cx="36471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未完，待续</a:t>
            </a: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241782" y="2749138"/>
            <a:ext cx="3708436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3" name="矩形 22"/>
          <p:cNvSpPr/>
          <p:nvPr userDrawn="1"/>
        </p:nvSpPr>
        <p:spPr>
          <a:xfrm>
            <a:off x="4309294" y="500764"/>
            <a:ext cx="3573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lgerian" panose="04020705040A02060702" pitchFamily="82" charset="0"/>
              </a:rPr>
              <a:t>Happy birthday</a:t>
            </a:r>
            <a:endParaRPr lang="zh-CN" altLang="en-US" sz="32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13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370612" y="1410554"/>
            <a:ext cx="3503218" cy="3466246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0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7085612" y="1410554"/>
            <a:ext cx="3503218" cy="3466246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0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213999" y="4184302"/>
            <a:ext cx="3814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因为你的降临</a:t>
            </a:r>
            <a:r>
              <a:rPr lang="en-US" altLang="zh-CN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这一天成了一个美丽的日子</a:t>
            </a:r>
            <a:r>
              <a:rPr lang="en-US" altLang="zh-CN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从此世界也多了一抹诱人的色彩</a:t>
            </a:r>
          </a:p>
        </p:txBody>
      </p:sp>
    </p:spTree>
    <p:extLst>
      <p:ext uri="{BB962C8B-B14F-4D97-AF65-F5344CB8AC3E}">
        <p14:creationId xmlns:p14="http://schemas.microsoft.com/office/powerpoint/2010/main" val="331295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 rot="21091141">
            <a:off x="1446242" y="1678312"/>
            <a:ext cx="2441518" cy="312037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 rot="21091141">
            <a:off x="4900642" y="1678311"/>
            <a:ext cx="2441518" cy="312037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2"/>
          </p:nvPr>
        </p:nvSpPr>
        <p:spPr>
          <a:xfrm rot="21091141">
            <a:off x="8197862" y="1678310"/>
            <a:ext cx="2441518" cy="312037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09220" y="5139173"/>
            <a:ext cx="61712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愿你像那小小的溪流</a:t>
            </a:r>
            <a:endParaRPr lang="en-US" altLang="zh-CN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将那高高的山峰作为生命的起点</a:t>
            </a:r>
          </a:p>
        </p:txBody>
      </p:sp>
    </p:spTree>
    <p:extLst>
      <p:ext uri="{BB962C8B-B14F-4D97-AF65-F5344CB8AC3E}">
        <p14:creationId xmlns:p14="http://schemas.microsoft.com/office/powerpoint/2010/main" val="416421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 rot="1607220">
            <a:off x="2084749" y="2129090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20552395">
            <a:off x="4523149" y="2129090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 rot="21436840">
            <a:off x="6465987" y="2129089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3"/>
          </p:nvPr>
        </p:nvSpPr>
        <p:spPr>
          <a:xfrm rot="1869386">
            <a:off x="8557153" y="2129089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223985" y="5095812"/>
            <a:ext cx="4353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一路跳跃，</a:t>
            </a:r>
            <a:endParaRPr lang="en-US" altLang="zh-CN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勇敢地奔向生活的大海 </a:t>
            </a:r>
            <a:r>
              <a:rPr lang="en-US" altLang="zh-CN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……</a:t>
            </a:r>
            <a:endParaRPr lang="zh-CN" altLang="en-US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632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 rot="21091141">
            <a:off x="1579958" y="1876652"/>
            <a:ext cx="4058770" cy="2803644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544173">
            <a:off x="4874433" y="3322193"/>
            <a:ext cx="3902635" cy="2695792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rot="21107194">
            <a:off x="5875514" y="1562172"/>
            <a:ext cx="385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愿你热爱生命的春天，珍惜时间的清晨，学那梅花， 争作东风第一枝 </a:t>
            </a:r>
          </a:p>
        </p:txBody>
      </p:sp>
    </p:spTree>
    <p:extLst>
      <p:ext uri="{BB962C8B-B14F-4D97-AF65-F5344CB8AC3E}">
        <p14:creationId xmlns:p14="http://schemas.microsoft.com/office/powerpoint/2010/main" val="190272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1803400" y="1397000"/>
            <a:ext cx="8585200" cy="341630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362736" y="5162842"/>
            <a:ext cx="56415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祝你在每个成长的日子里都开开心心！</a:t>
            </a:r>
          </a:p>
        </p:txBody>
      </p:sp>
    </p:spTree>
    <p:extLst>
      <p:ext uri="{BB962C8B-B14F-4D97-AF65-F5344CB8AC3E}">
        <p14:creationId xmlns:p14="http://schemas.microsoft.com/office/powerpoint/2010/main" val="67695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841500" y="16002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3416300" y="36576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4991100" y="16002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6565900" y="36576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8140700" y="16002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86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6438900" y="1701800"/>
            <a:ext cx="3835400" cy="38354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4915893" y="1408113"/>
            <a:ext cx="1379537" cy="1379537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6"/>
          </p:nvPr>
        </p:nvSpPr>
        <p:spPr>
          <a:xfrm>
            <a:off x="4226125" y="3110706"/>
            <a:ext cx="1379537" cy="1379537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7"/>
          </p:nvPr>
        </p:nvSpPr>
        <p:spPr>
          <a:xfrm>
            <a:off x="5232797" y="4648200"/>
            <a:ext cx="1379537" cy="1379537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rot="1311071">
            <a:off x="1276603" y="1854898"/>
            <a:ext cx="27750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孩子，愿你快快脱去幼稚和娇嫩，扬起创造的风帆，驶向成熟，驶向金色的海岸</a:t>
            </a:r>
          </a:p>
        </p:txBody>
      </p:sp>
    </p:spTree>
    <p:extLst>
      <p:ext uri="{BB962C8B-B14F-4D97-AF65-F5344CB8AC3E}">
        <p14:creationId xmlns:p14="http://schemas.microsoft.com/office/powerpoint/2010/main" val="300893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2133600" y="1968500"/>
            <a:ext cx="3543300" cy="35433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6565900" y="1968500"/>
            <a:ext cx="3543300" cy="35433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0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5.emf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34" Type="http://schemas.openxmlformats.org/officeDocument/2006/relationships/image" Target="../media/image13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4.emf"/><Relationship Id="rId33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32" Type="http://schemas.openxmlformats.org/officeDocument/2006/relationships/image" Target="../media/image11.emf"/><Relationship Id="rId37" Type="http://schemas.openxmlformats.org/officeDocument/2006/relationships/image" Target="../media/image16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emf"/><Relationship Id="rId28" Type="http://schemas.openxmlformats.org/officeDocument/2006/relationships/image" Target="../media/image7.emf"/><Relationship Id="rId36" Type="http://schemas.openxmlformats.org/officeDocument/2006/relationships/image" Target="../media/image15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0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Relationship Id="rId27" Type="http://schemas.openxmlformats.org/officeDocument/2006/relationships/image" Target="../media/image6.emf"/><Relationship Id="rId30" Type="http://schemas.openxmlformats.org/officeDocument/2006/relationships/image" Target="../media/image9.emf"/><Relationship Id="rId35" Type="http://schemas.openxmlformats.org/officeDocument/2006/relationships/image" Target="../media/image1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2"/>
          <a:srcRect t="17809" b="17809"/>
          <a:stretch/>
        </p:blipFill>
        <p:spPr>
          <a:xfrm>
            <a:off x="0" y="-1"/>
            <a:ext cx="12192000" cy="6858001"/>
          </a:xfrm>
          <a:custGeom>
            <a:avLst/>
            <a:gdLst>
              <a:gd name="connsiteX0" fmla="*/ 6804660 w 12192000"/>
              <a:gd name="connsiteY0" fmla="*/ 3932132 h 6858001"/>
              <a:gd name="connsiteX1" fmla="*/ 6804660 w 12192000"/>
              <a:gd name="connsiteY1" fmla="*/ 5975948 h 6858001"/>
              <a:gd name="connsiteX2" fmla="*/ 9496607 w 12192000"/>
              <a:gd name="connsiteY2" fmla="*/ 5975948 h 6858001"/>
              <a:gd name="connsiteX3" fmla="*/ 9496607 w 12192000"/>
              <a:gd name="connsiteY3" fmla="*/ 3932132 h 6858001"/>
              <a:gd name="connsiteX4" fmla="*/ 3937453 w 12192000"/>
              <a:gd name="connsiteY4" fmla="*/ 3932132 h 6858001"/>
              <a:gd name="connsiteX5" fmla="*/ 3937453 w 12192000"/>
              <a:gd name="connsiteY5" fmla="*/ 5975948 h 6858001"/>
              <a:gd name="connsiteX6" fmla="*/ 6629400 w 12192000"/>
              <a:gd name="connsiteY6" fmla="*/ 5975948 h 6858001"/>
              <a:gd name="connsiteX7" fmla="*/ 6629400 w 12192000"/>
              <a:gd name="connsiteY7" fmla="*/ 3932132 h 6858001"/>
              <a:gd name="connsiteX8" fmla="*/ 0 w 12192000"/>
              <a:gd name="connsiteY8" fmla="*/ 0 h 6858001"/>
              <a:gd name="connsiteX9" fmla="*/ 12192000 w 12192000"/>
              <a:gd name="connsiteY9" fmla="*/ 0 h 6858001"/>
              <a:gd name="connsiteX10" fmla="*/ 12192000 w 12192000"/>
              <a:gd name="connsiteY10" fmla="*/ 6858001 h 6858001"/>
              <a:gd name="connsiteX11" fmla="*/ 0 w 12192000"/>
              <a:gd name="connsiteY11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1">
                <a:moveTo>
                  <a:pt x="6804660" y="3932132"/>
                </a:moveTo>
                <a:lnTo>
                  <a:pt x="6804660" y="5975948"/>
                </a:lnTo>
                <a:lnTo>
                  <a:pt x="9496607" y="5975948"/>
                </a:lnTo>
                <a:lnTo>
                  <a:pt x="9496607" y="3932132"/>
                </a:lnTo>
                <a:close/>
                <a:moveTo>
                  <a:pt x="3937453" y="3932132"/>
                </a:moveTo>
                <a:lnTo>
                  <a:pt x="3937453" y="5975948"/>
                </a:lnTo>
                <a:lnTo>
                  <a:pt x="6629400" y="5975948"/>
                </a:lnTo>
                <a:lnTo>
                  <a:pt x="6629400" y="393213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694288" y="4757092"/>
            <a:ext cx="878839" cy="11735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" y="6413500"/>
            <a:ext cx="12192000" cy="44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0" y="0"/>
            <a:ext cx="3135164" cy="933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314664" y="5714766"/>
            <a:ext cx="1190925" cy="10172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10154145" y="5975947"/>
            <a:ext cx="841543" cy="75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10723501" y="5694337"/>
            <a:ext cx="1187573" cy="10669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0" y="5469118"/>
            <a:ext cx="1083399" cy="12636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9626702" y="5706630"/>
            <a:ext cx="422800" cy="9573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478277" y="3555571"/>
            <a:ext cx="228155" cy="7901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307023" y="1191524"/>
            <a:ext cx="607455" cy="12930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3599235" y="158980"/>
            <a:ext cx="676436" cy="7743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7444800" y="296235"/>
            <a:ext cx="641972" cy="8975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5854648" y="502836"/>
            <a:ext cx="906840" cy="4352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10685503" y="3932131"/>
            <a:ext cx="527593" cy="16143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5140755" y="296235"/>
            <a:ext cx="337205" cy="70847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9872018" y="666542"/>
            <a:ext cx="590797" cy="67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06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33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828800"/>
            <a:ext cx="3543300" cy="3313831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00" y="1828800"/>
            <a:ext cx="3543300" cy="3313831"/>
          </a:xfrm>
        </p:spPr>
      </p:pic>
    </p:spTree>
    <p:extLst>
      <p:ext uri="{BB962C8B-B14F-4D97-AF65-F5344CB8AC3E}">
        <p14:creationId xmlns:p14="http://schemas.microsoft.com/office/powerpoint/2010/main" val="291788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130" y="1758880"/>
            <a:ext cx="5048508" cy="3364512"/>
          </a:xfrm>
        </p:spPr>
      </p:pic>
    </p:spTree>
    <p:extLst>
      <p:ext uri="{BB962C8B-B14F-4D97-AF65-F5344CB8AC3E}">
        <p14:creationId xmlns:p14="http://schemas.microsoft.com/office/powerpoint/2010/main" val="141008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274" y="973583"/>
            <a:ext cx="4089185" cy="2358336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74" y="973583"/>
            <a:ext cx="3800845" cy="2358336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695" y="3407343"/>
            <a:ext cx="3797403" cy="2358336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395" y="3407343"/>
            <a:ext cx="3797403" cy="2358336"/>
          </a:xfrm>
        </p:spPr>
      </p:pic>
    </p:spTree>
    <p:extLst>
      <p:ext uri="{BB962C8B-B14F-4D97-AF65-F5344CB8AC3E}">
        <p14:creationId xmlns:p14="http://schemas.microsoft.com/office/powerpoint/2010/main" val="94385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237" y="1335230"/>
            <a:ext cx="3503218" cy="3125049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109" y="1335230"/>
            <a:ext cx="3503218" cy="3477402"/>
          </a:xfrm>
        </p:spPr>
      </p:pic>
    </p:spTree>
    <p:extLst>
      <p:ext uri="{BB962C8B-B14F-4D97-AF65-F5344CB8AC3E}">
        <p14:creationId xmlns:p14="http://schemas.microsoft.com/office/powerpoint/2010/main" val="250576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923" y="1669894"/>
            <a:ext cx="5046176" cy="3364117"/>
          </a:xfrm>
        </p:spPr>
      </p:pic>
    </p:spTree>
    <p:extLst>
      <p:ext uri="{BB962C8B-B14F-4D97-AF65-F5344CB8AC3E}">
        <p14:creationId xmlns:p14="http://schemas.microsoft.com/office/powerpoint/2010/main" val="30037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53" y="2984499"/>
            <a:ext cx="3902651" cy="2600871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825" y="1460499"/>
            <a:ext cx="3901306" cy="2600871"/>
          </a:xfrm>
        </p:spPr>
      </p:pic>
    </p:spTree>
    <p:extLst>
      <p:ext uri="{BB962C8B-B14F-4D97-AF65-F5344CB8AC3E}">
        <p14:creationId xmlns:p14="http://schemas.microsoft.com/office/powerpoint/2010/main" val="45756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923" y="1892301"/>
            <a:ext cx="3604954" cy="2400299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676" y="1892301"/>
            <a:ext cx="3600448" cy="2400299"/>
          </a:xfrm>
        </p:spPr>
      </p:pic>
    </p:spTree>
    <p:extLst>
      <p:ext uri="{BB962C8B-B14F-4D97-AF65-F5344CB8AC3E}">
        <p14:creationId xmlns:p14="http://schemas.microsoft.com/office/powerpoint/2010/main" val="40178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3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1141">
            <a:off x="1378114" y="1707754"/>
            <a:ext cx="2441518" cy="2659695"/>
          </a:xfrm>
        </p:spPr>
      </p:pic>
      <p:pic>
        <p:nvPicPr>
          <p:cNvPr id="32" name="图片占位符 31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1141">
            <a:off x="4817872" y="1569867"/>
            <a:ext cx="2441518" cy="2739070"/>
          </a:xfr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1141">
            <a:off x="8141072" y="1764227"/>
            <a:ext cx="2441518" cy="2698816"/>
          </a:xfrm>
        </p:spPr>
      </p:pic>
    </p:spTree>
    <p:extLst>
      <p:ext uri="{BB962C8B-B14F-4D97-AF65-F5344CB8AC3E}">
        <p14:creationId xmlns:p14="http://schemas.microsoft.com/office/powerpoint/2010/main" val="233641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1141">
            <a:off x="1483215" y="1188282"/>
            <a:ext cx="3140739" cy="2022031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77847">
            <a:off x="2300004" y="3489711"/>
            <a:ext cx="2788980" cy="1859320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7318">
            <a:off x="4646069" y="1194113"/>
            <a:ext cx="3140739" cy="2009948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0076">
            <a:off x="7746109" y="1649290"/>
            <a:ext cx="2789941" cy="1859320"/>
          </a:xfrm>
        </p:spPr>
      </p:pic>
    </p:spTree>
    <p:extLst>
      <p:ext uri="{BB962C8B-B14F-4D97-AF65-F5344CB8AC3E}">
        <p14:creationId xmlns:p14="http://schemas.microsoft.com/office/powerpoint/2010/main" val="411500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0" y="1901899"/>
            <a:ext cx="5245100" cy="3495528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945" y="1646692"/>
            <a:ext cx="3167336" cy="1858508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945" y="3794126"/>
            <a:ext cx="3167336" cy="1858508"/>
          </a:xfrm>
        </p:spPr>
      </p:pic>
    </p:spTree>
    <p:extLst>
      <p:ext uri="{BB962C8B-B14F-4D97-AF65-F5344CB8AC3E}">
        <p14:creationId xmlns:p14="http://schemas.microsoft.com/office/powerpoint/2010/main" val="90148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850" y="1953909"/>
            <a:ext cx="2870200" cy="2714344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00" y="1862516"/>
            <a:ext cx="2870200" cy="2805737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950" y="1927298"/>
            <a:ext cx="2870200" cy="2933459"/>
          </a:xfrm>
        </p:spPr>
      </p:pic>
    </p:spTree>
    <p:extLst>
      <p:ext uri="{BB962C8B-B14F-4D97-AF65-F5344CB8AC3E}">
        <p14:creationId xmlns:p14="http://schemas.microsoft.com/office/powerpoint/2010/main" val="293369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35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7220">
            <a:off x="2261795" y="2056927"/>
            <a:ext cx="2193202" cy="2245970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52395">
            <a:off x="4392926" y="1952423"/>
            <a:ext cx="2193202" cy="2328313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6840">
            <a:off x="6443613" y="1857487"/>
            <a:ext cx="2193202" cy="2404100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9386">
            <a:off x="8735729" y="2213655"/>
            <a:ext cx="2193202" cy="2225642"/>
          </a:xfrm>
        </p:spPr>
      </p:pic>
    </p:spTree>
    <p:extLst>
      <p:ext uri="{BB962C8B-B14F-4D97-AF65-F5344CB8AC3E}">
        <p14:creationId xmlns:p14="http://schemas.microsoft.com/office/powerpoint/2010/main" val="55877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1141">
            <a:off x="1579958" y="1891233"/>
            <a:ext cx="4058770" cy="2774481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4173">
            <a:off x="4874433" y="3368474"/>
            <a:ext cx="3902635" cy="2603229"/>
          </a:xfrm>
        </p:spPr>
      </p:pic>
    </p:spTree>
    <p:extLst>
      <p:ext uri="{BB962C8B-B14F-4D97-AF65-F5344CB8AC3E}">
        <p14:creationId xmlns:p14="http://schemas.microsoft.com/office/powerpoint/2010/main" val="5216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512" y="1549668"/>
            <a:ext cx="3104457" cy="2851238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969" y="2338940"/>
            <a:ext cx="3104457" cy="2972890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030" y="1482291"/>
            <a:ext cx="3104457" cy="3051207"/>
          </a:xfrm>
        </p:spPr>
      </p:pic>
    </p:spTree>
    <p:extLst>
      <p:ext uri="{BB962C8B-B14F-4D97-AF65-F5344CB8AC3E}">
        <p14:creationId xmlns:p14="http://schemas.microsoft.com/office/powerpoint/2010/main" val="327552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775" y="1397000"/>
            <a:ext cx="5124450" cy="3416300"/>
          </a:xfrm>
        </p:spPr>
      </p:pic>
    </p:spTree>
    <p:extLst>
      <p:ext uri="{BB962C8B-B14F-4D97-AF65-F5344CB8AC3E}">
        <p14:creationId xmlns:p14="http://schemas.microsoft.com/office/powerpoint/2010/main" val="414718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0" y="1392788"/>
            <a:ext cx="2209800" cy="2128252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300" y="3429699"/>
            <a:ext cx="2209800" cy="2187593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1391918"/>
            <a:ext cx="2209800" cy="2130769"/>
          </a:xfr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00" y="3447966"/>
            <a:ext cx="2209800" cy="2134685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700" y="1322423"/>
            <a:ext cx="2209800" cy="2332055"/>
          </a:xfrm>
        </p:spPr>
      </p:pic>
    </p:spTree>
    <p:extLst>
      <p:ext uri="{BB962C8B-B14F-4D97-AF65-F5344CB8AC3E}">
        <p14:creationId xmlns:p14="http://schemas.microsoft.com/office/powerpoint/2010/main" val="107380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102" y="1920206"/>
            <a:ext cx="5689599" cy="3325562"/>
          </a:xfrm>
        </p:spPr>
      </p:pic>
    </p:spTree>
    <p:extLst>
      <p:ext uri="{BB962C8B-B14F-4D97-AF65-F5344CB8AC3E}">
        <p14:creationId xmlns:p14="http://schemas.microsoft.com/office/powerpoint/2010/main" val="427601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527" y="1926423"/>
            <a:ext cx="3835400" cy="3588853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520" y="1224534"/>
            <a:ext cx="1379537" cy="1289049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752" y="2927869"/>
            <a:ext cx="1379537" cy="1286968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424" y="4421434"/>
            <a:ext cx="1379537" cy="1410209"/>
          </a:xfrm>
        </p:spPr>
      </p:pic>
    </p:spTree>
    <p:extLst>
      <p:ext uri="{BB962C8B-B14F-4D97-AF65-F5344CB8AC3E}">
        <p14:creationId xmlns:p14="http://schemas.microsoft.com/office/powerpoint/2010/main" val="67145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122</TotalTime>
  <Words>20</Words>
  <Application>Microsoft Office PowerPoint</Application>
  <PresentationFormat>宽屏</PresentationFormat>
  <Paragraphs>20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等线</vt:lpstr>
      <vt:lpstr>华文行楷</vt:lpstr>
      <vt:lpstr>微软雅黑</vt:lpstr>
      <vt:lpstr>Algerian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Administrator</cp:lastModifiedBy>
  <cp:revision>25</cp:revision>
  <dcterms:created xsi:type="dcterms:W3CDTF">2017-07-08T04:56:21Z</dcterms:created>
  <dcterms:modified xsi:type="dcterms:W3CDTF">2019-09-13T12:21:21Z</dcterms:modified>
</cp:coreProperties>
</file>