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7" r:id="rId2"/>
    <p:sldId id="256" r:id="rId3"/>
    <p:sldId id="258" r:id="rId4"/>
    <p:sldId id="259" r:id="rId5"/>
    <p:sldId id="260" r:id="rId6"/>
    <p:sldId id="261" r:id="rId7"/>
    <p:sldId id="266" r:id="rId8"/>
    <p:sldId id="263" r:id="rId9"/>
    <p:sldId id="267" r:id="rId10"/>
    <p:sldId id="264" r:id="rId11"/>
    <p:sldId id="268" r:id="rId12"/>
    <p:sldId id="265" r:id="rId13"/>
    <p:sldId id="269" r:id="rId14"/>
    <p:sldId id="262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C0C0C0"/>
    <a:srgbClr val="595959"/>
    <a:srgbClr val="404040"/>
    <a:srgbClr val="4341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2226" autoAdjust="0"/>
  </p:normalViewPr>
  <p:slideViewPr>
    <p:cSldViewPr>
      <p:cViewPr varScale="1">
        <p:scale>
          <a:sx n="107" d="100"/>
          <a:sy n="107" d="100"/>
        </p:scale>
        <p:origin x="714" y="108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E1AFEAF-D499-4C43-9598-191D7C3C7235}" type="datetimeFigureOut">
              <a:rPr lang="zh-CN" altLang="en-US"/>
              <a:t>2020-01-03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98F3ED0-C038-4C20-B95D-3C1712DE7BA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5132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C7747B3-85BD-421F-81B3-522FE998477E}" type="slidenum">
              <a:rPr lang="zh-CN" altLang="en-US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068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560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2560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6EB9FAE-E1C2-4DA2-86E4-CE53F7AEA43A}" type="slidenum">
              <a:rPr lang="zh-CN" altLang="en-US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28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921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1D3F3AB-4AEC-4CC2-9FA2-B8CC6C2454BB}" type="slidenum">
              <a:rPr lang="zh-CN" altLang="en-US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078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8 </a:t>
            </a:r>
            <a:r>
              <a:rPr lang="zh-CN" altLang="en-US" smtClean="0">
                <a:solidFill>
                  <a:srgbClr val="404040"/>
                </a:solidFill>
              </a:rPr>
              <a:t>、应急方案	</a:t>
            </a:r>
            <a:r>
              <a:rPr lang="en-US" altLang="zh-CN" smtClean="0">
                <a:solidFill>
                  <a:srgbClr val="404040"/>
                </a:solidFill>
              </a:rPr>
              <a:t>34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 </a:t>
            </a:r>
            <a:r>
              <a:rPr lang="zh-CN" altLang="en-US" smtClean="0">
                <a:solidFill>
                  <a:srgbClr val="404040"/>
                </a:solidFill>
              </a:rPr>
              <a:t>、附录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9.1</a:t>
            </a:r>
            <a:r>
              <a:rPr lang="zh-CN" altLang="en-US" smtClean="0">
                <a:solidFill>
                  <a:srgbClr val="404040"/>
                </a:solidFill>
              </a:rPr>
              <a:t>、报名方式及报名表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zh-CN" altLang="en-US" smtClean="0">
                <a:solidFill>
                  <a:srgbClr val="404040"/>
                </a:solidFill>
              </a:rPr>
              <a:t>纸质报名表回收地址及联系方式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9.2</a:t>
            </a:r>
            <a:r>
              <a:rPr lang="zh-CN" altLang="en-US" smtClean="0">
                <a:solidFill>
                  <a:srgbClr val="404040"/>
                </a:solidFill>
              </a:rPr>
              <a:t>、奖项设置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9.3</a:t>
            </a:r>
            <a:r>
              <a:rPr lang="zh-CN" altLang="en-US" smtClean="0">
                <a:solidFill>
                  <a:srgbClr val="404040"/>
                </a:solidFill>
              </a:rPr>
              <a:t>、办公自动化发文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9.4</a:t>
            </a:r>
            <a:r>
              <a:rPr lang="zh-CN" altLang="en-US" smtClean="0">
                <a:solidFill>
                  <a:srgbClr val="404040"/>
                </a:solidFill>
              </a:rPr>
              <a:t>、邀请函：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9.5</a:t>
            </a:r>
            <a:r>
              <a:rPr lang="zh-CN" altLang="en-US" smtClean="0">
                <a:solidFill>
                  <a:srgbClr val="404040"/>
                </a:solidFill>
              </a:rPr>
              <a:t>、</a:t>
            </a:r>
            <a:r>
              <a:rPr lang="en-US" altLang="zh-CN" smtClean="0">
                <a:solidFill>
                  <a:srgbClr val="404040"/>
                </a:solidFill>
              </a:rPr>
              <a:t>QQ</a:t>
            </a:r>
            <a:r>
              <a:rPr lang="zh-CN" altLang="en-US" smtClean="0">
                <a:solidFill>
                  <a:srgbClr val="404040"/>
                </a:solidFill>
              </a:rPr>
              <a:t>信息：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9.6</a:t>
            </a:r>
            <a:r>
              <a:rPr lang="zh-CN" altLang="en-US" smtClean="0">
                <a:solidFill>
                  <a:srgbClr val="404040"/>
                </a:solidFill>
              </a:rPr>
              <a:t>、荧光脚印的效果图	</a:t>
            </a:r>
            <a:r>
              <a:rPr lang="en-US" altLang="zh-CN" smtClean="0">
                <a:solidFill>
                  <a:srgbClr val="404040"/>
                </a:solidFill>
              </a:rPr>
              <a:t>43</a:t>
            </a:r>
            <a:endParaRPr lang="zh-CN" altLang="en-US" smtClean="0">
              <a:solidFill>
                <a:srgbClr val="404040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112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B577223-556E-4D6F-A578-3ACC76C2727C}" type="slidenum">
              <a:rPr lang="zh-CN" altLang="en-US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941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8 </a:t>
            </a:r>
            <a:r>
              <a:rPr lang="zh-CN" altLang="en-US" smtClean="0">
                <a:solidFill>
                  <a:srgbClr val="404040"/>
                </a:solidFill>
              </a:rPr>
              <a:t>、应急方案	</a:t>
            </a:r>
            <a:r>
              <a:rPr lang="en-US" altLang="zh-CN" smtClean="0">
                <a:solidFill>
                  <a:srgbClr val="404040"/>
                </a:solidFill>
              </a:rPr>
              <a:t>34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 </a:t>
            </a:r>
            <a:r>
              <a:rPr lang="zh-CN" altLang="en-US" smtClean="0">
                <a:solidFill>
                  <a:srgbClr val="404040"/>
                </a:solidFill>
              </a:rPr>
              <a:t>、附录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9.1</a:t>
            </a:r>
            <a:r>
              <a:rPr lang="zh-CN" altLang="en-US" smtClean="0">
                <a:solidFill>
                  <a:srgbClr val="404040"/>
                </a:solidFill>
              </a:rPr>
              <a:t>、报名方式及报名表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zh-CN" altLang="en-US" smtClean="0">
                <a:solidFill>
                  <a:srgbClr val="404040"/>
                </a:solidFill>
              </a:rPr>
              <a:t>纸质报名表回收地址及联系方式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9.2</a:t>
            </a:r>
            <a:r>
              <a:rPr lang="zh-CN" altLang="en-US" smtClean="0">
                <a:solidFill>
                  <a:srgbClr val="404040"/>
                </a:solidFill>
              </a:rPr>
              <a:t>、奖项设置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9.3</a:t>
            </a:r>
            <a:r>
              <a:rPr lang="zh-CN" altLang="en-US" smtClean="0">
                <a:solidFill>
                  <a:srgbClr val="404040"/>
                </a:solidFill>
              </a:rPr>
              <a:t>、办公自动化发文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9.4</a:t>
            </a:r>
            <a:r>
              <a:rPr lang="zh-CN" altLang="en-US" smtClean="0">
                <a:solidFill>
                  <a:srgbClr val="404040"/>
                </a:solidFill>
              </a:rPr>
              <a:t>、邀请函：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9.5</a:t>
            </a:r>
            <a:r>
              <a:rPr lang="zh-CN" altLang="en-US" smtClean="0">
                <a:solidFill>
                  <a:srgbClr val="404040"/>
                </a:solidFill>
              </a:rPr>
              <a:t>、</a:t>
            </a:r>
            <a:r>
              <a:rPr lang="en-US" altLang="zh-CN" smtClean="0">
                <a:solidFill>
                  <a:srgbClr val="404040"/>
                </a:solidFill>
              </a:rPr>
              <a:t>QQ</a:t>
            </a:r>
            <a:r>
              <a:rPr lang="zh-CN" altLang="en-US" smtClean="0">
                <a:solidFill>
                  <a:srgbClr val="404040"/>
                </a:solidFill>
              </a:rPr>
              <a:t>信息：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9.6</a:t>
            </a:r>
            <a:r>
              <a:rPr lang="zh-CN" altLang="en-US" smtClean="0">
                <a:solidFill>
                  <a:srgbClr val="404040"/>
                </a:solidFill>
              </a:rPr>
              <a:t>、荧光脚印的效果图	</a:t>
            </a:r>
            <a:r>
              <a:rPr lang="en-US" altLang="zh-CN" smtClean="0">
                <a:solidFill>
                  <a:srgbClr val="404040"/>
                </a:solidFill>
              </a:rPr>
              <a:t>43</a:t>
            </a:r>
            <a:endParaRPr lang="zh-CN" altLang="en-US" smtClean="0">
              <a:solidFill>
                <a:srgbClr val="404040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133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1D65D1B-2C75-4CB0-90CE-EB6BB26FE91A}" type="slidenum">
              <a:rPr lang="zh-CN" altLang="en-US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45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FC0E4F-78DC-4850-968C-59F8BB81832D}" type="slidenum">
              <a:rPr lang="zh-CN" altLang="en-US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768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8 </a:t>
            </a:r>
            <a:r>
              <a:rPr lang="zh-CN" altLang="en-US" smtClean="0">
                <a:solidFill>
                  <a:srgbClr val="404040"/>
                </a:solidFill>
              </a:rPr>
              <a:t>、应急方案	</a:t>
            </a:r>
            <a:r>
              <a:rPr lang="en-US" altLang="zh-CN" smtClean="0">
                <a:solidFill>
                  <a:srgbClr val="404040"/>
                </a:solidFill>
              </a:rPr>
              <a:t>34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 </a:t>
            </a:r>
            <a:r>
              <a:rPr lang="zh-CN" altLang="en-US" smtClean="0">
                <a:solidFill>
                  <a:srgbClr val="404040"/>
                </a:solidFill>
              </a:rPr>
              <a:t>、附录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9.1</a:t>
            </a:r>
            <a:r>
              <a:rPr lang="zh-CN" altLang="en-US" smtClean="0">
                <a:solidFill>
                  <a:srgbClr val="404040"/>
                </a:solidFill>
              </a:rPr>
              <a:t>、报名方式及报名表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zh-CN" altLang="en-US" smtClean="0">
                <a:solidFill>
                  <a:srgbClr val="404040"/>
                </a:solidFill>
              </a:rPr>
              <a:t>纸质报名表回收地址及联系方式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9.2</a:t>
            </a:r>
            <a:r>
              <a:rPr lang="zh-CN" altLang="en-US" smtClean="0">
                <a:solidFill>
                  <a:srgbClr val="404040"/>
                </a:solidFill>
              </a:rPr>
              <a:t>、奖项设置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9.3</a:t>
            </a:r>
            <a:r>
              <a:rPr lang="zh-CN" altLang="en-US" smtClean="0">
                <a:solidFill>
                  <a:srgbClr val="404040"/>
                </a:solidFill>
              </a:rPr>
              <a:t>、办公自动化发文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9.4</a:t>
            </a:r>
            <a:r>
              <a:rPr lang="zh-CN" altLang="en-US" smtClean="0">
                <a:solidFill>
                  <a:srgbClr val="404040"/>
                </a:solidFill>
              </a:rPr>
              <a:t>、邀请函：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9.5</a:t>
            </a:r>
            <a:r>
              <a:rPr lang="zh-CN" altLang="en-US" smtClean="0">
                <a:solidFill>
                  <a:srgbClr val="404040"/>
                </a:solidFill>
              </a:rPr>
              <a:t>、</a:t>
            </a:r>
            <a:r>
              <a:rPr lang="en-US" altLang="zh-CN" smtClean="0">
                <a:solidFill>
                  <a:srgbClr val="404040"/>
                </a:solidFill>
              </a:rPr>
              <a:t>QQ</a:t>
            </a:r>
            <a:r>
              <a:rPr lang="zh-CN" altLang="en-US" smtClean="0">
                <a:solidFill>
                  <a:srgbClr val="404040"/>
                </a:solidFill>
              </a:rPr>
              <a:t>信息：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9.6</a:t>
            </a:r>
            <a:r>
              <a:rPr lang="zh-CN" altLang="en-US" smtClean="0">
                <a:solidFill>
                  <a:srgbClr val="404040"/>
                </a:solidFill>
              </a:rPr>
              <a:t>、荧光脚印的效果图	</a:t>
            </a:r>
            <a:r>
              <a:rPr lang="en-US" altLang="zh-CN" smtClean="0">
                <a:solidFill>
                  <a:srgbClr val="404040"/>
                </a:solidFill>
              </a:rPr>
              <a:t>43</a:t>
            </a:r>
            <a:endParaRPr lang="zh-CN" altLang="en-US" smtClean="0">
              <a:solidFill>
                <a:srgbClr val="404040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B6E584F-6869-4F78-9D17-AEF7DA1ED981}" type="slidenum">
              <a:rPr lang="zh-CN" altLang="en-US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738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8 </a:t>
            </a:r>
            <a:r>
              <a:rPr lang="zh-CN" altLang="en-US" smtClean="0">
                <a:solidFill>
                  <a:srgbClr val="404040"/>
                </a:solidFill>
              </a:rPr>
              <a:t>、应急方案	</a:t>
            </a:r>
            <a:r>
              <a:rPr lang="en-US" altLang="zh-CN" smtClean="0">
                <a:solidFill>
                  <a:srgbClr val="404040"/>
                </a:solidFill>
              </a:rPr>
              <a:t>34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 </a:t>
            </a:r>
            <a:r>
              <a:rPr lang="zh-CN" altLang="en-US" smtClean="0">
                <a:solidFill>
                  <a:srgbClr val="404040"/>
                </a:solidFill>
              </a:rPr>
              <a:t>、附录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9.1</a:t>
            </a:r>
            <a:r>
              <a:rPr lang="zh-CN" altLang="en-US" smtClean="0">
                <a:solidFill>
                  <a:srgbClr val="404040"/>
                </a:solidFill>
              </a:rPr>
              <a:t>、报名方式及报名表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zh-CN" altLang="en-US" smtClean="0">
                <a:solidFill>
                  <a:srgbClr val="404040"/>
                </a:solidFill>
              </a:rPr>
              <a:t>纸质报名表回收地址及联系方式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9.2</a:t>
            </a:r>
            <a:r>
              <a:rPr lang="zh-CN" altLang="en-US" smtClean="0">
                <a:solidFill>
                  <a:srgbClr val="404040"/>
                </a:solidFill>
              </a:rPr>
              <a:t>、奖项设置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9.3</a:t>
            </a:r>
            <a:r>
              <a:rPr lang="zh-CN" altLang="en-US" smtClean="0">
                <a:solidFill>
                  <a:srgbClr val="404040"/>
                </a:solidFill>
              </a:rPr>
              <a:t>、办公自动化发文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9.4</a:t>
            </a:r>
            <a:r>
              <a:rPr lang="zh-CN" altLang="en-US" smtClean="0">
                <a:solidFill>
                  <a:srgbClr val="404040"/>
                </a:solidFill>
              </a:rPr>
              <a:t>、邀请函：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9.5</a:t>
            </a:r>
            <a:r>
              <a:rPr lang="zh-CN" altLang="en-US" smtClean="0">
                <a:solidFill>
                  <a:srgbClr val="404040"/>
                </a:solidFill>
              </a:rPr>
              <a:t>、</a:t>
            </a:r>
            <a:r>
              <a:rPr lang="en-US" altLang="zh-CN" smtClean="0">
                <a:solidFill>
                  <a:srgbClr val="404040"/>
                </a:solidFill>
              </a:rPr>
              <a:t>QQ</a:t>
            </a:r>
            <a:r>
              <a:rPr lang="zh-CN" altLang="en-US" smtClean="0">
                <a:solidFill>
                  <a:srgbClr val="404040"/>
                </a:solidFill>
              </a:rPr>
              <a:t>信息：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9.6</a:t>
            </a:r>
            <a:r>
              <a:rPr lang="zh-CN" altLang="en-US" smtClean="0">
                <a:solidFill>
                  <a:srgbClr val="404040"/>
                </a:solidFill>
              </a:rPr>
              <a:t>、荧光脚印的效果图	</a:t>
            </a:r>
            <a:r>
              <a:rPr lang="en-US" altLang="zh-CN" smtClean="0">
                <a:solidFill>
                  <a:srgbClr val="404040"/>
                </a:solidFill>
              </a:rPr>
              <a:t>43</a:t>
            </a:r>
            <a:endParaRPr lang="zh-CN" altLang="en-US" smtClean="0">
              <a:solidFill>
                <a:srgbClr val="404040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6592899-8563-40BD-AA4C-9774E85E1826}" type="slidenum">
              <a:rPr lang="zh-CN" altLang="en-US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306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8 </a:t>
            </a:r>
            <a:r>
              <a:rPr lang="zh-CN" altLang="en-US" smtClean="0">
                <a:solidFill>
                  <a:srgbClr val="404040"/>
                </a:solidFill>
              </a:rPr>
              <a:t>、应急方案	</a:t>
            </a:r>
            <a:r>
              <a:rPr lang="en-US" altLang="zh-CN" smtClean="0">
                <a:solidFill>
                  <a:srgbClr val="404040"/>
                </a:solidFill>
              </a:rPr>
              <a:t>34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 </a:t>
            </a:r>
            <a:r>
              <a:rPr lang="zh-CN" altLang="en-US" smtClean="0">
                <a:solidFill>
                  <a:srgbClr val="404040"/>
                </a:solidFill>
              </a:rPr>
              <a:t>、附录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9.1</a:t>
            </a:r>
            <a:r>
              <a:rPr lang="zh-CN" altLang="en-US" smtClean="0">
                <a:solidFill>
                  <a:srgbClr val="404040"/>
                </a:solidFill>
              </a:rPr>
              <a:t>、报名方式及报名表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zh-CN" altLang="en-US" smtClean="0">
                <a:solidFill>
                  <a:srgbClr val="404040"/>
                </a:solidFill>
              </a:rPr>
              <a:t>纸质报名表回收地址及联系方式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9.2</a:t>
            </a:r>
            <a:r>
              <a:rPr lang="zh-CN" altLang="en-US" smtClean="0">
                <a:solidFill>
                  <a:srgbClr val="404040"/>
                </a:solidFill>
              </a:rPr>
              <a:t>、奖项设置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9.3</a:t>
            </a:r>
            <a:r>
              <a:rPr lang="zh-CN" altLang="en-US" smtClean="0">
                <a:solidFill>
                  <a:srgbClr val="404040"/>
                </a:solidFill>
              </a:rPr>
              <a:t>、办公自动化发文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9.4</a:t>
            </a:r>
            <a:r>
              <a:rPr lang="zh-CN" altLang="en-US" smtClean="0">
                <a:solidFill>
                  <a:srgbClr val="404040"/>
                </a:solidFill>
              </a:rPr>
              <a:t>、邀请函：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9.5</a:t>
            </a:r>
            <a:r>
              <a:rPr lang="zh-CN" altLang="en-US" smtClean="0">
                <a:solidFill>
                  <a:srgbClr val="404040"/>
                </a:solidFill>
              </a:rPr>
              <a:t>、</a:t>
            </a:r>
            <a:r>
              <a:rPr lang="en-US" altLang="zh-CN" smtClean="0">
                <a:solidFill>
                  <a:srgbClr val="404040"/>
                </a:solidFill>
              </a:rPr>
              <a:t>QQ</a:t>
            </a:r>
            <a:r>
              <a:rPr lang="zh-CN" altLang="en-US" smtClean="0">
                <a:solidFill>
                  <a:srgbClr val="404040"/>
                </a:solidFill>
              </a:rPr>
              <a:t>信息：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9.6</a:t>
            </a:r>
            <a:r>
              <a:rPr lang="zh-CN" altLang="en-US" smtClean="0">
                <a:solidFill>
                  <a:srgbClr val="404040"/>
                </a:solidFill>
              </a:rPr>
              <a:t>、荧光脚印的效果图	</a:t>
            </a:r>
            <a:r>
              <a:rPr lang="en-US" altLang="zh-CN" smtClean="0">
                <a:solidFill>
                  <a:srgbClr val="404040"/>
                </a:solidFill>
              </a:rPr>
              <a:t>43</a:t>
            </a:r>
            <a:endParaRPr lang="zh-CN" altLang="en-US" smtClean="0">
              <a:solidFill>
                <a:srgbClr val="404040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C5EE056-DF29-4C50-B39F-A47EA888C4D1}" type="slidenum">
              <a:rPr lang="zh-CN" altLang="en-US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31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8 </a:t>
            </a:r>
            <a:r>
              <a:rPr lang="zh-CN" altLang="en-US" smtClean="0">
                <a:solidFill>
                  <a:srgbClr val="404040"/>
                </a:solidFill>
              </a:rPr>
              <a:t>、应急方案	</a:t>
            </a:r>
            <a:r>
              <a:rPr lang="en-US" altLang="zh-CN" smtClean="0">
                <a:solidFill>
                  <a:srgbClr val="404040"/>
                </a:solidFill>
              </a:rPr>
              <a:t>34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 </a:t>
            </a:r>
            <a:r>
              <a:rPr lang="zh-CN" altLang="en-US" smtClean="0">
                <a:solidFill>
                  <a:srgbClr val="404040"/>
                </a:solidFill>
              </a:rPr>
              <a:t>、附录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9.1</a:t>
            </a:r>
            <a:r>
              <a:rPr lang="zh-CN" altLang="en-US" smtClean="0">
                <a:solidFill>
                  <a:srgbClr val="404040"/>
                </a:solidFill>
              </a:rPr>
              <a:t>、报名方式及报名表	</a:t>
            </a:r>
            <a:r>
              <a:rPr lang="en-US" altLang="zh-CN" smtClean="0">
                <a:solidFill>
                  <a:srgbClr val="404040"/>
                </a:solidFill>
              </a:rPr>
              <a:t>38</a:t>
            </a:r>
          </a:p>
          <a:p>
            <a:pPr eaLnBrk="1" hangingPunct="1"/>
            <a:r>
              <a:rPr lang="zh-CN" altLang="en-US" smtClean="0">
                <a:solidFill>
                  <a:srgbClr val="404040"/>
                </a:solidFill>
              </a:rPr>
              <a:t>纸质报名表回收地址及联系方式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9.2</a:t>
            </a:r>
            <a:r>
              <a:rPr lang="zh-CN" altLang="en-US" smtClean="0">
                <a:solidFill>
                  <a:srgbClr val="404040"/>
                </a:solidFill>
              </a:rPr>
              <a:t>、奖项设置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9.3</a:t>
            </a:r>
            <a:r>
              <a:rPr lang="zh-CN" altLang="en-US" smtClean="0">
                <a:solidFill>
                  <a:srgbClr val="404040"/>
                </a:solidFill>
              </a:rPr>
              <a:t>、办公自动化发文	</a:t>
            </a:r>
            <a:r>
              <a:rPr lang="en-US" altLang="zh-CN" smtClean="0">
                <a:solidFill>
                  <a:srgbClr val="404040"/>
                </a:solidFill>
              </a:rPr>
              <a:t>40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9.4</a:t>
            </a:r>
            <a:r>
              <a:rPr lang="zh-CN" altLang="en-US" smtClean="0">
                <a:solidFill>
                  <a:srgbClr val="404040"/>
                </a:solidFill>
              </a:rPr>
              <a:t>、邀请函：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9.5</a:t>
            </a:r>
            <a:r>
              <a:rPr lang="zh-CN" altLang="en-US" smtClean="0">
                <a:solidFill>
                  <a:srgbClr val="404040"/>
                </a:solidFill>
              </a:rPr>
              <a:t>、</a:t>
            </a:r>
            <a:r>
              <a:rPr lang="en-US" altLang="zh-CN" smtClean="0">
                <a:solidFill>
                  <a:srgbClr val="404040"/>
                </a:solidFill>
              </a:rPr>
              <a:t>QQ</a:t>
            </a:r>
            <a:r>
              <a:rPr lang="zh-CN" altLang="en-US" smtClean="0">
                <a:solidFill>
                  <a:srgbClr val="404040"/>
                </a:solidFill>
              </a:rPr>
              <a:t>信息：	</a:t>
            </a:r>
            <a:r>
              <a:rPr lang="en-US" altLang="zh-CN" smtClean="0">
                <a:solidFill>
                  <a:srgbClr val="404040"/>
                </a:solidFill>
              </a:rPr>
              <a:t>42</a:t>
            </a:r>
          </a:p>
          <a:p>
            <a:pPr eaLnBrk="1" hangingPunct="1"/>
            <a:r>
              <a:rPr lang="en-US" altLang="zh-CN" smtClean="0">
                <a:solidFill>
                  <a:srgbClr val="404040"/>
                </a:solidFill>
              </a:rPr>
              <a:t>9.6</a:t>
            </a:r>
            <a:r>
              <a:rPr lang="zh-CN" altLang="en-US" smtClean="0">
                <a:solidFill>
                  <a:srgbClr val="404040"/>
                </a:solidFill>
              </a:rPr>
              <a:t>、荧光脚印的效果图	</a:t>
            </a:r>
            <a:r>
              <a:rPr lang="en-US" altLang="zh-CN" smtClean="0">
                <a:solidFill>
                  <a:srgbClr val="404040"/>
                </a:solidFill>
              </a:rPr>
              <a:t>43</a:t>
            </a:r>
            <a:endParaRPr lang="zh-CN" altLang="en-US" smtClean="0">
              <a:solidFill>
                <a:srgbClr val="404040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9D88BD0-8D23-4524-9794-8D124228FB4B}" type="slidenum">
              <a:rPr lang="zh-CN" altLang="en-US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105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1A4DA-E8D3-4210-8FA3-BB96D9F4D51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60CB8-E624-4E25-99EA-891AE0CA131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6DD44-AA10-4DFB-A82A-FE7FD7BED99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B8F33-44EB-4760-AE74-5FD0050B5498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0C41B-03AD-4E65-8EAD-FA7677E2CA00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0883A-ED66-431E-8014-4EEFEFEF84BD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F73F0-53D9-46FF-9914-1F757714E7A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98AA3-76C4-443A-BBBC-4B7312168FA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02621-5570-428C-929A-4B218E7B58C0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CC582-4C3B-4204-9293-E3412E4D568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11CDE-25F4-44A1-84C9-A7C150D3B0B8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fld id="{032ECDB1-8561-477A-8C82-40353D638054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矩形 195"/>
          <p:cNvSpPr/>
          <p:nvPr/>
        </p:nvSpPr>
        <p:spPr>
          <a:xfrm>
            <a:off x="6980238" y="0"/>
            <a:ext cx="5019675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3075" name="组合 208"/>
          <p:cNvGrpSpPr/>
          <p:nvPr/>
        </p:nvGrpSpPr>
        <p:grpSpPr bwMode="auto">
          <a:xfrm>
            <a:off x="3970338" y="3557588"/>
            <a:ext cx="138112" cy="482600"/>
            <a:chOff x="2752726" y="4344988"/>
            <a:chExt cx="184150" cy="644525"/>
          </a:xfrm>
        </p:grpSpPr>
        <p:sp>
          <p:nvSpPr>
            <p:cNvPr id="3076" name="Freeform 101"/>
            <p:cNvSpPr>
              <a:spLocks noChangeArrowheads="1"/>
            </p:cNvSpPr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77" name="Freeform 102"/>
            <p:cNvSpPr>
              <a:spLocks noChangeArrowheads="1"/>
            </p:cNvSpPr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56 w 81"/>
                <a:gd name="T23" fmla="*/ 89 h 92"/>
                <a:gd name="T24" fmla="*/ 62 w 81"/>
                <a:gd name="T25" fmla="*/ 86 h 92"/>
                <a:gd name="T26" fmla="*/ 69 w 81"/>
                <a:gd name="T27" fmla="*/ 81 h 92"/>
                <a:gd name="T28" fmla="*/ 73 w 81"/>
                <a:gd name="T29" fmla="*/ 77 h 92"/>
                <a:gd name="T30" fmla="*/ 77 w 81"/>
                <a:gd name="T31" fmla="*/ 70 h 92"/>
                <a:gd name="T32" fmla="*/ 80 w 81"/>
                <a:gd name="T33" fmla="*/ 63 h 92"/>
                <a:gd name="T34" fmla="*/ 81 w 81"/>
                <a:gd name="T35" fmla="*/ 56 h 92"/>
                <a:gd name="T36" fmla="*/ 81 w 81"/>
                <a:gd name="T37" fmla="*/ 48 h 92"/>
                <a:gd name="T38" fmla="*/ 76 w 81"/>
                <a:gd name="T39" fmla="*/ 13 h 92"/>
                <a:gd name="T40" fmla="*/ 75 w 81"/>
                <a:gd name="T41" fmla="*/ 8 h 92"/>
                <a:gd name="T42" fmla="*/ 72 w 81"/>
                <a:gd name="T43" fmla="*/ 2 h 92"/>
                <a:gd name="T44" fmla="*/ 68 w 81"/>
                <a:gd name="T45" fmla="*/ 1 h 92"/>
                <a:gd name="T46" fmla="*/ 64 w 81"/>
                <a:gd name="T47" fmla="*/ 0 h 92"/>
                <a:gd name="T48" fmla="*/ 51 w 81"/>
                <a:gd name="T49" fmla="*/ 0 h 92"/>
                <a:gd name="T50" fmla="*/ 37 w 81"/>
                <a:gd name="T51" fmla="*/ 2 h 92"/>
                <a:gd name="T52" fmla="*/ 35 w 81"/>
                <a:gd name="T53" fmla="*/ 2 h 92"/>
                <a:gd name="T54" fmla="*/ 22 w 81"/>
                <a:gd name="T55" fmla="*/ 4 h 92"/>
                <a:gd name="T56" fmla="*/ 10 w 81"/>
                <a:gd name="T57" fmla="*/ 6 h 92"/>
                <a:gd name="T58" fmla="*/ 5 w 81"/>
                <a:gd name="T59" fmla="*/ 9 h 92"/>
                <a:gd name="T60" fmla="*/ 3 w 81"/>
                <a:gd name="T61" fmla="*/ 12 h 92"/>
                <a:gd name="T62" fmla="*/ 0 w 81"/>
                <a:gd name="T63" fmla="*/ 17 h 92"/>
                <a:gd name="T64" fmla="*/ 0 w 81"/>
                <a:gd name="T65" fmla="*/ 24 h 92"/>
                <a:gd name="T66" fmla="*/ 5 w 81"/>
                <a:gd name="T67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78" name="Freeform 103"/>
            <p:cNvSpPr>
              <a:spLocks noChangeArrowheads="1"/>
            </p:cNvSpPr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79" name="Freeform 104"/>
            <p:cNvSpPr>
              <a:spLocks noChangeArrowheads="1"/>
            </p:cNvSpPr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0 w 28"/>
                <a:gd name="T9" fmla="*/ 35 h 35"/>
                <a:gd name="T10" fmla="*/ 19 w 28"/>
                <a:gd name="T11" fmla="*/ 35 h 35"/>
                <a:gd name="T12" fmla="*/ 16 w 28"/>
                <a:gd name="T13" fmla="*/ 35 h 35"/>
                <a:gd name="T14" fmla="*/ 13 w 28"/>
                <a:gd name="T15" fmla="*/ 32 h 35"/>
                <a:gd name="T16" fmla="*/ 11 w 28"/>
                <a:gd name="T17" fmla="*/ 27 h 35"/>
                <a:gd name="T18" fmla="*/ 0 w 28"/>
                <a:gd name="T19" fmla="*/ 8 h 35"/>
                <a:gd name="T20" fmla="*/ 3 w 28"/>
                <a:gd name="T21" fmla="*/ 5 h 35"/>
                <a:gd name="T22" fmla="*/ 8 w 28"/>
                <a:gd name="T23" fmla="*/ 2 h 35"/>
                <a:gd name="T24" fmla="*/ 12 w 28"/>
                <a:gd name="T25" fmla="*/ 1 h 35"/>
                <a:gd name="T26" fmla="*/ 16 w 28"/>
                <a:gd name="T27" fmla="*/ 0 h 35"/>
                <a:gd name="T28" fmla="*/ 23 w 28"/>
                <a:gd name="T29" fmla="*/ 0 h 35"/>
                <a:gd name="T30" fmla="*/ 28 w 28"/>
                <a:gd name="T3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080" name="组合 215"/>
          <p:cNvGrpSpPr/>
          <p:nvPr/>
        </p:nvGrpSpPr>
        <p:grpSpPr bwMode="auto">
          <a:xfrm>
            <a:off x="3513138" y="3997325"/>
            <a:ext cx="1060450" cy="1155700"/>
            <a:chOff x="2143126" y="4930775"/>
            <a:chExt cx="1414463" cy="1541463"/>
          </a:xfrm>
        </p:grpSpPr>
        <p:sp>
          <p:nvSpPr>
            <p:cNvPr id="3081" name="Freeform 5"/>
            <p:cNvSpPr>
              <a:spLocks noChangeArrowheads="1"/>
            </p:cNvSpPr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09 w 891"/>
                <a:gd name="T5" fmla="*/ 756 h 792"/>
                <a:gd name="T6" fmla="*/ 164 w 891"/>
                <a:gd name="T7" fmla="*/ 717 h 792"/>
                <a:gd name="T8" fmla="*/ 82 w 891"/>
                <a:gd name="T9" fmla="*/ 657 h 792"/>
                <a:gd name="T10" fmla="*/ 57 w 891"/>
                <a:gd name="T11" fmla="*/ 608 h 792"/>
                <a:gd name="T12" fmla="*/ 61 w 891"/>
                <a:gd name="T13" fmla="*/ 566 h 792"/>
                <a:gd name="T14" fmla="*/ 45 w 891"/>
                <a:gd name="T15" fmla="*/ 545 h 792"/>
                <a:gd name="T16" fmla="*/ 26 w 891"/>
                <a:gd name="T17" fmla="*/ 528 h 792"/>
                <a:gd name="T18" fmla="*/ 48 w 891"/>
                <a:gd name="T19" fmla="*/ 513 h 792"/>
                <a:gd name="T20" fmla="*/ 61 w 891"/>
                <a:gd name="T21" fmla="*/ 496 h 792"/>
                <a:gd name="T22" fmla="*/ 57 w 891"/>
                <a:gd name="T23" fmla="*/ 457 h 792"/>
                <a:gd name="T24" fmla="*/ 64 w 891"/>
                <a:gd name="T25" fmla="*/ 436 h 792"/>
                <a:gd name="T26" fmla="*/ 28 w 891"/>
                <a:gd name="T27" fmla="*/ 430 h 792"/>
                <a:gd name="T28" fmla="*/ 28 w 891"/>
                <a:gd name="T29" fmla="*/ 409 h 792"/>
                <a:gd name="T30" fmla="*/ 56 w 891"/>
                <a:gd name="T31" fmla="*/ 393 h 792"/>
                <a:gd name="T32" fmla="*/ 55 w 891"/>
                <a:gd name="T33" fmla="*/ 365 h 792"/>
                <a:gd name="T34" fmla="*/ 59 w 891"/>
                <a:gd name="T35" fmla="*/ 332 h 792"/>
                <a:gd name="T36" fmla="*/ 45 w 891"/>
                <a:gd name="T37" fmla="*/ 317 h 792"/>
                <a:gd name="T38" fmla="*/ 29 w 891"/>
                <a:gd name="T39" fmla="*/ 301 h 792"/>
                <a:gd name="T40" fmla="*/ 52 w 891"/>
                <a:gd name="T41" fmla="*/ 283 h 792"/>
                <a:gd name="T42" fmla="*/ 68 w 891"/>
                <a:gd name="T43" fmla="*/ 271 h 792"/>
                <a:gd name="T44" fmla="*/ 61 w 891"/>
                <a:gd name="T45" fmla="*/ 245 h 792"/>
                <a:gd name="T46" fmla="*/ 71 w 891"/>
                <a:gd name="T47" fmla="*/ 218 h 792"/>
                <a:gd name="T48" fmla="*/ 53 w 891"/>
                <a:gd name="T49" fmla="*/ 213 h 792"/>
                <a:gd name="T50" fmla="*/ 30 w 891"/>
                <a:gd name="T51" fmla="*/ 198 h 792"/>
                <a:gd name="T52" fmla="*/ 891 w 891"/>
                <a:gd name="T53" fmla="*/ 0 h 792"/>
                <a:gd name="T54" fmla="*/ 864 w 891"/>
                <a:gd name="T55" fmla="*/ 157 h 792"/>
                <a:gd name="T56" fmla="*/ 840 w 891"/>
                <a:gd name="T57" fmla="*/ 168 h 792"/>
                <a:gd name="T58" fmla="*/ 829 w 891"/>
                <a:gd name="T59" fmla="*/ 176 h 792"/>
                <a:gd name="T60" fmla="*/ 839 w 891"/>
                <a:gd name="T61" fmla="*/ 205 h 792"/>
                <a:gd name="T62" fmla="*/ 832 w 891"/>
                <a:gd name="T63" fmla="*/ 228 h 792"/>
                <a:gd name="T64" fmla="*/ 858 w 891"/>
                <a:gd name="T65" fmla="*/ 240 h 792"/>
                <a:gd name="T66" fmla="*/ 870 w 891"/>
                <a:gd name="T67" fmla="*/ 259 h 792"/>
                <a:gd name="T68" fmla="*/ 847 w 891"/>
                <a:gd name="T69" fmla="*/ 274 h 792"/>
                <a:gd name="T70" fmla="*/ 843 w 891"/>
                <a:gd name="T71" fmla="*/ 297 h 792"/>
                <a:gd name="T72" fmla="*/ 843 w 891"/>
                <a:gd name="T73" fmla="*/ 324 h 792"/>
                <a:gd name="T74" fmla="*/ 848 w 891"/>
                <a:gd name="T75" fmla="*/ 351 h 792"/>
                <a:gd name="T76" fmla="*/ 877 w 891"/>
                <a:gd name="T77" fmla="*/ 369 h 792"/>
                <a:gd name="T78" fmla="*/ 863 w 891"/>
                <a:gd name="T79" fmla="*/ 386 h 792"/>
                <a:gd name="T80" fmla="*/ 833 w 891"/>
                <a:gd name="T81" fmla="*/ 392 h 792"/>
                <a:gd name="T82" fmla="*/ 843 w 891"/>
                <a:gd name="T83" fmla="*/ 419 h 792"/>
                <a:gd name="T84" fmla="*/ 839 w 891"/>
                <a:gd name="T85" fmla="*/ 455 h 792"/>
                <a:gd name="T86" fmla="*/ 860 w 891"/>
                <a:gd name="T87" fmla="*/ 472 h 792"/>
                <a:gd name="T88" fmla="*/ 873 w 891"/>
                <a:gd name="T89" fmla="*/ 486 h 792"/>
                <a:gd name="T90" fmla="*/ 845 w 891"/>
                <a:gd name="T91" fmla="*/ 503 h 792"/>
                <a:gd name="T92" fmla="*/ 841 w 891"/>
                <a:gd name="T93" fmla="*/ 535 h 792"/>
                <a:gd name="T94" fmla="*/ 845 w 891"/>
                <a:gd name="T95" fmla="*/ 557 h 792"/>
                <a:gd name="T96" fmla="*/ 859 w 891"/>
                <a:gd name="T97" fmla="*/ 576 h 792"/>
                <a:gd name="T98" fmla="*/ 841 w 891"/>
                <a:gd name="T99" fmla="*/ 625 h 792"/>
                <a:gd name="T100" fmla="*/ 793 w 891"/>
                <a:gd name="T101" fmla="*/ 681 h 792"/>
                <a:gd name="T102" fmla="*/ 722 w 891"/>
                <a:gd name="T103" fmla="*/ 734 h 792"/>
                <a:gd name="T104" fmla="*/ 695 w 891"/>
                <a:gd name="T105" fmla="*/ 764 h 792"/>
                <a:gd name="T106" fmla="*/ 675 w 891"/>
                <a:gd name="T107" fmla="*/ 775 h 792"/>
                <a:gd name="T108" fmla="*/ 548 w 891"/>
                <a:gd name="T109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2" name="Freeform 6"/>
            <p:cNvSpPr>
              <a:spLocks noChangeArrowheads="1"/>
            </p:cNvSpPr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103 w 252"/>
                <a:gd name="T1" fmla="*/ 791 h 792"/>
                <a:gd name="T2" fmla="*/ 72 w 252"/>
                <a:gd name="T3" fmla="*/ 783 h 792"/>
                <a:gd name="T4" fmla="*/ 57 w 252"/>
                <a:gd name="T5" fmla="*/ 768 h 792"/>
                <a:gd name="T6" fmla="*/ 50 w 252"/>
                <a:gd name="T7" fmla="*/ 734 h 792"/>
                <a:gd name="T8" fmla="*/ 27 w 252"/>
                <a:gd name="T9" fmla="*/ 683 h 792"/>
                <a:gd name="T10" fmla="*/ 14 w 252"/>
                <a:gd name="T11" fmla="*/ 619 h 792"/>
                <a:gd name="T12" fmla="*/ 14 w 252"/>
                <a:gd name="T13" fmla="*/ 566 h 792"/>
                <a:gd name="T14" fmla="*/ 10 w 252"/>
                <a:gd name="T15" fmla="*/ 545 h 792"/>
                <a:gd name="T16" fmla="*/ 6 w 252"/>
                <a:gd name="T17" fmla="*/ 522 h 792"/>
                <a:gd name="T18" fmla="*/ 13 w 252"/>
                <a:gd name="T19" fmla="*/ 505 h 792"/>
                <a:gd name="T20" fmla="*/ 13 w 252"/>
                <a:gd name="T21" fmla="*/ 465 h 792"/>
                <a:gd name="T22" fmla="*/ 15 w 252"/>
                <a:gd name="T23" fmla="*/ 439 h 792"/>
                <a:gd name="T24" fmla="*/ 10 w 252"/>
                <a:gd name="T25" fmla="*/ 435 h 792"/>
                <a:gd name="T26" fmla="*/ 3 w 252"/>
                <a:gd name="T27" fmla="*/ 425 h 792"/>
                <a:gd name="T28" fmla="*/ 6 w 252"/>
                <a:gd name="T29" fmla="*/ 405 h 792"/>
                <a:gd name="T30" fmla="*/ 13 w 252"/>
                <a:gd name="T31" fmla="*/ 393 h 792"/>
                <a:gd name="T32" fmla="*/ 13 w 252"/>
                <a:gd name="T33" fmla="*/ 332 h 792"/>
                <a:gd name="T34" fmla="*/ 10 w 252"/>
                <a:gd name="T35" fmla="*/ 317 h 792"/>
                <a:gd name="T36" fmla="*/ 4 w 252"/>
                <a:gd name="T37" fmla="*/ 301 h 792"/>
                <a:gd name="T38" fmla="*/ 11 w 252"/>
                <a:gd name="T39" fmla="*/ 283 h 792"/>
                <a:gd name="T40" fmla="*/ 15 w 252"/>
                <a:gd name="T41" fmla="*/ 271 h 792"/>
                <a:gd name="T42" fmla="*/ 15 w 252"/>
                <a:gd name="T43" fmla="*/ 228 h 792"/>
                <a:gd name="T44" fmla="*/ 15 w 252"/>
                <a:gd name="T45" fmla="*/ 216 h 792"/>
                <a:gd name="T46" fmla="*/ 4 w 252"/>
                <a:gd name="T47" fmla="*/ 198 h 792"/>
                <a:gd name="T48" fmla="*/ 6 w 252"/>
                <a:gd name="T49" fmla="*/ 163 h 792"/>
                <a:gd name="T50" fmla="*/ 9 w 252"/>
                <a:gd name="T51" fmla="*/ 96 h 792"/>
                <a:gd name="T52" fmla="*/ 3 w 252"/>
                <a:gd name="T53" fmla="*/ 34 h 792"/>
                <a:gd name="T54" fmla="*/ 252 w 252"/>
                <a:gd name="T55" fmla="*/ 21 h 792"/>
                <a:gd name="T56" fmla="*/ 245 w 252"/>
                <a:gd name="T57" fmla="*/ 46 h 792"/>
                <a:gd name="T58" fmla="*/ 244 w 252"/>
                <a:gd name="T59" fmla="*/ 103 h 792"/>
                <a:gd name="T60" fmla="*/ 247 w 252"/>
                <a:gd name="T61" fmla="*/ 140 h 792"/>
                <a:gd name="T62" fmla="*/ 240 w 252"/>
                <a:gd name="T63" fmla="*/ 167 h 792"/>
                <a:gd name="T64" fmla="*/ 235 w 252"/>
                <a:gd name="T65" fmla="*/ 172 h 792"/>
                <a:gd name="T66" fmla="*/ 237 w 252"/>
                <a:gd name="T67" fmla="*/ 205 h 792"/>
                <a:gd name="T68" fmla="*/ 237 w 252"/>
                <a:gd name="T69" fmla="*/ 235 h 792"/>
                <a:gd name="T70" fmla="*/ 244 w 252"/>
                <a:gd name="T71" fmla="*/ 244 h 792"/>
                <a:gd name="T72" fmla="*/ 244 w 252"/>
                <a:gd name="T73" fmla="*/ 267 h 792"/>
                <a:gd name="T74" fmla="*/ 239 w 252"/>
                <a:gd name="T75" fmla="*/ 277 h 792"/>
                <a:gd name="T76" fmla="*/ 237 w 252"/>
                <a:gd name="T77" fmla="*/ 336 h 792"/>
                <a:gd name="T78" fmla="*/ 243 w 252"/>
                <a:gd name="T79" fmla="*/ 355 h 792"/>
                <a:gd name="T80" fmla="*/ 248 w 252"/>
                <a:gd name="T81" fmla="*/ 374 h 792"/>
                <a:gd name="T82" fmla="*/ 244 w 252"/>
                <a:gd name="T83" fmla="*/ 386 h 792"/>
                <a:gd name="T84" fmla="*/ 236 w 252"/>
                <a:gd name="T85" fmla="*/ 390 h 792"/>
                <a:gd name="T86" fmla="*/ 237 w 252"/>
                <a:gd name="T87" fmla="*/ 404 h 792"/>
                <a:gd name="T88" fmla="*/ 237 w 252"/>
                <a:gd name="T89" fmla="*/ 449 h 792"/>
                <a:gd name="T90" fmla="*/ 241 w 252"/>
                <a:gd name="T91" fmla="*/ 467 h 792"/>
                <a:gd name="T92" fmla="*/ 245 w 252"/>
                <a:gd name="T93" fmla="*/ 490 h 792"/>
                <a:gd name="T94" fmla="*/ 237 w 252"/>
                <a:gd name="T95" fmla="*/ 508 h 792"/>
                <a:gd name="T96" fmla="*/ 239 w 252"/>
                <a:gd name="T97" fmla="*/ 551 h 792"/>
                <a:gd name="T98" fmla="*/ 243 w 252"/>
                <a:gd name="T99" fmla="*/ 572 h 792"/>
                <a:gd name="T100" fmla="*/ 235 w 252"/>
                <a:gd name="T101" fmla="*/ 638 h 792"/>
                <a:gd name="T102" fmla="*/ 210 w 252"/>
                <a:gd name="T103" fmla="*/ 718 h 792"/>
                <a:gd name="T104" fmla="*/ 197 w 252"/>
                <a:gd name="T105" fmla="*/ 756 h 792"/>
                <a:gd name="T106" fmla="*/ 193 w 252"/>
                <a:gd name="T107" fmla="*/ 772 h 792"/>
                <a:gd name="T108" fmla="*/ 176 w 252"/>
                <a:gd name="T109" fmla="*/ 783 h 792"/>
                <a:gd name="T110" fmla="*/ 141 w 252"/>
                <a:gd name="T111" fmla="*/ 7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close/>
                </a:path>
              </a:pathLst>
            </a:custGeom>
            <a:solidFill>
              <a:srgbClr val="B1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3" name="Freeform 7"/>
            <p:cNvSpPr>
              <a:spLocks noChangeArrowheads="1"/>
            </p:cNvSpPr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50 h 89"/>
                <a:gd name="T26" fmla="*/ 202 w 203"/>
                <a:gd name="T27" fmla="*/ 54 h 89"/>
                <a:gd name="T28" fmla="*/ 199 w 203"/>
                <a:gd name="T29" fmla="*/ 58 h 89"/>
                <a:gd name="T30" fmla="*/ 195 w 203"/>
                <a:gd name="T31" fmla="*/ 62 h 89"/>
                <a:gd name="T32" fmla="*/ 186 w 203"/>
                <a:gd name="T33" fmla="*/ 70 h 89"/>
                <a:gd name="T34" fmla="*/ 174 w 203"/>
                <a:gd name="T35" fmla="*/ 77 h 89"/>
                <a:gd name="T36" fmla="*/ 159 w 203"/>
                <a:gd name="T37" fmla="*/ 82 h 89"/>
                <a:gd name="T38" fmla="*/ 141 w 203"/>
                <a:gd name="T39" fmla="*/ 86 h 89"/>
                <a:gd name="T40" fmla="*/ 122 w 203"/>
                <a:gd name="T41" fmla="*/ 89 h 89"/>
                <a:gd name="T42" fmla="*/ 102 w 203"/>
                <a:gd name="T43" fmla="*/ 89 h 89"/>
                <a:gd name="T44" fmla="*/ 81 w 203"/>
                <a:gd name="T45" fmla="*/ 89 h 89"/>
                <a:gd name="T46" fmla="*/ 62 w 203"/>
                <a:gd name="T47" fmla="*/ 86 h 89"/>
                <a:gd name="T48" fmla="*/ 45 w 203"/>
                <a:gd name="T49" fmla="*/ 82 h 89"/>
                <a:gd name="T50" fmla="*/ 30 w 203"/>
                <a:gd name="T51" fmla="*/ 77 h 89"/>
                <a:gd name="T52" fmla="*/ 18 w 203"/>
                <a:gd name="T53" fmla="*/ 70 h 89"/>
                <a:gd name="T54" fmla="*/ 8 w 203"/>
                <a:gd name="T55" fmla="*/ 62 h 89"/>
                <a:gd name="T56" fmla="*/ 4 w 203"/>
                <a:gd name="T57" fmla="*/ 58 h 89"/>
                <a:gd name="T58" fmla="*/ 2 w 203"/>
                <a:gd name="T59" fmla="*/ 54 h 89"/>
                <a:gd name="T60" fmla="*/ 0 w 203"/>
                <a:gd name="T61" fmla="*/ 50 h 89"/>
                <a:gd name="T62" fmla="*/ 0 w 203"/>
                <a:gd name="T63" fmla="*/ 44 h 89"/>
                <a:gd name="T64" fmla="*/ 0 w 203"/>
                <a:gd name="T65" fmla="*/ 40 h 89"/>
                <a:gd name="T66" fmla="*/ 2 w 203"/>
                <a:gd name="T67" fmla="*/ 36 h 89"/>
                <a:gd name="T68" fmla="*/ 4 w 203"/>
                <a:gd name="T69" fmla="*/ 31 h 89"/>
                <a:gd name="T70" fmla="*/ 8 w 203"/>
                <a:gd name="T71" fmla="*/ 27 h 89"/>
                <a:gd name="T72" fmla="*/ 18 w 203"/>
                <a:gd name="T73" fmla="*/ 20 h 89"/>
                <a:gd name="T74" fmla="*/ 30 w 203"/>
                <a:gd name="T75" fmla="*/ 13 h 89"/>
                <a:gd name="T76" fmla="*/ 45 w 203"/>
                <a:gd name="T77" fmla="*/ 8 h 89"/>
                <a:gd name="T78" fmla="*/ 62 w 203"/>
                <a:gd name="T79" fmla="*/ 4 h 89"/>
                <a:gd name="T80" fmla="*/ 81 w 203"/>
                <a:gd name="T81" fmla="*/ 1 h 89"/>
                <a:gd name="T82" fmla="*/ 102 w 203"/>
                <a:gd name="T8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4" name="Freeform 8"/>
            <p:cNvSpPr>
              <a:spLocks noChangeArrowheads="1"/>
            </p:cNvSpPr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4 w 355"/>
                <a:gd name="T27" fmla="*/ 54 h 99"/>
                <a:gd name="T28" fmla="*/ 351 w 355"/>
                <a:gd name="T29" fmla="*/ 60 h 99"/>
                <a:gd name="T30" fmla="*/ 347 w 355"/>
                <a:gd name="T31" fmla="*/ 64 h 99"/>
                <a:gd name="T32" fmla="*/ 340 w 355"/>
                <a:gd name="T33" fmla="*/ 68 h 99"/>
                <a:gd name="T34" fmla="*/ 333 w 355"/>
                <a:gd name="T35" fmla="*/ 73 h 99"/>
                <a:gd name="T36" fmla="*/ 324 w 355"/>
                <a:gd name="T37" fmla="*/ 77 h 99"/>
                <a:gd name="T38" fmla="*/ 302 w 355"/>
                <a:gd name="T39" fmla="*/ 84 h 99"/>
                <a:gd name="T40" fmla="*/ 277 w 355"/>
                <a:gd name="T41" fmla="*/ 89 h 99"/>
                <a:gd name="T42" fmla="*/ 247 w 355"/>
                <a:gd name="T43" fmla="*/ 95 h 99"/>
                <a:gd name="T44" fmla="*/ 213 w 355"/>
                <a:gd name="T45" fmla="*/ 98 h 99"/>
                <a:gd name="T46" fmla="*/ 178 w 355"/>
                <a:gd name="T47" fmla="*/ 99 h 99"/>
                <a:gd name="T48" fmla="*/ 143 w 355"/>
                <a:gd name="T49" fmla="*/ 98 h 99"/>
                <a:gd name="T50" fmla="*/ 109 w 355"/>
                <a:gd name="T51" fmla="*/ 95 h 99"/>
                <a:gd name="T52" fmla="*/ 79 w 355"/>
                <a:gd name="T53" fmla="*/ 89 h 99"/>
                <a:gd name="T54" fmla="*/ 53 w 355"/>
                <a:gd name="T55" fmla="*/ 84 h 99"/>
                <a:gd name="T56" fmla="*/ 31 w 355"/>
                <a:gd name="T57" fmla="*/ 77 h 99"/>
                <a:gd name="T58" fmla="*/ 22 w 355"/>
                <a:gd name="T59" fmla="*/ 73 h 99"/>
                <a:gd name="T60" fmla="*/ 15 w 355"/>
                <a:gd name="T61" fmla="*/ 68 h 99"/>
                <a:gd name="T62" fmla="*/ 8 w 355"/>
                <a:gd name="T63" fmla="*/ 64 h 99"/>
                <a:gd name="T64" fmla="*/ 4 w 355"/>
                <a:gd name="T65" fmla="*/ 60 h 99"/>
                <a:gd name="T66" fmla="*/ 2 w 355"/>
                <a:gd name="T67" fmla="*/ 54 h 99"/>
                <a:gd name="T68" fmla="*/ 0 w 355"/>
                <a:gd name="T69" fmla="*/ 49 h 99"/>
                <a:gd name="T70" fmla="*/ 2 w 355"/>
                <a:gd name="T71" fmla="*/ 45 h 99"/>
                <a:gd name="T72" fmla="*/ 4 w 355"/>
                <a:gd name="T73" fmla="*/ 39 h 99"/>
                <a:gd name="T74" fmla="*/ 8 w 355"/>
                <a:gd name="T75" fmla="*/ 34 h 99"/>
                <a:gd name="T76" fmla="*/ 15 w 355"/>
                <a:gd name="T77" fmla="*/ 30 h 99"/>
                <a:gd name="T78" fmla="*/ 22 w 355"/>
                <a:gd name="T79" fmla="*/ 26 h 99"/>
                <a:gd name="T80" fmla="*/ 31 w 355"/>
                <a:gd name="T81" fmla="*/ 22 h 99"/>
                <a:gd name="T82" fmla="*/ 53 w 355"/>
                <a:gd name="T83" fmla="*/ 15 h 99"/>
                <a:gd name="T84" fmla="*/ 79 w 355"/>
                <a:gd name="T85" fmla="*/ 8 h 99"/>
                <a:gd name="T86" fmla="*/ 109 w 355"/>
                <a:gd name="T87" fmla="*/ 4 h 99"/>
                <a:gd name="T88" fmla="*/ 143 w 355"/>
                <a:gd name="T89" fmla="*/ 1 h 99"/>
                <a:gd name="T90" fmla="*/ 178 w 355"/>
                <a:gd name="T9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close/>
                </a:path>
              </a:pathLst>
            </a:custGeom>
            <a:solidFill>
              <a:srgbClr val="5757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5" name="Freeform 9"/>
            <p:cNvSpPr>
              <a:spLocks noChangeArrowheads="1"/>
            </p:cNvSpPr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0 w 450"/>
                <a:gd name="T23" fmla="*/ 2 h 37"/>
                <a:gd name="T24" fmla="*/ 19 w 450"/>
                <a:gd name="T25" fmla="*/ 7 h 37"/>
                <a:gd name="T26" fmla="*/ 42 w 450"/>
                <a:gd name="T27" fmla="*/ 10 h 37"/>
                <a:gd name="T28" fmla="*/ 69 w 450"/>
                <a:gd name="T29" fmla="*/ 14 h 37"/>
                <a:gd name="T30" fmla="*/ 97 w 450"/>
                <a:gd name="T31" fmla="*/ 15 h 37"/>
                <a:gd name="T32" fmla="*/ 156 w 450"/>
                <a:gd name="T33" fmla="*/ 19 h 37"/>
                <a:gd name="T34" fmla="*/ 206 w 450"/>
                <a:gd name="T35" fmla="*/ 19 h 37"/>
                <a:gd name="T36" fmla="*/ 263 w 450"/>
                <a:gd name="T37" fmla="*/ 18 h 37"/>
                <a:gd name="T38" fmla="*/ 332 w 450"/>
                <a:gd name="T39" fmla="*/ 15 h 37"/>
                <a:gd name="T40" fmla="*/ 367 w 450"/>
                <a:gd name="T41" fmla="*/ 13 h 37"/>
                <a:gd name="T42" fmla="*/ 399 w 450"/>
                <a:gd name="T43" fmla="*/ 10 h 37"/>
                <a:gd name="T44" fmla="*/ 428 w 450"/>
                <a:gd name="T45" fmla="*/ 6 h 37"/>
                <a:gd name="T46" fmla="*/ 450 w 450"/>
                <a:gd name="T47" fmla="*/ 0 h 37"/>
                <a:gd name="T48" fmla="*/ 447 w 450"/>
                <a:gd name="T49" fmla="*/ 11 h 37"/>
                <a:gd name="T50" fmla="*/ 444 w 450"/>
                <a:gd name="T51" fmla="*/ 15 h 37"/>
                <a:gd name="T52" fmla="*/ 437 w 450"/>
                <a:gd name="T53" fmla="*/ 18 h 37"/>
                <a:gd name="T54" fmla="*/ 429 w 450"/>
                <a:gd name="T55" fmla="*/ 21 h 37"/>
                <a:gd name="T56" fmla="*/ 417 w 450"/>
                <a:gd name="T57" fmla="*/ 23 h 37"/>
                <a:gd name="T58" fmla="*/ 386 w 450"/>
                <a:gd name="T59" fmla="*/ 29 h 37"/>
                <a:gd name="T60" fmla="*/ 351 w 450"/>
                <a:gd name="T61" fmla="*/ 32 h 37"/>
                <a:gd name="T62" fmla="*/ 311 w 450"/>
                <a:gd name="T63" fmla="*/ 34 h 37"/>
                <a:gd name="T64" fmla="*/ 272 w 450"/>
                <a:gd name="T65" fmla="*/ 37 h 37"/>
                <a:gd name="T66" fmla="*/ 207 w 450"/>
                <a:gd name="T6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close/>
                </a:path>
              </a:pathLst>
            </a:custGeom>
            <a:solidFill>
              <a:srgbClr val="4B4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6" name="Freeform 10"/>
            <p:cNvSpPr>
              <a:spLocks noChangeArrowheads="1"/>
            </p:cNvSpPr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4 h 61"/>
                <a:gd name="T6" fmla="*/ 791 w 823"/>
                <a:gd name="T7" fmla="*/ 7 h 61"/>
                <a:gd name="T8" fmla="*/ 795 w 823"/>
                <a:gd name="T9" fmla="*/ 10 h 61"/>
                <a:gd name="T10" fmla="*/ 804 w 823"/>
                <a:gd name="T11" fmla="*/ 12 h 61"/>
                <a:gd name="T12" fmla="*/ 810 w 823"/>
                <a:gd name="T13" fmla="*/ 15 h 61"/>
                <a:gd name="T14" fmla="*/ 816 w 823"/>
                <a:gd name="T15" fmla="*/ 16 h 61"/>
                <a:gd name="T16" fmla="*/ 820 w 823"/>
                <a:gd name="T17" fmla="*/ 19 h 61"/>
                <a:gd name="T18" fmla="*/ 823 w 823"/>
                <a:gd name="T19" fmla="*/ 23 h 61"/>
                <a:gd name="T20" fmla="*/ 0 w 823"/>
                <a:gd name="T21" fmla="*/ 61 h 61"/>
                <a:gd name="T22" fmla="*/ 8 w 823"/>
                <a:gd name="T23" fmla="*/ 58 h 61"/>
                <a:gd name="T24" fmla="*/ 15 w 823"/>
                <a:gd name="T25" fmla="*/ 57 h 61"/>
                <a:gd name="T26" fmla="*/ 20 w 823"/>
                <a:gd name="T27" fmla="*/ 54 h 61"/>
                <a:gd name="T28" fmla="*/ 23 w 823"/>
                <a:gd name="T29" fmla="*/ 52 h 61"/>
                <a:gd name="T30" fmla="*/ 24 w 823"/>
                <a:gd name="T31" fmla="*/ 49 h 61"/>
                <a:gd name="T32" fmla="*/ 24 w 823"/>
                <a:gd name="T33" fmla="*/ 46 h 61"/>
                <a:gd name="T34" fmla="*/ 23 w 823"/>
                <a:gd name="T35" fmla="*/ 43 h 61"/>
                <a:gd name="T36" fmla="*/ 20 w 823"/>
                <a:gd name="T3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7" name="Freeform 11"/>
            <p:cNvSpPr>
              <a:spLocks noChangeArrowheads="1"/>
            </p:cNvSpPr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29 w 835"/>
                <a:gd name="T5" fmla="*/ 6 h 63"/>
                <a:gd name="T6" fmla="*/ 821 w 835"/>
                <a:gd name="T7" fmla="*/ 9 h 63"/>
                <a:gd name="T8" fmla="*/ 812 w 835"/>
                <a:gd name="T9" fmla="*/ 11 h 63"/>
                <a:gd name="T10" fmla="*/ 806 w 835"/>
                <a:gd name="T11" fmla="*/ 11 h 63"/>
                <a:gd name="T12" fmla="*/ 800 w 835"/>
                <a:gd name="T13" fmla="*/ 13 h 63"/>
                <a:gd name="T14" fmla="*/ 800 w 835"/>
                <a:gd name="T15" fmla="*/ 14 h 63"/>
                <a:gd name="T16" fmla="*/ 800 w 835"/>
                <a:gd name="T17" fmla="*/ 17 h 63"/>
                <a:gd name="T18" fmla="*/ 802 w 835"/>
                <a:gd name="T19" fmla="*/ 21 h 63"/>
                <a:gd name="T20" fmla="*/ 804 w 835"/>
                <a:gd name="T21" fmla="*/ 26 h 63"/>
                <a:gd name="T22" fmla="*/ 42 w 835"/>
                <a:gd name="T23" fmla="*/ 63 h 63"/>
                <a:gd name="T24" fmla="*/ 42 w 835"/>
                <a:gd name="T25" fmla="*/ 60 h 63"/>
                <a:gd name="T26" fmla="*/ 41 w 835"/>
                <a:gd name="T27" fmla="*/ 60 h 63"/>
                <a:gd name="T28" fmla="*/ 36 w 835"/>
                <a:gd name="T29" fmla="*/ 59 h 63"/>
                <a:gd name="T30" fmla="*/ 27 w 835"/>
                <a:gd name="T31" fmla="*/ 57 h 63"/>
                <a:gd name="T32" fmla="*/ 16 w 835"/>
                <a:gd name="T33" fmla="*/ 53 h 63"/>
                <a:gd name="T34" fmla="*/ 7 w 835"/>
                <a:gd name="T35" fmla="*/ 48 h 63"/>
                <a:gd name="T36" fmla="*/ 3 w 835"/>
                <a:gd name="T37" fmla="*/ 44 h 63"/>
                <a:gd name="T38" fmla="*/ 0 w 835"/>
                <a:gd name="T3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8" name="Freeform 12"/>
            <p:cNvSpPr>
              <a:spLocks noChangeArrowheads="1"/>
            </p:cNvSpPr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4 w 799"/>
                <a:gd name="T5" fmla="*/ 4 h 61"/>
                <a:gd name="T6" fmla="*/ 795 w 799"/>
                <a:gd name="T7" fmla="*/ 10 h 61"/>
                <a:gd name="T8" fmla="*/ 799 w 799"/>
                <a:gd name="T9" fmla="*/ 23 h 61"/>
                <a:gd name="T10" fmla="*/ 11 w 799"/>
                <a:gd name="T11" fmla="*/ 61 h 61"/>
                <a:gd name="T12" fmla="*/ 13 w 799"/>
                <a:gd name="T13" fmla="*/ 52 h 61"/>
                <a:gd name="T14" fmla="*/ 13 w 799"/>
                <a:gd name="T15" fmla="*/ 46 h 61"/>
                <a:gd name="T16" fmla="*/ 11 w 799"/>
                <a:gd name="T17" fmla="*/ 43 h 61"/>
                <a:gd name="T18" fmla="*/ 10 w 799"/>
                <a:gd name="T19" fmla="*/ 40 h 61"/>
                <a:gd name="T20" fmla="*/ 6 w 799"/>
                <a:gd name="T21" fmla="*/ 39 h 61"/>
                <a:gd name="T22" fmla="*/ 0 w 799"/>
                <a:gd name="T23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89" name="Freeform 13"/>
            <p:cNvSpPr>
              <a:spLocks noChangeArrowheads="1"/>
            </p:cNvSpPr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5 h 61"/>
                <a:gd name="T6" fmla="*/ 790 w 810"/>
                <a:gd name="T7" fmla="*/ 11 h 61"/>
                <a:gd name="T8" fmla="*/ 795 w 810"/>
                <a:gd name="T9" fmla="*/ 16 h 61"/>
                <a:gd name="T10" fmla="*/ 803 w 810"/>
                <a:gd name="T11" fmla="*/ 20 h 61"/>
                <a:gd name="T12" fmla="*/ 810 w 810"/>
                <a:gd name="T13" fmla="*/ 23 h 61"/>
                <a:gd name="T14" fmla="*/ 0 w 810"/>
                <a:gd name="T15" fmla="*/ 61 h 61"/>
                <a:gd name="T16" fmla="*/ 4 w 810"/>
                <a:gd name="T17" fmla="*/ 55 h 61"/>
                <a:gd name="T18" fmla="*/ 6 w 810"/>
                <a:gd name="T19" fmla="*/ 50 h 61"/>
                <a:gd name="T20" fmla="*/ 4 w 810"/>
                <a:gd name="T21" fmla="*/ 43 h 61"/>
                <a:gd name="T22" fmla="*/ 3 w 810"/>
                <a:gd name="T23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0" name="Freeform 14"/>
            <p:cNvSpPr>
              <a:spLocks noChangeArrowheads="1"/>
            </p:cNvSpPr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92 w 795"/>
                <a:gd name="T5" fmla="*/ 8 h 61"/>
                <a:gd name="T6" fmla="*/ 795 w 795"/>
                <a:gd name="T7" fmla="*/ 15 h 61"/>
                <a:gd name="T8" fmla="*/ 795 w 795"/>
                <a:gd name="T9" fmla="*/ 22 h 61"/>
                <a:gd name="T10" fmla="*/ 795 w 795"/>
                <a:gd name="T11" fmla="*/ 24 h 61"/>
                <a:gd name="T12" fmla="*/ 9 w 795"/>
                <a:gd name="T13" fmla="*/ 61 h 61"/>
                <a:gd name="T14" fmla="*/ 11 w 795"/>
                <a:gd name="T15" fmla="*/ 56 h 61"/>
                <a:gd name="T16" fmla="*/ 13 w 795"/>
                <a:gd name="T17" fmla="*/ 50 h 61"/>
                <a:gd name="T18" fmla="*/ 17 w 795"/>
                <a:gd name="T19" fmla="*/ 43 h 61"/>
                <a:gd name="T20" fmla="*/ 17 w 795"/>
                <a:gd name="T21" fmla="*/ 41 h 61"/>
                <a:gd name="T22" fmla="*/ 15 w 795"/>
                <a:gd name="T23" fmla="*/ 39 h 61"/>
                <a:gd name="T24" fmla="*/ 9 w 795"/>
                <a:gd name="T25" fmla="*/ 38 h 61"/>
                <a:gd name="T26" fmla="*/ 0 w 795"/>
                <a:gd name="T27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1" name="Freeform 15"/>
            <p:cNvSpPr>
              <a:spLocks noChangeArrowheads="1"/>
            </p:cNvSpPr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4 h 61"/>
                <a:gd name="T6" fmla="*/ 796 w 823"/>
                <a:gd name="T7" fmla="*/ 7 h 61"/>
                <a:gd name="T8" fmla="*/ 800 w 823"/>
                <a:gd name="T9" fmla="*/ 11 h 61"/>
                <a:gd name="T10" fmla="*/ 807 w 823"/>
                <a:gd name="T11" fmla="*/ 13 h 61"/>
                <a:gd name="T12" fmla="*/ 817 w 823"/>
                <a:gd name="T13" fmla="*/ 18 h 61"/>
                <a:gd name="T14" fmla="*/ 823 w 823"/>
                <a:gd name="T15" fmla="*/ 22 h 61"/>
                <a:gd name="T16" fmla="*/ 0 w 823"/>
                <a:gd name="T17" fmla="*/ 61 h 61"/>
                <a:gd name="T18" fmla="*/ 3 w 823"/>
                <a:gd name="T19" fmla="*/ 59 h 61"/>
                <a:gd name="T20" fmla="*/ 11 w 823"/>
                <a:gd name="T21" fmla="*/ 55 h 61"/>
                <a:gd name="T22" fmla="*/ 14 w 823"/>
                <a:gd name="T23" fmla="*/ 53 h 61"/>
                <a:gd name="T24" fmla="*/ 15 w 823"/>
                <a:gd name="T25" fmla="*/ 50 h 61"/>
                <a:gd name="T26" fmla="*/ 16 w 823"/>
                <a:gd name="T27" fmla="*/ 43 h 61"/>
                <a:gd name="T28" fmla="*/ 15 w 823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2" name="Freeform 16"/>
            <p:cNvSpPr>
              <a:spLocks noChangeArrowheads="1"/>
            </p:cNvSpPr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4 w 788"/>
                <a:gd name="T5" fmla="*/ 6 h 61"/>
                <a:gd name="T6" fmla="*/ 786 w 788"/>
                <a:gd name="T7" fmla="*/ 11 h 61"/>
                <a:gd name="T8" fmla="*/ 788 w 788"/>
                <a:gd name="T9" fmla="*/ 25 h 61"/>
                <a:gd name="T10" fmla="*/ 7 w 788"/>
                <a:gd name="T11" fmla="*/ 61 h 61"/>
                <a:gd name="T12" fmla="*/ 8 w 788"/>
                <a:gd name="T13" fmla="*/ 54 h 61"/>
                <a:gd name="T14" fmla="*/ 8 w 788"/>
                <a:gd name="T15" fmla="*/ 48 h 61"/>
                <a:gd name="T16" fmla="*/ 6 w 788"/>
                <a:gd name="T17" fmla="*/ 42 h 61"/>
                <a:gd name="T18" fmla="*/ 0 w 788"/>
                <a:gd name="T19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3" name="Freeform 17"/>
            <p:cNvSpPr>
              <a:spLocks noChangeArrowheads="1"/>
            </p:cNvSpPr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4 w 790"/>
                <a:gd name="T23" fmla="*/ 160 h 196"/>
                <a:gd name="T24" fmla="*/ 140 w 790"/>
                <a:gd name="T25" fmla="*/ 153 h 196"/>
                <a:gd name="T26" fmla="*/ 133 w 790"/>
                <a:gd name="T27" fmla="*/ 145 h 196"/>
                <a:gd name="T28" fmla="*/ 125 w 790"/>
                <a:gd name="T29" fmla="*/ 138 h 196"/>
                <a:gd name="T30" fmla="*/ 99 w 790"/>
                <a:gd name="T31" fmla="*/ 121 h 196"/>
                <a:gd name="T32" fmla="*/ 64 w 790"/>
                <a:gd name="T33" fmla="*/ 99 h 196"/>
                <a:gd name="T34" fmla="*/ 52 w 790"/>
                <a:gd name="T35" fmla="*/ 92 h 196"/>
                <a:gd name="T36" fmla="*/ 42 w 790"/>
                <a:gd name="T37" fmla="*/ 84 h 196"/>
                <a:gd name="T38" fmla="*/ 33 w 790"/>
                <a:gd name="T39" fmla="*/ 76 h 196"/>
                <a:gd name="T40" fmla="*/ 23 w 790"/>
                <a:gd name="T41" fmla="*/ 68 h 196"/>
                <a:gd name="T42" fmla="*/ 11 w 790"/>
                <a:gd name="T43" fmla="*/ 53 h 196"/>
                <a:gd name="T44" fmla="*/ 0 w 790"/>
                <a:gd name="T45" fmla="*/ 37 h 196"/>
                <a:gd name="T46" fmla="*/ 790 w 790"/>
                <a:gd name="T47" fmla="*/ 0 h 196"/>
                <a:gd name="T48" fmla="*/ 786 w 790"/>
                <a:gd name="T49" fmla="*/ 12 h 196"/>
                <a:gd name="T50" fmla="*/ 778 w 790"/>
                <a:gd name="T51" fmla="*/ 24 h 196"/>
                <a:gd name="T52" fmla="*/ 770 w 790"/>
                <a:gd name="T53" fmla="*/ 38 h 196"/>
                <a:gd name="T54" fmla="*/ 760 w 790"/>
                <a:gd name="T55" fmla="*/ 50 h 196"/>
                <a:gd name="T56" fmla="*/ 749 w 790"/>
                <a:gd name="T57" fmla="*/ 62 h 196"/>
                <a:gd name="T58" fmla="*/ 738 w 790"/>
                <a:gd name="T59" fmla="*/ 76 h 196"/>
                <a:gd name="T60" fmla="*/ 711 w 790"/>
                <a:gd name="T61" fmla="*/ 99 h 196"/>
                <a:gd name="T62" fmla="*/ 696 w 790"/>
                <a:gd name="T63" fmla="*/ 111 h 196"/>
                <a:gd name="T64" fmla="*/ 682 w 790"/>
                <a:gd name="T65" fmla="*/ 122 h 196"/>
                <a:gd name="T66" fmla="*/ 657 w 790"/>
                <a:gd name="T67" fmla="*/ 138 h 196"/>
                <a:gd name="T68" fmla="*/ 646 w 790"/>
                <a:gd name="T69" fmla="*/ 146 h 196"/>
                <a:gd name="T70" fmla="*/ 638 w 790"/>
                <a:gd name="T71" fmla="*/ 153 h 196"/>
                <a:gd name="T72" fmla="*/ 633 w 790"/>
                <a:gd name="T73" fmla="*/ 160 h 196"/>
                <a:gd name="T74" fmla="*/ 630 w 790"/>
                <a:gd name="T75" fmla="*/ 168 h 196"/>
                <a:gd name="T76" fmla="*/ 629 w 790"/>
                <a:gd name="T77" fmla="*/ 169 h 196"/>
                <a:gd name="T78" fmla="*/ 627 w 790"/>
                <a:gd name="T79" fmla="*/ 172 h 196"/>
                <a:gd name="T80" fmla="*/ 621 w 790"/>
                <a:gd name="T81" fmla="*/ 176 h 196"/>
                <a:gd name="T82" fmla="*/ 610 w 790"/>
                <a:gd name="T83" fmla="*/ 179 h 196"/>
                <a:gd name="T84" fmla="*/ 598 w 790"/>
                <a:gd name="T85" fmla="*/ 182 h 196"/>
                <a:gd name="T86" fmla="*/ 564 w 790"/>
                <a:gd name="T87" fmla="*/ 187 h 196"/>
                <a:gd name="T88" fmla="*/ 525 w 790"/>
                <a:gd name="T89" fmla="*/ 191 h 196"/>
                <a:gd name="T90" fmla="*/ 483 w 790"/>
                <a:gd name="T91" fmla="*/ 194 h 196"/>
                <a:gd name="T92" fmla="*/ 439 w 790"/>
                <a:gd name="T93" fmla="*/ 195 h 196"/>
                <a:gd name="T94" fmla="*/ 370 w 790"/>
                <a:gd name="T95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4" name="Freeform 18"/>
            <p:cNvSpPr>
              <a:spLocks noChangeArrowheads="1"/>
            </p:cNvSpPr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25 w 228"/>
                <a:gd name="T13" fmla="*/ 64 h 176"/>
                <a:gd name="T14" fmla="*/ 15 w 228"/>
                <a:gd name="T15" fmla="*/ 46 h 176"/>
                <a:gd name="T16" fmla="*/ 0 w 228"/>
                <a:gd name="T17" fmla="*/ 10 h 176"/>
                <a:gd name="T18" fmla="*/ 225 w 228"/>
                <a:gd name="T19" fmla="*/ 0 h 176"/>
                <a:gd name="T20" fmla="*/ 228 w 228"/>
                <a:gd name="T21" fmla="*/ 41 h 176"/>
                <a:gd name="T22" fmla="*/ 228 w 228"/>
                <a:gd name="T23" fmla="*/ 80 h 176"/>
                <a:gd name="T24" fmla="*/ 226 w 228"/>
                <a:gd name="T25" fmla="*/ 110 h 176"/>
                <a:gd name="T26" fmla="*/ 224 w 228"/>
                <a:gd name="T27" fmla="*/ 133 h 176"/>
                <a:gd name="T28" fmla="*/ 224 w 228"/>
                <a:gd name="T29" fmla="*/ 152 h 176"/>
                <a:gd name="T30" fmla="*/ 224 w 228"/>
                <a:gd name="T31" fmla="*/ 162 h 176"/>
                <a:gd name="T32" fmla="*/ 226 w 228"/>
                <a:gd name="T33" fmla="*/ 172 h 176"/>
                <a:gd name="T34" fmla="*/ 226 w 228"/>
                <a:gd name="T35" fmla="*/ 176 h 176"/>
                <a:gd name="T36" fmla="*/ 157 w 228"/>
                <a:gd name="T37" fmla="*/ 175 h 176"/>
                <a:gd name="T38" fmla="*/ 118 w 228"/>
                <a:gd name="T39" fmla="*/ 172 h 176"/>
                <a:gd name="T40" fmla="*/ 82 w 228"/>
                <a:gd name="T41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5" name="Freeform 19"/>
            <p:cNvSpPr>
              <a:spLocks noChangeArrowheads="1"/>
            </p:cNvSpPr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5 w 323"/>
                <a:gd name="T7" fmla="*/ 147 h 171"/>
                <a:gd name="T8" fmla="*/ 302 w 323"/>
                <a:gd name="T9" fmla="*/ 152 h 171"/>
                <a:gd name="T10" fmla="*/ 296 w 323"/>
                <a:gd name="T11" fmla="*/ 157 h 171"/>
                <a:gd name="T12" fmla="*/ 291 w 323"/>
                <a:gd name="T13" fmla="*/ 161 h 171"/>
                <a:gd name="T14" fmla="*/ 286 w 323"/>
                <a:gd name="T15" fmla="*/ 164 h 171"/>
                <a:gd name="T16" fmla="*/ 279 w 323"/>
                <a:gd name="T17" fmla="*/ 167 h 171"/>
                <a:gd name="T18" fmla="*/ 272 w 323"/>
                <a:gd name="T19" fmla="*/ 168 h 171"/>
                <a:gd name="T20" fmla="*/ 267 w 323"/>
                <a:gd name="T21" fmla="*/ 168 h 171"/>
                <a:gd name="T22" fmla="*/ 0 w 323"/>
                <a:gd name="T23" fmla="*/ 171 h 171"/>
                <a:gd name="T24" fmla="*/ 0 w 323"/>
                <a:gd name="T25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6" name="Freeform 20"/>
            <p:cNvSpPr>
              <a:spLocks noChangeArrowheads="1"/>
            </p:cNvSpPr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03 w 320"/>
                <a:gd name="T7" fmla="*/ 140 h 170"/>
                <a:gd name="T8" fmla="*/ 302 w 320"/>
                <a:gd name="T9" fmla="*/ 147 h 170"/>
                <a:gd name="T10" fmla="*/ 299 w 320"/>
                <a:gd name="T11" fmla="*/ 152 h 170"/>
                <a:gd name="T12" fmla="*/ 293 w 320"/>
                <a:gd name="T13" fmla="*/ 157 h 170"/>
                <a:gd name="T14" fmla="*/ 288 w 320"/>
                <a:gd name="T15" fmla="*/ 161 h 170"/>
                <a:gd name="T16" fmla="*/ 283 w 320"/>
                <a:gd name="T17" fmla="*/ 164 h 170"/>
                <a:gd name="T18" fmla="*/ 276 w 320"/>
                <a:gd name="T19" fmla="*/ 167 h 170"/>
                <a:gd name="T20" fmla="*/ 269 w 320"/>
                <a:gd name="T21" fmla="*/ 168 h 170"/>
                <a:gd name="T22" fmla="*/ 264 w 320"/>
                <a:gd name="T23" fmla="*/ 168 h 170"/>
                <a:gd name="T24" fmla="*/ 1 w 320"/>
                <a:gd name="T25" fmla="*/ 170 h 170"/>
                <a:gd name="T26" fmla="*/ 0 w 320"/>
                <a:gd name="T2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7" name="Freeform 21"/>
            <p:cNvSpPr>
              <a:spLocks noChangeArrowheads="1"/>
            </p:cNvSpPr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299 w 316"/>
                <a:gd name="T7" fmla="*/ 140 h 170"/>
                <a:gd name="T8" fmla="*/ 298 w 316"/>
                <a:gd name="T9" fmla="*/ 147 h 170"/>
                <a:gd name="T10" fmla="*/ 295 w 316"/>
                <a:gd name="T11" fmla="*/ 152 h 170"/>
                <a:gd name="T12" fmla="*/ 289 w 316"/>
                <a:gd name="T13" fmla="*/ 156 h 170"/>
                <a:gd name="T14" fmla="*/ 284 w 316"/>
                <a:gd name="T15" fmla="*/ 160 h 170"/>
                <a:gd name="T16" fmla="*/ 279 w 316"/>
                <a:gd name="T17" fmla="*/ 164 h 170"/>
                <a:gd name="T18" fmla="*/ 272 w 316"/>
                <a:gd name="T19" fmla="*/ 167 h 170"/>
                <a:gd name="T20" fmla="*/ 266 w 316"/>
                <a:gd name="T21" fmla="*/ 168 h 170"/>
                <a:gd name="T22" fmla="*/ 260 w 316"/>
                <a:gd name="T23" fmla="*/ 168 h 170"/>
                <a:gd name="T24" fmla="*/ 1 w 316"/>
                <a:gd name="T25" fmla="*/ 170 h 170"/>
                <a:gd name="T26" fmla="*/ 0 w 316"/>
                <a:gd name="T2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8" name="Freeform 22"/>
            <p:cNvSpPr>
              <a:spLocks noChangeArrowheads="1"/>
            </p:cNvSpPr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295 w 312"/>
                <a:gd name="T7" fmla="*/ 140 h 168"/>
                <a:gd name="T8" fmla="*/ 294 w 312"/>
                <a:gd name="T9" fmla="*/ 147 h 168"/>
                <a:gd name="T10" fmla="*/ 291 w 312"/>
                <a:gd name="T11" fmla="*/ 152 h 168"/>
                <a:gd name="T12" fmla="*/ 285 w 312"/>
                <a:gd name="T13" fmla="*/ 156 h 168"/>
                <a:gd name="T14" fmla="*/ 280 w 312"/>
                <a:gd name="T15" fmla="*/ 160 h 168"/>
                <a:gd name="T16" fmla="*/ 275 w 312"/>
                <a:gd name="T17" fmla="*/ 164 h 168"/>
                <a:gd name="T18" fmla="*/ 269 w 312"/>
                <a:gd name="T19" fmla="*/ 167 h 168"/>
                <a:gd name="T20" fmla="*/ 262 w 312"/>
                <a:gd name="T21" fmla="*/ 168 h 168"/>
                <a:gd name="T22" fmla="*/ 257 w 312"/>
                <a:gd name="T23" fmla="*/ 168 h 168"/>
                <a:gd name="T24" fmla="*/ 0 w 312"/>
                <a:gd name="T25" fmla="*/ 168 h 168"/>
                <a:gd name="T26" fmla="*/ 0 w 312"/>
                <a:gd name="T2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99" name="Freeform 23"/>
            <p:cNvSpPr>
              <a:spLocks noChangeArrowheads="1"/>
            </p:cNvSpPr>
            <p:nvPr/>
          </p:nvSpPr>
          <p:spPr bwMode="auto">
            <a:xfrm>
              <a:off x="3068638" y="5083175"/>
              <a:ext cx="488950" cy="266700"/>
            </a:xfrm>
            <a:custGeom>
              <a:avLst/>
              <a:gdLst>
                <a:gd name="T0" fmla="*/ 0 w 308"/>
                <a:gd name="T1" fmla="*/ 0 h 168"/>
                <a:gd name="T2" fmla="*/ 0 w 308"/>
                <a:gd name="T3" fmla="*/ 0 h 168"/>
                <a:gd name="T4" fmla="*/ 308 w 308"/>
                <a:gd name="T5" fmla="*/ 0 h 168"/>
                <a:gd name="T6" fmla="*/ 291 w 308"/>
                <a:gd name="T7" fmla="*/ 140 h 168"/>
                <a:gd name="T8" fmla="*/ 290 w 308"/>
                <a:gd name="T9" fmla="*/ 147 h 168"/>
                <a:gd name="T10" fmla="*/ 287 w 308"/>
                <a:gd name="T11" fmla="*/ 152 h 168"/>
                <a:gd name="T12" fmla="*/ 281 w 308"/>
                <a:gd name="T13" fmla="*/ 156 h 168"/>
                <a:gd name="T14" fmla="*/ 277 w 308"/>
                <a:gd name="T15" fmla="*/ 160 h 168"/>
                <a:gd name="T16" fmla="*/ 271 w 308"/>
                <a:gd name="T17" fmla="*/ 164 h 168"/>
                <a:gd name="T18" fmla="*/ 265 w 308"/>
                <a:gd name="T19" fmla="*/ 166 h 168"/>
                <a:gd name="T20" fmla="*/ 258 w 308"/>
                <a:gd name="T21" fmla="*/ 168 h 168"/>
                <a:gd name="T22" fmla="*/ 253 w 308"/>
                <a:gd name="T23" fmla="*/ 168 h 168"/>
                <a:gd name="T24" fmla="*/ 0 w 308"/>
                <a:gd name="T25" fmla="*/ 167 h 168"/>
                <a:gd name="T26" fmla="*/ 0 w 308"/>
                <a:gd name="T2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8" h="168">
                  <a:moveTo>
                    <a:pt x="0" y="0"/>
                  </a:moveTo>
                  <a:lnTo>
                    <a:pt x="0" y="0"/>
                  </a:lnTo>
                  <a:lnTo>
                    <a:pt x="308" y="0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7" y="152"/>
                  </a:lnTo>
                  <a:lnTo>
                    <a:pt x="281" y="156"/>
                  </a:lnTo>
                  <a:lnTo>
                    <a:pt x="277" y="160"/>
                  </a:lnTo>
                  <a:lnTo>
                    <a:pt x="271" y="164"/>
                  </a:lnTo>
                  <a:lnTo>
                    <a:pt x="265" y="166"/>
                  </a:lnTo>
                  <a:lnTo>
                    <a:pt x="258" y="168"/>
                  </a:lnTo>
                  <a:lnTo>
                    <a:pt x="253" y="168"/>
                  </a:lnTo>
                  <a:lnTo>
                    <a:pt x="0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9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0" name="Freeform 24"/>
            <p:cNvSpPr>
              <a:spLocks noChangeArrowheads="1"/>
            </p:cNvSpPr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287 w 304"/>
                <a:gd name="T7" fmla="*/ 140 h 168"/>
                <a:gd name="T8" fmla="*/ 286 w 304"/>
                <a:gd name="T9" fmla="*/ 147 h 168"/>
                <a:gd name="T10" fmla="*/ 283 w 304"/>
                <a:gd name="T11" fmla="*/ 152 h 168"/>
                <a:gd name="T12" fmla="*/ 279 w 304"/>
                <a:gd name="T13" fmla="*/ 156 h 168"/>
                <a:gd name="T14" fmla="*/ 273 w 304"/>
                <a:gd name="T15" fmla="*/ 160 h 168"/>
                <a:gd name="T16" fmla="*/ 267 w 304"/>
                <a:gd name="T17" fmla="*/ 164 h 168"/>
                <a:gd name="T18" fmla="*/ 261 w 304"/>
                <a:gd name="T19" fmla="*/ 166 h 168"/>
                <a:gd name="T20" fmla="*/ 254 w 304"/>
                <a:gd name="T21" fmla="*/ 167 h 168"/>
                <a:gd name="T22" fmla="*/ 249 w 304"/>
                <a:gd name="T23" fmla="*/ 168 h 168"/>
                <a:gd name="T24" fmla="*/ 0 w 304"/>
                <a:gd name="T25" fmla="*/ 166 h 168"/>
                <a:gd name="T26" fmla="*/ 0 w 304"/>
                <a:gd name="T2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1" name="Freeform 25"/>
            <p:cNvSpPr>
              <a:spLocks noChangeArrowheads="1"/>
            </p:cNvSpPr>
            <p:nvPr/>
          </p:nvSpPr>
          <p:spPr bwMode="auto">
            <a:xfrm>
              <a:off x="3081338" y="5083175"/>
              <a:ext cx="476250" cy="266700"/>
            </a:xfrm>
            <a:custGeom>
              <a:avLst/>
              <a:gdLst>
                <a:gd name="T0" fmla="*/ 0 w 300"/>
                <a:gd name="T1" fmla="*/ 0 h 168"/>
                <a:gd name="T2" fmla="*/ 0 w 300"/>
                <a:gd name="T3" fmla="*/ 0 h 168"/>
                <a:gd name="T4" fmla="*/ 300 w 300"/>
                <a:gd name="T5" fmla="*/ 0 h 168"/>
                <a:gd name="T6" fmla="*/ 283 w 300"/>
                <a:gd name="T7" fmla="*/ 140 h 168"/>
                <a:gd name="T8" fmla="*/ 282 w 300"/>
                <a:gd name="T9" fmla="*/ 147 h 168"/>
                <a:gd name="T10" fmla="*/ 279 w 300"/>
                <a:gd name="T11" fmla="*/ 152 h 168"/>
                <a:gd name="T12" fmla="*/ 275 w 300"/>
                <a:gd name="T13" fmla="*/ 156 h 168"/>
                <a:gd name="T14" fmla="*/ 269 w 300"/>
                <a:gd name="T15" fmla="*/ 160 h 168"/>
                <a:gd name="T16" fmla="*/ 264 w 300"/>
                <a:gd name="T17" fmla="*/ 163 h 168"/>
                <a:gd name="T18" fmla="*/ 257 w 300"/>
                <a:gd name="T19" fmla="*/ 166 h 168"/>
                <a:gd name="T20" fmla="*/ 252 w 300"/>
                <a:gd name="T21" fmla="*/ 167 h 168"/>
                <a:gd name="T22" fmla="*/ 245 w 300"/>
                <a:gd name="T23" fmla="*/ 168 h 168"/>
                <a:gd name="T24" fmla="*/ 0 w 300"/>
                <a:gd name="T25" fmla="*/ 164 h 168"/>
                <a:gd name="T26" fmla="*/ 0 w 300"/>
                <a:gd name="T2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0" h="168">
                  <a:moveTo>
                    <a:pt x="0" y="0"/>
                  </a:moveTo>
                  <a:lnTo>
                    <a:pt x="0" y="0"/>
                  </a:lnTo>
                  <a:lnTo>
                    <a:pt x="300" y="0"/>
                  </a:lnTo>
                  <a:lnTo>
                    <a:pt x="283" y="140"/>
                  </a:lnTo>
                  <a:lnTo>
                    <a:pt x="282" y="147"/>
                  </a:lnTo>
                  <a:lnTo>
                    <a:pt x="279" y="152"/>
                  </a:lnTo>
                  <a:lnTo>
                    <a:pt x="275" y="156"/>
                  </a:lnTo>
                  <a:lnTo>
                    <a:pt x="269" y="160"/>
                  </a:lnTo>
                  <a:lnTo>
                    <a:pt x="264" y="163"/>
                  </a:lnTo>
                  <a:lnTo>
                    <a:pt x="257" y="166"/>
                  </a:lnTo>
                  <a:lnTo>
                    <a:pt x="252" y="167"/>
                  </a:lnTo>
                  <a:lnTo>
                    <a:pt x="245" y="168"/>
                  </a:lnTo>
                  <a:lnTo>
                    <a:pt x="0" y="1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2" name="Freeform 26"/>
            <p:cNvSpPr>
              <a:spLocks noChangeArrowheads="1"/>
            </p:cNvSpPr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80 w 297"/>
                <a:gd name="T7" fmla="*/ 140 h 168"/>
                <a:gd name="T8" fmla="*/ 279 w 297"/>
                <a:gd name="T9" fmla="*/ 147 h 168"/>
                <a:gd name="T10" fmla="*/ 276 w 297"/>
                <a:gd name="T11" fmla="*/ 152 h 168"/>
                <a:gd name="T12" fmla="*/ 272 w 297"/>
                <a:gd name="T13" fmla="*/ 156 h 168"/>
                <a:gd name="T14" fmla="*/ 266 w 297"/>
                <a:gd name="T15" fmla="*/ 160 h 168"/>
                <a:gd name="T16" fmla="*/ 261 w 297"/>
                <a:gd name="T17" fmla="*/ 163 h 168"/>
                <a:gd name="T18" fmla="*/ 254 w 297"/>
                <a:gd name="T19" fmla="*/ 166 h 168"/>
                <a:gd name="T20" fmla="*/ 249 w 297"/>
                <a:gd name="T21" fmla="*/ 167 h 168"/>
                <a:gd name="T22" fmla="*/ 243 w 297"/>
                <a:gd name="T23" fmla="*/ 168 h 168"/>
                <a:gd name="T24" fmla="*/ 1 w 297"/>
                <a:gd name="T25" fmla="*/ 163 h 168"/>
                <a:gd name="T26" fmla="*/ 0 w 297"/>
                <a:gd name="T2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3" name="Freeform 27"/>
            <p:cNvSpPr>
              <a:spLocks noChangeArrowheads="1"/>
            </p:cNvSpPr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76 w 293"/>
                <a:gd name="T7" fmla="*/ 140 h 168"/>
                <a:gd name="T8" fmla="*/ 275 w 293"/>
                <a:gd name="T9" fmla="*/ 147 h 168"/>
                <a:gd name="T10" fmla="*/ 272 w 293"/>
                <a:gd name="T11" fmla="*/ 152 h 168"/>
                <a:gd name="T12" fmla="*/ 268 w 293"/>
                <a:gd name="T13" fmla="*/ 156 h 168"/>
                <a:gd name="T14" fmla="*/ 262 w 293"/>
                <a:gd name="T15" fmla="*/ 160 h 168"/>
                <a:gd name="T16" fmla="*/ 257 w 293"/>
                <a:gd name="T17" fmla="*/ 163 h 168"/>
                <a:gd name="T18" fmla="*/ 250 w 293"/>
                <a:gd name="T19" fmla="*/ 166 h 168"/>
                <a:gd name="T20" fmla="*/ 245 w 293"/>
                <a:gd name="T21" fmla="*/ 167 h 168"/>
                <a:gd name="T22" fmla="*/ 239 w 293"/>
                <a:gd name="T23" fmla="*/ 168 h 168"/>
                <a:gd name="T24" fmla="*/ 0 w 293"/>
                <a:gd name="T25" fmla="*/ 163 h 168"/>
                <a:gd name="T26" fmla="*/ 0 w 293"/>
                <a:gd name="T2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8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4" name="Freeform 28"/>
            <p:cNvSpPr>
              <a:spLocks noChangeArrowheads="1"/>
            </p:cNvSpPr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72 w 289"/>
                <a:gd name="T7" fmla="*/ 140 h 168"/>
                <a:gd name="T8" fmla="*/ 271 w 289"/>
                <a:gd name="T9" fmla="*/ 147 h 168"/>
                <a:gd name="T10" fmla="*/ 268 w 289"/>
                <a:gd name="T11" fmla="*/ 151 h 168"/>
                <a:gd name="T12" fmla="*/ 264 w 289"/>
                <a:gd name="T13" fmla="*/ 156 h 168"/>
                <a:gd name="T14" fmla="*/ 258 w 289"/>
                <a:gd name="T15" fmla="*/ 160 h 168"/>
                <a:gd name="T16" fmla="*/ 253 w 289"/>
                <a:gd name="T17" fmla="*/ 163 h 168"/>
                <a:gd name="T18" fmla="*/ 248 w 289"/>
                <a:gd name="T19" fmla="*/ 166 h 168"/>
                <a:gd name="T20" fmla="*/ 235 w 289"/>
                <a:gd name="T21" fmla="*/ 168 h 168"/>
                <a:gd name="T22" fmla="*/ 0 w 289"/>
                <a:gd name="T23" fmla="*/ 161 h 168"/>
                <a:gd name="T24" fmla="*/ 0 w 289"/>
                <a:gd name="T2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5" name="Freeform 29"/>
            <p:cNvSpPr>
              <a:spLocks noChangeArrowheads="1"/>
            </p:cNvSpPr>
            <p:nvPr/>
          </p:nvSpPr>
          <p:spPr bwMode="auto">
            <a:xfrm>
              <a:off x="3105151" y="5083175"/>
              <a:ext cx="452438" cy="265113"/>
            </a:xfrm>
            <a:custGeom>
              <a:avLst/>
              <a:gdLst>
                <a:gd name="T0" fmla="*/ 0 w 285"/>
                <a:gd name="T1" fmla="*/ 0 h 167"/>
                <a:gd name="T2" fmla="*/ 0 w 285"/>
                <a:gd name="T3" fmla="*/ 0 h 167"/>
                <a:gd name="T4" fmla="*/ 285 w 285"/>
                <a:gd name="T5" fmla="*/ 0 h 167"/>
                <a:gd name="T6" fmla="*/ 268 w 285"/>
                <a:gd name="T7" fmla="*/ 140 h 167"/>
                <a:gd name="T8" fmla="*/ 267 w 285"/>
                <a:gd name="T9" fmla="*/ 147 h 167"/>
                <a:gd name="T10" fmla="*/ 264 w 285"/>
                <a:gd name="T11" fmla="*/ 151 h 167"/>
                <a:gd name="T12" fmla="*/ 260 w 285"/>
                <a:gd name="T13" fmla="*/ 156 h 167"/>
                <a:gd name="T14" fmla="*/ 254 w 285"/>
                <a:gd name="T15" fmla="*/ 160 h 167"/>
                <a:gd name="T16" fmla="*/ 249 w 285"/>
                <a:gd name="T17" fmla="*/ 163 h 167"/>
                <a:gd name="T18" fmla="*/ 244 w 285"/>
                <a:gd name="T19" fmla="*/ 166 h 167"/>
                <a:gd name="T20" fmla="*/ 231 w 285"/>
                <a:gd name="T21" fmla="*/ 167 h 167"/>
                <a:gd name="T22" fmla="*/ 0 w 285"/>
                <a:gd name="T23" fmla="*/ 160 h 167"/>
                <a:gd name="T24" fmla="*/ 0 w 285"/>
                <a:gd name="T2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167">
                  <a:moveTo>
                    <a:pt x="0" y="0"/>
                  </a:moveTo>
                  <a:lnTo>
                    <a:pt x="0" y="0"/>
                  </a:lnTo>
                  <a:lnTo>
                    <a:pt x="285" y="0"/>
                  </a:lnTo>
                  <a:lnTo>
                    <a:pt x="268" y="140"/>
                  </a:lnTo>
                  <a:lnTo>
                    <a:pt x="267" y="147"/>
                  </a:lnTo>
                  <a:lnTo>
                    <a:pt x="264" y="151"/>
                  </a:lnTo>
                  <a:lnTo>
                    <a:pt x="260" y="156"/>
                  </a:lnTo>
                  <a:lnTo>
                    <a:pt x="254" y="160"/>
                  </a:lnTo>
                  <a:lnTo>
                    <a:pt x="249" y="163"/>
                  </a:lnTo>
                  <a:lnTo>
                    <a:pt x="244" y="166"/>
                  </a:lnTo>
                  <a:lnTo>
                    <a:pt x="231" y="167"/>
                  </a:lnTo>
                  <a:lnTo>
                    <a:pt x="0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6" name="Freeform 30"/>
            <p:cNvSpPr>
              <a:spLocks noChangeArrowheads="1"/>
            </p:cNvSpPr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64 w 281"/>
                <a:gd name="T7" fmla="*/ 140 h 167"/>
                <a:gd name="T8" fmla="*/ 263 w 281"/>
                <a:gd name="T9" fmla="*/ 145 h 167"/>
                <a:gd name="T10" fmla="*/ 260 w 281"/>
                <a:gd name="T11" fmla="*/ 151 h 167"/>
                <a:gd name="T12" fmla="*/ 256 w 281"/>
                <a:gd name="T13" fmla="*/ 156 h 167"/>
                <a:gd name="T14" fmla="*/ 250 w 281"/>
                <a:gd name="T15" fmla="*/ 160 h 167"/>
                <a:gd name="T16" fmla="*/ 245 w 281"/>
                <a:gd name="T17" fmla="*/ 163 h 167"/>
                <a:gd name="T18" fmla="*/ 240 w 281"/>
                <a:gd name="T19" fmla="*/ 166 h 167"/>
                <a:gd name="T20" fmla="*/ 229 w 281"/>
                <a:gd name="T21" fmla="*/ 167 h 167"/>
                <a:gd name="T22" fmla="*/ 0 w 281"/>
                <a:gd name="T23" fmla="*/ 159 h 167"/>
                <a:gd name="T24" fmla="*/ 0 w 281"/>
                <a:gd name="T2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A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7" name="Freeform 31"/>
            <p:cNvSpPr>
              <a:spLocks noChangeArrowheads="1"/>
            </p:cNvSpPr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61 w 278"/>
                <a:gd name="T7" fmla="*/ 140 h 167"/>
                <a:gd name="T8" fmla="*/ 260 w 278"/>
                <a:gd name="T9" fmla="*/ 145 h 167"/>
                <a:gd name="T10" fmla="*/ 257 w 278"/>
                <a:gd name="T11" fmla="*/ 151 h 167"/>
                <a:gd name="T12" fmla="*/ 253 w 278"/>
                <a:gd name="T13" fmla="*/ 156 h 167"/>
                <a:gd name="T14" fmla="*/ 247 w 278"/>
                <a:gd name="T15" fmla="*/ 159 h 167"/>
                <a:gd name="T16" fmla="*/ 242 w 278"/>
                <a:gd name="T17" fmla="*/ 163 h 167"/>
                <a:gd name="T18" fmla="*/ 237 w 278"/>
                <a:gd name="T19" fmla="*/ 166 h 167"/>
                <a:gd name="T20" fmla="*/ 226 w 278"/>
                <a:gd name="T21" fmla="*/ 167 h 167"/>
                <a:gd name="T22" fmla="*/ 0 w 278"/>
                <a:gd name="T23" fmla="*/ 157 h 167"/>
                <a:gd name="T24" fmla="*/ 1 w 278"/>
                <a:gd name="T2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A9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8" name="Freeform 32"/>
            <p:cNvSpPr>
              <a:spLocks noChangeArrowheads="1"/>
            </p:cNvSpPr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57 w 274"/>
                <a:gd name="T7" fmla="*/ 140 h 167"/>
                <a:gd name="T8" fmla="*/ 256 w 274"/>
                <a:gd name="T9" fmla="*/ 145 h 167"/>
                <a:gd name="T10" fmla="*/ 253 w 274"/>
                <a:gd name="T11" fmla="*/ 151 h 167"/>
                <a:gd name="T12" fmla="*/ 249 w 274"/>
                <a:gd name="T13" fmla="*/ 156 h 167"/>
                <a:gd name="T14" fmla="*/ 245 w 274"/>
                <a:gd name="T15" fmla="*/ 159 h 167"/>
                <a:gd name="T16" fmla="*/ 239 w 274"/>
                <a:gd name="T17" fmla="*/ 163 h 167"/>
                <a:gd name="T18" fmla="*/ 233 w 274"/>
                <a:gd name="T19" fmla="*/ 164 h 167"/>
                <a:gd name="T20" fmla="*/ 222 w 274"/>
                <a:gd name="T21" fmla="*/ 167 h 167"/>
                <a:gd name="T22" fmla="*/ 0 w 274"/>
                <a:gd name="T23" fmla="*/ 156 h 167"/>
                <a:gd name="T24" fmla="*/ 1 w 274"/>
                <a:gd name="T2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B9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09" name="Freeform 33"/>
            <p:cNvSpPr>
              <a:spLocks noChangeArrowheads="1"/>
            </p:cNvSpPr>
            <p:nvPr/>
          </p:nvSpPr>
          <p:spPr bwMode="auto">
            <a:xfrm>
              <a:off x="3128963" y="5083175"/>
              <a:ext cx="428625" cy="265113"/>
            </a:xfrm>
            <a:custGeom>
              <a:avLst/>
              <a:gdLst>
                <a:gd name="T0" fmla="*/ 0 w 270"/>
                <a:gd name="T1" fmla="*/ 0 h 167"/>
                <a:gd name="T2" fmla="*/ 0 w 270"/>
                <a:gd name="T3" fmla="*/ 0 h 167"/>
                <a:gd name="T4" fmla="*/ 270 w 270"/>
                <a:gd name="T5" fmla="*/ 0 h 167"/>
                <a:gd name="T6" fmla="*/ 253 w 270"/>
                <a:gd name="T7" fmla="*/ 140 h 167"/>
                <a:gd name="T8" fmla="*/ 252 w 270"/>
                <a:gd name="T9" fmla="*/ 145 h 167"/>
                <a:gd name="T10" fmla="*/ 249 w 270"/>
                <a:gd name="T11" fmla="*/ 151 h 167"/>
                <a:gd name="T12" fmla="*/ 245 w 270"/>
                <a:gd name="T13" fmla="*/ 155 h 167"/>
                <a:gd name="T14" fmla="*/ 241 w 270"/>
                <a:gd name="T15" fmla="*/ 159 h 167"/>
                <a:gd name="T16" fmla="*/ 235 w 270"/>
                <a:gd name="T17" fmla="*/ 163 h 167"/>
                <a:gd name="T18" fmla="*/ 230 w 270"/>
                <a:gd name="T19" fmla="*/ 164 h 167"/>
                <a:gd name="T20" fmla="*/ 219 w 270"/>
                <a:gd name="T21" fmla="*/ 167 h 167"/>
                <a:gd name="T22" fmla="*/ 0 w 270"/>
                <a:gd name="T23" fmla="*/ 156 h 167"/>
                <a:gd name="T24" fmla="*/ 0 w 270"/>
                <a:gd name="T2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0" h="167">
                  <a:moveTo>
                    <a:pt x="0" y="0"/>
                  </a:moveTo>
                  <a:lnTo>
                    <a:pt x="0" y="0"/>
                  </a:lnTo>
                  <a:lnTo>
                    <a:pt x="270" y="0"/>
                  </a:lnTo>
                  <a:lnTo>
                    <a:pt x="253" y="140"/>
                  </a:lnTo>
                  <a:lnTo>
                    <a:pt x="252" y="145"/>
                  </a:lnTo>
                  <a:lnTo>
                    <a:pt x="249" y="151"/>
                  </a:lnTo>
                  <a:lnTo>
                    <a:pt x="245" y="155"/>
                  </a:lnTo>
                  <a:lnTo>
                    <a:pt x="241" y="159"/>
                  </a:lnTo>
                  <a:lnTo>
                    <a:pt x="235" y="163"/>
                  </a:lnTo>
                  <a:lnTo>
                    <a:pt x="230" y="164"/>
                  </a:lnTo>
                  <a:lnTo>
                    <a:pt x="219" y="167"/>
                  </a:lnTo>
                  <a:lnTo>
                    <a:pt x="0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0" name="Freeform 34"/>
            <p:cNvSpPr>
              <a:spLocks noChangeArrowheads="1"/>
            </p:cNvSpPr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49 w 266"/>
                <a:gd name="T7" fmla="*/ 140 h 167"/>
                <a:gd name="T8" fmla="*/ 248 w 266"/>
                <a:gd name="T9" fmla="*/ 145 h 167"/>
                <a:gd name="T10" fmla="*/ 245 w 266"/>
                <a:gd name="T11" fmla="*/ 151 h 167"/>
                <a:gd name="T12" fmla="*/ 241 w 266"/>
                <a:gd name="T13" fmla="*/ 155 h 167"/>
                <a:gd name="T14" fmla="*/ 237 w 266"/>
                <a:gd name="T15" fmla="*/ 159 h 167"/>
                <a:gd name="T16" fmla="*/ 226 w 266"/>
                <a:gd name="T17" fmla="*/ 164 h 167"/>
                <a:gd name="T18" fmla="*/ 215 w 266"/>
                <a:gd name="T19" fmla="*/ 167 h 167"/>
                <a:gd name="T20" fmla="*/ 0 w 266"/>
                <a:gd name="T21" fmla="*/ 155 h 167"/>
                <a:gd name="T22" fmla="*/ 0 w 266"/>
                <a:gd name="T2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1" name="Freeform 35"/>
            <p:cNvSpPr>
              <a:spLocks noChangeArrowheads="1"/>
            </p:cNvSpPr>
            <p:nvPr/>
          </p:nvSpPr>
          <p:spPr bwMode="auto">
            <a:xfrm>
              <a:off x="3138488" y="5083175"/>
              <a:ext cx="419100" cy="265113"/>
            </a:xfrm>
            <a:custGeom>
              <a:avLst/>
              <a:gdLst>
                <a:gd name="T0" fmla="*/ 2 w 264"/>
                <a:gd name="T1" fmla="*/ 0 h 167"/>
                <a:gd name="T2" fmla="*/ 2 w 264"/>
                <a:gd name="T3" fmla="*/ 0 h 167"/>
                <a:gd name="T4" fmla="*/ 264 w 264"/>
                <a:gd name="T5" fmla="*/ 0 h 167"/>
                <a:gd name="T6" fmla="*/ 247 w 264"/>
                <a:gd name="T7" fmla="*/ 140 h 167"/>
                <a:gd name="T8" fmla="*/ 246 w 264"/>
                <a:gd name="T9" fmla="*/ 145 h 167"/>
                <a:gd name="T10" fmla="*/ 243 w 264"/>
                <a:gd name="T11" fmla="*/ 151 h 167"/>
                <a:gd name="T12" fmla="*/ 239 w 264"/>
                <a:gd name="T13" fmla="*/ 155 h 167"/>
                <a:gd name="T14" fmla="*/ 235 w 264"/>
                <a:gd name="T15" fmla="*/ 159 h 167"/>
                <a:gd name="T16" fmla="*/ 224 w 264"/>
                <a:gd name="T17" fmla="*/ 164 h 167"/>
                <a:gd name="T18" fmla="*/ 213 w 264"/>
                <a:gd name="T19" fmla="*/ 167 h 167"/>
                <a:gd name="T20" fmla="*/ 0 w 264"/>
                <a:gd name="T21" fmla="*/ 153 h 167"/>
                <a:gd name="T22" fmla="*/ 2 w 264"/>
                <a:gd name="T2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4" h="167">
                  <a:moveTo>
                    <a:pt x="2" y="0"/>
                  </a:moveTo>
                  <a:lnTo>
                    <a:pt x="2" y="0"/>
                  </a:lnTo>
                  <a:lnTo>
                    <a:pt x="264" y="0"/>
                  </a:lnTo>
                  <a:lnTo>
                    <a:pt x="247" y="140"/>
                  </a:lnTo>
                  <a:lnTo>
                    <a:pt x="246" y="145"/>
                  </a:lnTo>
                  <a:lnTo>
                    <a:pt x="243" y="151"/>
                  </a:lnTo>
                  <a:lnTo>
                    <a:pt x="239" y="155"/>
                  </a:lnTo>
                  <a:lnTo>
                    <a:pt x="235" y="159"/>
                  </a:lnTo>
                  <a:lnTo>
                    <a:pt x="224" y="164"/>
                  </a:lnTo>
                  <a:lnTo>
                    <a:pt x="213" y="167"/>
                  </a:lnTo>
                  <a:lnTo>
                    <a:pt x="0" y="15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D9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2" name="Freeform 36"/>
            <p:cNvSpPr>
              <a:spLocks noChangeArrowheads="1"/>
            </p:cNvSpPr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43 w 260"/>
                <a:gd name="T7" fmla="*/ 140 h 167"/>
                <a:gd name="T8" fmla="*/ 242 w 260"/>
                <a:gd name="T9" fmla="*/ 145 h 167"/>
                <a:gd name="T10" fmla="*/ 239 w 260"/>
                <a:gd name="T11" fmla="*/ 151 h 167"/>
                <a:gd name="T12" fmla="*/ 235 w 260"/>
                <a:gd name="T13" fmla="*/ 155 h 167"/>
                <a:gd name="T14" fmla="*/ 231 w 260"/>
                <a:gd name="T15" fmla="*/ 159 h 167"/>
                <a:gd name="T16" fmla="*/ 220 w 260"/>
                <a:gd name="T17" fmla="*/ 164 h 167"/>
                <a:gd name="T18" fmla="*/ 209 w 260"/>
                <a:gd name="T19" fmla="*/ 167 h 167"/>
                <a:gd name="T20" fmla="*/ 0 w 260"/>
                <a:gd name="T21" fmla="*/ 152 h 167"/>
                <a:gd name="T22" fmla="*/ 2 w 260"/>
                <a:gd name="T2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D9D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3" name="Freeform 37"/>
            <p:cNvSpPr>
              <a:spLocks noChangeArrowheads="1"/>
            </p:cNvSpPr>
            <p:nvPr/>
          </p:nvSpPr>
          <p:spPr bwMode="auto">
            <a:xfrm>
              <a:off x="3152776" y="5083175"/>
              <a:ext cx="404813" cy="265113"/>
            </a:xfrm>
            <a:custGeom>
              <a:avLst/>
              <a:gdLst>
                <a:gd name="T0" fmla="*/ 1 w 255"/>
                <a:gd name="T1" fmla="*/ 0 h 167"/>
                <a:gd name="T2" fmla="*/ 1 w 255"/>
                <a:gd name="T3" fmla="*/ 0 h 167"/>
                <a:gd name="T4" fmla="*/ 255 w 255"/>
                <a:gd name="T5" fmla="*/ 0 h 167"/>
                <a:gd name="T6" fmla="*/ 238 w 255"/>
                <a:gd name="T7" fmla="*/ 140 h 167"/>
                <a:gd name="T8" fmla="*/ 237 w 255"/>
                <a:gd name="T9" fmla="*/ 145 h 167"/>
                <a:gd name="T10" fmla="*/ 234 w 255"/>
                <a:gd name="T11" fmla="*/ 151 h 167"/>
                <a:gd name="T12" fmla="*/ 230 w 255"/>
                <a:gd name="T13" fmla="*/ 155 h 167"/>
                <a:gd name="T14" fmla="*/ 226 w 255"/>
                <a:gd name="T15" fmla="*/ 159 h 167"/>
                <a:gd name="T16" fmla="*/ 215 w 255"/>
                <a:gd name="T17" fmla="*/ 164 h 167"/>
                <a:gd name="T18" fmla="*/ 205 w 255"/>
                <a:gd name="T19" fmla="*/ 167 h 167"/>
                <a:gd name="T20" fmla="*/ 0 w 255"/>
                <a:gd name="T21" fmla="*/ 151 h 167"/>
                <a:gd name="T22" fmla="*/ 1 w 255"/>
                <a:gd name="T2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67">
                  <a:moveTo>
                    <a:pt x="1" y="0"/>
                  </a:moveTo>
                  <a:lnTo>
                    <a:pt x="1" y="0"/>
                  </a:lnTo>
                  <a:lnTo>
                    <a:pt x="255" y="0"/>
                  </a:lnTo>
                  <a:lnTo>
                    <a:pt x="238" y="140"/>
                  </a:lnTo>
                  <a:lnTo>
                    <a:pt x="237" y="145"/>
                  </a:lnTo>
                  <a:lnTo>
                    <a:pt x="234" y="151"/>
                  </a:lnTo>
                  <a:lnTo>
                    <a:pt x="230" y="155"/>
                  </a:lnTo>
                  <a:lnTo>
                    <a:pt x="226" y="159"/>
                  </a:lnTo>
                  <a:lnTo>
                    <a:pt x="215" y="164"/>
                  </a:lnTo>
                  <a:lnTo>
                    <a:pt x="205" y="167"/>
                  </a:lnTo>
                  <a:lnTo>
                    <a:pt x="0" y="1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E9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4" name="Freeform 38"/>
            <p:cNvSpPr>
              <a:spLocks noChangeArrowheads="1"/>
            </p:cNvSpPr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34 w 251"/>
                <a:gd name="T7" fmla="*/ 140 h 167"/>
                <a:gd name="T8" fmla="*/ 233 w 251"/>
                <a:gd name="T9" fmla="*/ 145 h 167"/>
                <a:gd name="T10" fmla="*/ 230 w 251"/>
                <a:gd name="T11" fmla="*/ 151 h 167"/>
                <a:gd name="T12" fmla="*/ 226 w 251"/>
                <a:gd name="T13" fmla="*/ 155 h 167"/>
                <a:gd name="T14" fmla="*/ 222 w 251"/>
                <a:gd name="T15" fmla="*/ 159 h 167"/>
                <a:gd name="T16" fmla="*/ 212 w 251"/>
                <a:gd name="T17" fmla="*/ 164 h 167"/>
                <a:gd name="T18" fmla="*/ 201 w 251"/>
                <a:gd name="T19" fmla="*/ 167 h 167"/>
                <a:gd name="T20" fmla="*/ 0 w 251"/>
                <a:gd name="T21" fmla="*/ 149 h 167"/>
                <a:gd name="T22" fmla="*/ 1 w 251"/>
                <a:gd name="T2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5" name="Freeform 39"/>
            <p:cNvSpPr>
              <a:spLocks noChangeArrowheads="1"/>
            </p:cNvSpPr>
            <p:nvPr/>
          </p:nvSpPr>
          <p:spPr bwMode="auto">
            <a:xfrm>
              <a:off x="3162301" y="5083175"/>
              <a:ext cx="395288" cy="263525"/>
            </a:xfrm>
            <a:custGeom>
              <a:avLst/>
              <a:gdLst>
                <a:gd name="T0" fmla="*/ 2 w 249"/>
                <a:gd name="T1" fmla="*/ 0 h 166"/>
                <a:gd name="T2" fmla="*/ 2 w 249"/>
                <a:gd name="T3" fmla="*/ 0 h 166"/>
                <a:gd name="T4" fmla="*/ 249 w 249"/>
                <a:gd name="T5" fmla="*/ 0 h 166"/>
                <a:gd name="T6" fmla="*/ 232 w 249"/>
                <a:gd name="T7" fmla="*/ 140 h 166"/>
                <a:gd name="T8" fmla="*/ 231 w 249"/>
                <a:gd name="T9" fmla="*/ 145 h 166"/>
                <a:gd name="T10" fmla="*/ 228 w 249"/>
                <a:gd name="T11" fmla="*/ 151 h 166"/>
                <a:gd name="T12" fmla="*/ 225 w 249"/>
                <a:gd name="T13" fmla="*/ 155 h 166"/>
                <a:gd name="T14" fmla="*/ 220 w 249"/>
                <a:gd name="T15" fmla="*/ 159 h 166"/>
                <a:gd name="T16" fmla="*/ 210 w 249"/>
                <a:gd name="T17" fmla="*/ 164 h 166"/>
                <a:gd name="T18" fmla="*/ 199 w 249"/>
                <a:gd name="T19" fmla="*/ 166 h 166"/>
                <a:gd name="T20" fmla="*/ 0 w 249"/>
                <a:gd name="T21" fmla="*/ 148 h 166"/>
                <a:gd name="T22" fmla="*/ 2 w 249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66">
                  <a:moveTo>
                    <a:pt x="2" y="0"/>
                  </a:moveTo>
                  <a:lnTo>
                    <a:pt x="2" y="0"/>
                  </a:lnTo>
                  <a:lnTo>
                    <a:pt x="249" y="0"/>
                  </a:lnTo>
                  <a:lnTo>
                    <a:pt x="232" y="140"/>
                  </a:lnTo>
                  <a:lnTo>
                    <a:pt x="231" y="145"/>
                  </a:lnTo>
                  <a:lnTo>
                    <a:pt x="228" y="151"/>
                  </a:lnTo>
                  <a:lnTo>
                    <a:pt x="225" y="155"/>
                  </a:lnTo>
                  <a:lnTo>
                    <a:pt x="220" y="159"/>
                  </a:lnTo>
                  <a:lnTo>
                    <a:pt x="210" y="164"/>
                  </a:lnTo>
                  <a:lnTo>
                    <a:pt x="199" y="166"/>
                  </a:lnTo>
                  <a:lnTo>
                    <a:pt x="0" y="14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F9F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6" name="Freeform 40"/>
            <p:cNvSpPr>
              <a:spLocks noChangeArrowheads="1"/>
            </p:cNvSpPr>
            <p:nvPr/>
          </p:nvSpPr>
          <p:spPr bwMode="auto">
            <a:xfrm>
              <a:off x="3168651" y="5083175"/>
              <a:ext cx="388938" cy="263525"/>
            </a:xfrm>
            <a:custGeom>
              <a:avLst/>
              <a:gdLst>
                <a:gd name="T0" fmla="*/ 2 w 245"/>
                <a:gd name="T1" fmla="*/ 0 h 166"/>
                <a:gd name="T2" fmla="*/ 2 w 245"/>
                <a:gd name="T3" fmla="*/ 0 h 166"/>
                <a:gd name="T4" fmla="*/ 245 w 245"/>
                <a:gd name="T5" fmla="*/ 0 h 166"/>
                <a:gd name="T6" fmla="*/ 228 w 245"/>
                <a:gd name="T7" fmla="*/ 140 h 166"/>
                <a:gd name="T8" fmla="*/ 227 w 245"/>
                <a:gd name="T9" fmla="*/ 145 h 166"/>
                <a:gd name="T10" fmla="*/ 224 w 245"/>
                <a:gd name="T11" fmla="*/ 151 h 166"/>
                <a:gd name="T12" fmla="*/ 221 w 245"/>
                <a:gd name="T13" fmla="*/ 155 h 166"/>
                <a:gd name="T14" fmla="*/ 216 w 245"/>
                <a:gd name="T15" fmla="*/ 159 h 166"/>
                <a:gd name="T16" fmla="*/ 206 w 245"/>
                <a:gd name="T17" fmla="*/ 163 h 166"/>
                <a:gd name="T18" fmla="*/ 195 w 245"/>
                <a:gd name="T19" fmla="*/ 166 h 166"/>
                <a:gd name="T20" fmla="*/ 0 w 245"/>
                <a:gd name="T21" fmla="*/ 148 h 166"/>
                <a:gd name="T22" fmla="*/ 2 w 245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5" h="166">
                  <a:moveTo>
                    <a:pt x="2" y="0"/>
                  </a:moveTo>
                  <a:lnTo>
                    <a:pt x="2" y="0"/>
                  </a:lnTo>
                  <a:lnTo>
                    <a:pt x="245" y="0"/>
                  </a:lnTo>
                  <a:lnTo>
                    <a:pt x="228" y="140"/>
                  </a:lnTo>
                  <a:lnTo>
                    <a:pt x="227" y="145"/>
                  </a:lnTo>
                  <a:lnTo>
                    <a:pt x="224" y="151"/>
                  </a:lnTo>
                  <a:lnTo>
                    <a:pt x="221" y="155"/>
                  </a:lnTo>
                  <a:lnTo>
                    <a:pt x="216" y="159"/>
                  </a:lnTo>
                  <a:lnTo>
                    <a:pt x="206" y="163"/>
                  </a:lnTo>
                  <a:lnTo>
                    <a:pt x="195" y="166"/>
                  </a:lnTo>
                  <a:lnTo>
                    <a:pt x="0" y="14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0A0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7" name="Freeform 41"/>
            <p:cNvSpPr>
              <a:spLocks noChangeArrowheads="1"/>
            </p:cNvSpPr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24 w 241"/>
                <a:gd name="T7" fmla="*/ 140 h 166"/>
                <a:gd name="T8" fmla="*/ 223 w 241"/>
                <a:gd name="T9" fmla="*/ 145 h 166"/>
                <a:gd name="T10" fmla="*/ 220 w 241"/>
                <a:gd name="T11" fmla="*/ 151 h 166"/>
                <a:gd name="T12" fmla="*/ 217 w 241"/>
                <a:gd name="T13" fmla="*/ 155 h 166"/>
                <a:gd name="T14" fmla="*/ 212 w 241"/>
                <a:gd name="T15" fmla="*/ 157 h 166"/>
                <a:gd name="T16" fmla="*/ 202 w 241"/>
                <a:gd name="T17" fmla="*/ 163 h 166"/>
                <a:gd name="T18" fmla="*/ 193 w 241"/>
                <a:gd name="T19" fmla="*/ 166 h 166"/>
                <a:gd name="T20" fmla="*/ 0 w 241"/>
                <a:gd name="T21" fmla="*/ 147 h 166"/>
                <a:gd name="T22" fmla="*/ 2 w 241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8" name="Freeform 42"/>
            <p:cNvSpPr>
              <a:spLocks noChangeArrowheads="1"/>
            </p:cNvSpPr>
            <p:nvPr/>
          </p:nvSpPr>
          <p:spPr bwMode="auto">
            <a:xfrm>
              <a:off x="3182938" y="5083175"/>
              <a:ext cx="374650" cy="263525"/>
            </a:xfrm>
            <a:custGeom>
              <a:avLst/>
              <a:gdLst>
                <a:gd name="T0" fmla="*/ 1 w 236"/>
                <a:gd name="T1" fmla="*/ 0 h 166"/>
                <a:gd name="T2" fmla="*/ 1 w 236"/>
                <a:gd name="T3" fmla="*/ 0 h 166"/>
                <a:gd name="T4" fmla="*/ 236 w 236"/>
                <a:gd name="T5" fmla="*/ 0 h 166"/>
                <a:gd name="T6" fmla="*/ 219 w 236"/>
                <a:gd name="T7" fmla="*/ 140 h 166"/>
                <a:gd name="T8" fmla="*/ 218 w 236"/>
                <a:gd name="T9" fmla="*/ 145 h 166"/>
                <a:gd name="T10" fmla="*/ 215 w 236"/>
                <a:gd name="T11" fmla="*/ 151 h 166"/>
                <a:gd name="T12" fmla="*/ 212 w 236"/>
                <a:gd name="T13" fmla="*/ 155 h 166"/>
                <a:gd name="T14" fmla="*/ 208 w 236"/>
                <a:gd name="T15" fmla="*/ 157 h 166"/>
                <a:gd name="T16" fmla="*/ 197 w 236"/>
                <a:gd name="T17" fmla="*/ 163 h 166"/>
                <a:gd name="T18" fmla="*/ 188 w 236"/>
                <a:gd name="T19" fmla="*/ 166 h 166"/>
                <a:gd name="T20" fmla="*/ 0 w 236"/>
                <a:gd name="T21" fmla="*/ 145 h 166"/>
                <a:gd name="T22" fmla="*/ 1 w 236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6" h="166">
                  <a:moveTo>
                    <a:pt x="1" y="0"/>
                  </a:moveTo>
                  <a:lnTo>
                    <a:pt x="1" y="0"/>
                  </a:lnTo>
                  <a:lnTo>
                    <a:pt x="236" y="0"/>
                  </a:lnTo>
                  <a:lnTo>
                    <a:pt x="219" y="140"/>
                  </a:lnTo>
                  <a:lnTo>
                    <a:pt x="218" y="145"/>
                  </a:lnTo>
                  <a:lnTo>
                    <a:pt x="215" y="151"/>
                  </a:lnTo>
                  <a:lnTo>
                    <a:pt x="212" y="155"/>
                  </a:lnTo>
                  <a:lnTo>
                    <a:pt x="208" y="157"/>
                  </a:lnTo>
                  <a:lnTo>
                    <a:pt x="197" y="163"/>
                  </a:lnTo>
                  <a:lnTo>
                    <a:pt x="188" y="166"/>
                  </a:lnTo>
                  <a:lnTo>
                    <a:pt x="0" y="14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19" name="Freeform 43"/>
            <p:cNvSpPr>
              <a:spLocks noChangeArrowheads="1"/>
            </p:cNvSpPr>
            <p:nvPr/>
          </p:nvSpPr>
          <p:spPr bwMode="auto">
            <a:xfrm>
              <a:off x="3189288" y="5083175"/>
              <a:ext cx="368300" cy="263525"/>
            </a:xfrm>
            <a:custGeom>
              <a:avLst/>
              <a:gdLst>
                <a:gd name="T0" fmla="*/ 1 w 232"/>
                <a:gd name="T1" fmla="*/ 0 h 166"/>
                <a:gd name="T2" fmla="*/ 1 w 232"/>
                <a:gd name="T3" fmla="*/ 0 h 166"/>
                <a:gd name="T4" fmla="*/ 232 w 232"/>
                <a:gd name="T5" fmla="*/ 0 h 166"/>
                <a:gd name="T6" fmla="*/ 215 w 232"/>
                <a:gd name="T7" fmla="*/ 140 h 166"/>
                <a:gd name="T8" fmla="*/ 214 w 232"/>
                <a:gd name="T9" fmla="*/ 145 h 166"/>
                <a:gd name="T10" fmla="*/ 211 w 232"/>
                <a:gd name="T11" fmla="*/ 151 h 166"/>
                <a:gd name="T12" fmla="*/ 208 w 232"/>
                <a:gd name="T13" fmla="*/ 155 h 166"/>
                <a:gd name="T14" fmla="*/ 204 w 232"/>
                <a:gd name="T15" fmla="*/ 157 h 166"/>
                <a:gd name="T16" fmla="*/ 195 w 232"/>
                <a:gd name="T17" fmla="*/ 163 h 166"/>
                <a:gd name="T18" fmla="*/ 184 w 232"/>
                <a:gd name="T19" fmla="*/ 166 h 166"/>
                <a:gd name="T20" fmla="*/ 0 w 232"/>
                <a:gd name="T21" fmla="*/ 144 h 166"/>
                <a:gd name="T22" fmla="*/ 1 w 232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" h="166">
                  <a:moveTo>
                    <a:pt x="1" y="0"/>
                  </a:moveTo>
                  <a:lnTo>
                    <a:pt x="1" y="0"/>
                  </a:lnTo>
                  <a:lnTo>
                    <a:pt x="232" y="0"/>
                  </a:lnTo>
                  <a:lnTo>
                    <a:pt x="215" y="140"/>
                  </a:lnTo>
                  <a:lnTo>
                    <a:pt x="214" y="145"/>
                  </a:lnTo>
                  <a:lnTo>
                    <a:pt x="211" y="151"/>
                  </a:lnTo>
                  <a:lnTo>
                    <a:pt x="208" y="155"/>
                  </a:lnTo>
                  <a:lnTo>
                    <a:pt x="204" y="157"/>
                  </a:lnTo>
                  <a:lnTo>
                    <a:pt x="195" y="163"/>
                  </a:lnTo>
                  <a:lnTo>
                    <a:pt x="184" y="166"/>
                  </a:lnTo>
                  <a:lnTo>
                    <a:pt x="0" y="14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2A2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0" name="Freeform 44"/>
            <p:cNvSpPr>
              <a:spLocks noChangeArrowheads="1"/>
            </p:cNvSpPr>
            <p:nvPr/>
          </p:nvSpPr>
          <p:spPr bwMode="auto">
            <a:xfrm>
              <a:off x="3192463" y="5083175"/>
              <a:ext cx="365125" cy="263525"/>
            </a:xfrm>
            <a:custGeom>
              <a:avLst/>
              <a:gdLst>
                <a:gd name="T0" fmla="*/ 3 w 230"/>
                <a:gd name="T1" fmla="*/ 0 h 166"/>
                <a:gd name="T2" fmla="*/ 3 w 230"/>
                <a:gd name="T3" fmla="*/ 0 h 166"/>
                <a:gd name="T4" fmla="*/ 230 w 230"/>
                <a:gd name="T5" fmla="*/ 0 h 166"/>
                <a:gd name="T6" fmla="*/ 213 w 230"/>
                <a:gd name="T7" fmla="*/ 140 h 166"/>
                <a:gd name="T8" fmla="*/ 212 w 230"/>
                <a:gd name="T9" fmla="*/ 145 h 166"/>
                <a:gd name="T10" fmla="*/ 209 w 230"/>
                <a:gd name="T11" fmla="*/ 149 h 166"/>
                <a:gd name="T12" fmla="*/ 206 w 230"/>
                <a:gd name="T13" fmla="*/ 153 h 166"/>
                <a:gd name="T14" fmla="*/ 202 w 230"/>
                <a:gd name="T15" fmla="*/ 157 h 166"/>
                <a:gd name="T16" fmla="*/ 193 w 230"/>
                <a:gd name="T17" fmla="*/ 163 h 166"/>
                <a:gd name="T18" fmla="*/ 183 w 230"/>
                <a:gd name="T19" fmla="*/ 166 h 166"/>
                <a:gd name="T20" fmla="*/ 0 w 230"/>
                <a:gd name="T21" fmla="*/ 143 h 166"/>
                <a:gd name="T22" fmla="*/ 3 w 230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0" h="166">
                  <a:moveTo>
                    <a:pt x="3" y="0"/>
                  </a:moveTo>
                  <a:lnTo>
                    <a:pt x="3" y="0"/>
                  </a:lnTo>
                  <a:lnTo>
                    <a:pt x="230" y="0"/>
                  </a:lnTo>
                  <a:lnTo>
                    <a:pt x="213" y="140"/>
                  </a:lnTo>
                  <a:lnTo>
                    <a:pt x="212" y="145"/>
                  </a:lnTo>
                  <a:lnTo>
                    <a:pt x="209" y="149"/>
                  </a:lnTo>
                  <a:lnTo>
                    <a:pt x="206" y="153"/>
                  </a:lnTo>
                  <a:lnTo>
                    <a:pt x="202" y="157"/>
                  </a:lnTo>
                  <a:lnTo>
                    <a:pt x="193" y="163"/>
                  </a:lnTo>
                  <a:lnTo>
                    <a:pt x="183" y="166"/>
                  </a:lnTo>
                  <a:lnTo>
                    <a:pt x="0" y="14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2A2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1" name="Freeform 45"/>
            <p:cNvSpPr>
              <a:spLocks noChangeArrowheads="1"/>
            </p:cNvSpPr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09 w 226"/>
                <a:gd name="T7" fmla="*/ 140 h 166"/>
                <a:gd name="T8" fmla="*/ 208 w 226"/>
                <a:gd name="T9" fmla="*/ 145 h 166"/>
                <a:gd name="T10" fmla="*/ 205 w 226"/>
                <a:gd name="T11" fmla="*/ 149 h 166"/>
                <a:gd name="T12" fmla="*/ 202 w 226"/>
                <a:gd name="T13" fmla="*/ 153 h 166"/>
                <a:gd name="T14" fmla="*/ 198 w 226"/>
                <a:gd name="T15" fmla="*/ 157 h 166"/>
                <a:gd name="T16" fmla="*/ 189 w 226"/>
                <a:gd name="T17" fmla="*/ 163 h 166"/>
                <a:gd name="T18" fmla="*/ 179 w 226"/>
                <a:gd name="T19" fmla="*/ 166 h 166"/>
                <a:gd name="T20" fmla="*/ 0 w 226"/>
                <a:gd name="T21" fmla="*/ 141 h 166"/>
                <a:gd name="T22" fmla="*/ 3 w 226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3A3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2" name="Freeform 46"/>
            <p:cNvSpPr>
              <a:spLocks noChangeArrowheads="1"/>
            </p:cNvSpPr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05 w 222"/>
                <a:gd name="T7" fmla="*/ 140 h 166"/>
                <a:gd name="T8" fmla="*/ 204 w 222"/>
                <a:gd name="T9" fmla="*/ 145 h 166"/>
                <a:gd name="T10" fmla="*/ 201 w 222"/>
                <a:gd name="T11" fmla="*/ 149 h 166"/>
                <a:gd name="T12" fmla="*/ 198 w 222"/>
                <a:gd name="T13" fmla="*/ 153 h 166"/>
                <a:gd name="T14" fmla="*/ 194 w 222"/>
                <a:gd name="T15" fmla="*/ 157 h 166"/>
                <a:gd name="T16" fmla="*/ 185 w 222"/>
                <a:gd name="T17" fmla="*/ 163 h 166"/>
                <a:gd name="T18" fmla="*/ 175 w 222"/>
                <a:gd name="T19" fmla="*/ 166 h 166"/>
                <a:gd name="T20" fmla="*/ 0 w 222"/>
                <a:gd name="T21" fmla="*/ 141 h 166"/>
                <a:gd name="T22" fmla="*/ 2 w 222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4A4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3" name="Freeform 47"/>
            <p:cNvSpPr>
              <a:spLocks noChangeArrowheads="1"/>
            </p:cNvSpPr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01 w 218"/>
                <a:gd name="T7" fmla="*/ 140 h 166"/>
                <a:gd name="T8" fmla="*/ 200 w 218"/>
                <a:gd name="T9" fmla="*/ 145 h 166"/>
                <a:gd name="T10" fmla="*/ 197 w 218"/>
                <a:gd name="T11" fmla="*/ 149 h 166"/>
                <a:gd name="T12" fmla="*/ 194 w 218"/>
                <a:gd name="T13" fmla="*/ 153 h 166"/>
                <a:gd name="T14" fmla="*/ 190 w 218"/>
                <a:gd name="T15" fmla="*/ 157 h 166"/>
                <a:gd name="T16" fmla="*/ 181 w 218"/>
                <a:gd name="T17" fmla="*/ 163 h 166"/>
                <a:gd name="T18" fmla="*/ 171 w 218"/>
                <a:gd name="T19" fmla="*/ 166 h 166"/>
                <a:gd name="T20" fmla="*/ 0 w 218"/>
                <a:gd name="T21" fmla="*/ 140 h 166"/>
                <a:gd name="T22" fmla="*/ 2 w 218"/>
                <a:gd name="T2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4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4" name="Freeform 48"/>
            <p:cNvSpPr>
              <a:spLocks noChangeArrowheads="1"/>
            </p:cNvSpPr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198 w 215"/>
                <a:gd name="T7" fmla="*/ 140 h 164"/>
                <a:gd name="T8" fmla="*/ 197 w 215"/>
                <a:gd name="T9" fmla="*/ 145 h 164"/>
                <a:gd name="T10" fmla="*/ 195 w 215"/>
                <a:gd name="T11" fmla="*/ 149 h 164"/>
                <a:gd name="T12" fmla="*/ 191 w 215"/>
                <a:gd name="T13" fmla="*/ 153 h 164"/>
                <a:gd name="T14" fmla="*/ 187 w 215"/>
                <a:gd name="T15" fmla="*/ 157 h 164"/>
                <a:gd name="T16" fmla="*/ 178 w 215"/>
                <a:gd name="T17" fmla="*/ 163 h 164"/>
                <a:gd name="T18" fmla="*/ 169 w 215"/>
                <a:gd name="T19" fmla="*/ 164 h 164"/>
                <a:gd name="T20" fmla="*/ 0 w 215"/>
                <a:gd name="T21" fmla="*/ 138 h 164"/>
                <a:gd name="T22" fmla="*/ 3 w 215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5A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5" name="Freeform 49"/>
            <p:cNvSpPr>
              <a:spLocks noChangeArrowheads="1"/>
            </p:cNvSpPr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194 w 211"/>
                <a:gd name="T7" fmla="*/ 140 h 164"/>
                <a:gd name="T8" fmla="*/ 193 w 211"/>
                <a:gd name="T9" fmla="*/ 145 h 164"/>
                <a:gd name="T10" fmla="*/ 191 w 211"/>
                <a:gd name="T11" fmla="*/ 149 h 164"/>
                <a:gd name="T12" fmla="*/ 187 w 211"/>
                <a:gd name="T13" fmla="*/ 153 h 164"/>
                <a:gd name="T14" fmla="*/ 183 w 211"/>
                <a:gd name="T15" fmla="*/ 157 h 164"/>
                <a:gd name="T16" fmla="*/ 175 w 211"/>
                <a:gd name="T17" fmla="*/ 161 h 164"/>
                <a:gd name="T18" fmla="*/ 165 w 211"/>
                <a:gd name="T19" fmla="*/ 164 h 164"/>
                <a:gd name="T20" fmla="*/ 0 w 211"/>
                <a:gd name="T21" fmla="*/ 137 h 164"/>
                <a:gd name="T22" fmla="*/ 3 w 211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6A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6" name="Freeform 50"/>
            <p:cNvSpPr>
              <a:spLocks noChangeArrowheads="1"/>
            </p:cNvSpPr>
            <p:nvPr/>
          </p:nvSpPr>
          <p:spPr bwMode="auto">
            <a:xfrm>
              <a:off x="3228976" y="5083175"/>
              <a:ext cx="328613" cy="260350"/>
            </a:xfrm>
            <a:custGeom>
              <a:avLst/>
              <a:gdLst>
                <a:gd name="T0" fmla="*/ 3 w 207"/>
                <a:gd name="T1" fmla="*/ 0 h 164"/>
                <a:gd name="T2" fmla="*/ 3 w 207"/>
                <a:gd name="T3" fmla="*/ 0 h 164"/>
                <a:gd name="T4" fmla="*/ 207 w 207"/>
                <a:gd name="T5" fmla="*/ 0 h 164"/>
                <a:gd name="T6" fmla="*/ 190 w 207"/>
                <a:gd name="T7" fmla="*/ 140 h 164"/>
                <a:gd name="T8" fmla="*/ 189 w 207"/>
                <a:gd name="T9" fmla="*/ 145 h 164"/>
                <a:gd name="T10" fmla="*/ 187 w 207"/>
                <a:gd name="T11" fmla="*/ 149 h 164"/>
                <a:gd name="T12" fmla="*/ 183 w 207"/>
                <a:gd name="T13" fmla="*/ 153 h 164"/>
                <a:gd name="T14" fmla="*/ 179 w 207"/>
                <a:gd name="T15" fmla="*/ 156 h 164"/>
                <a:gd name="T16" fmla="*/ 171 w 207"/>
                <a:gd name="T17" fmla="*/ 161 h 164"/>
                <a:gd name="T18" fmla="*/ 161 w 207"/>
                <a:gd name="T19" fmla="*/ 164 h 164"/>
                <a:gd name="T20" fmla="*/ 0 w 207"/>
                <a:gd name="T21" fmla="*/ 136 h 164"/>
                <a:gd name="T22" fmla="*/ 3 w 207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164">
                  <a:moveTo>
                    <a:pt x="3" y="0"/>
                  </a:moveTo>
                  <a:lnTo>
                    <a:pt x="3" y="0"/>
                  </a:lnTo>
                  <a:lnTo>
                    <a:pt x="207" y="0"/>
                  </a:lnTo>
                  <a:lnTo>
                    <a:pt x="190" y="140"/>
                  </a:lnTo>
                  <a:lnTo>
                    <a:pt x="189" y="145"/>
                  </a:lnTo>
                  <a:lnTo>
                    <a:pt x="187" y="149"/>
                  </a:lnTo>
                  <a:lnTo>
                    <a:pt x="183" y="153"/>
                  </a:lnTo>
                  <a:lnTo>
                    <a:pt x="179" y="156"/>
                  </a:lnTo>
                  <a:lnTo>
                    <a:pt x="171" y="161"/>
                  </a:lnTo>
                  <a:lnTo>
                    <a:pt x="161" y="164"/>
                  </a:lnTo>
                  <a:lnTo>
                    <a:pt x="0" y="13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6A6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7" name="Freeform 51"/>
            <p:cNvSpPr>
              <a:spLocks noChangeArrowheads="1"/>
            </p:cNvSpPr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186 w 203"/>
                <a:gd name="T7" fmla="*/ 140 h 164"/>
                <a:gd name="T8" fmla="*/ 185 w 203"/>
                <a:gd name="T9" fmla="*/ 145 h 164"/>
                <a:gd name="T10" fmla="*/ 183 w 203"/>
                <a:gd name="T11" fmla="*/ 149 h 164"/>
                <a:gd name="T12" fmla="*/ 179 w 203"/>
                <a:gd name="T13" fmla="*/ 153 h 164"/>
                <a:gd name="T14" fmla="*/ 176 w 203"/>
                <a:gd name="T15" fmla="*/ 156 h 164"/>
                <a:gd name="T16" fmla="*/ 167 w 203"/>
                <a:gd name="T17" fmla="*/ 161 h 164"/>
                <a:gd name="T18" fmla="*/ 157 w 203"/>
                <a:gd name="T19" fmla="*/ 164 h 164"/>
                <a:gd name="T20" fmla="*/ 0 w 203"/>
                <a:gd name="T21" fmla="*/ 134 h 164"/>
                <a:gd name="T22" fmla="*/ 3 w 203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7A7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8" name="Freeform 52"/>
            <p:cNvSpPr>
              <a:spLocks noChangeArrowheads="1"/>
            </p:cNvSpPr>
            <p:nvPr/>
          </p:nvSpPr>
          <p:spPr bwMode="auto">
            <a:xfrm>
              <a:off x="3240088" y="5083175"/>
              <a:ext cx="317500" cy="260350"/>
            </a:xfrm>
            <a:custGeom>
              <a:avLst/>
              <a:gdLst>
                <a:gd name="T0" fmla="*/ 3 w 200"/>
                <a:gd name="T1" fmla="*/ 0 h 164"/>
                <a:gd name="T2" fmla="*/ 3 w 200"/>
                <a:gd name="T3" fmla="*/ 0 h 164"/>
                <a:gd name="T4" fmla="*/ 200 w 200"/>
                <a:gd name="T5" fmla="*/ 0 h 164"/>
                <a:gd name="T6" fmla="*/ 183 w 200"/>
                <a:gd name="T7" fmla="*/ 140 h 164"/>
                <a:gd name="T8" fmla="*/ 182 w 200"/>
                <a:gd name="T9" fmla="*/ 145 h 164"/>
                <a:gd name="T10" fmla="*/ 180 w 200"/>
                <a:gd name="T11" fmla="*/ 149 h 164"/>
                <a:gd name="T12" fmla="*/ 176 w 200"/>
                <a:gd name="T13" fmla="*/ 153 h 164"/>
                <a:gd name="T14" fmla="*/ 173 w 200"/>
                <a:gd name="T15" fmla="*/ 156 h 164"/>
                <a:gd name="T16" fmla="*/ 164 w 200"/>
                <a:gd name="T17" fmla="*/ 161 h 164"/>
                <a:gd name="T18" fmla="*/ 156 w 200"/>
                <a:gd name="T19" fmla="*/ 164 h 164"/>
                <a:gd name="T20" fmla="*/ 0 w 200"/>
                <a:gd name="T21" fmla="*/ 134 h 164"/>
                <a:gd name="T22" fmla="*/ 3 w 200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64">
                  <a:moveTo>
                    <a:pt x="3" y="0"/>
                  </a:moveTo>
                  <a:lnTo>
                    <a:pt x="3" y="0"/>
                  </a:lnTo>
                  <a:lnTo>
                    <a:pt x="200" y="0"/>
                  </a:lnTo>
                  <a:lnTo>
                    <a:pt x="183" y="140"/>
                  </a:lnTo>
                  <a:lnTo>
                    <a:pt x="182" y="145"/>
                  </a:lnTo>
                  <a:lnTo>
                    <a:pt x="180" y="149"/>
                  </a:lnTo>
                  <a:lnTo>
                    <a:pt x="176" y="153"/>
                  </a:lnTo>
                  <a:lnTo>
                    <a:pt x="173" y="156"/>
                  </a:lnTo>
                  <a:lnTo>
                    <a:pt x="164" y="161"/>
                  </a:lnTo>
                  <a:lnTo>
                    <a:pt x="156" y="164"/>
                  </a:lnTo>
                  <a:lnTo>
                    <a:pt x="0" y="13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7A7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29" name="Freeform 53"/>
            <p:cNvSpPr>
              <a:spLocks noChangeArrowheads="1"/>
            </p:cNvSpPr>
            <p:nvPr/>
          </p:nvSpPr>
          <p:spPr bwMode="auto">
            <a:xfrm>
              <a:off x="3246438" y="5083175"/>
              <a:ext cx="311150" cy="260350"/>
            </a:xfrm>
            <a:custGeom>
              <a:avLst/>
              <a:gdLst>
                <a:gd name="T0" fmla="*/ 3 w 196"/>
                <a:gd name="T1" fmla="*/ 0 h 164"/>
                <a:gd name="T2" fmla="*/ 3 w 196"/>
                <a:gd name="T3" fmla="*/ 0 h 164"/>
                <a:gd name="T4" fmla="*/ 196 w 196"/>
                <a:gd name="T5" fmla="*/ 0 h 164"/>
                <a:gd name="T6" fmla="*/ 179 w 196"/>
                <a:gd name="T7" fmla="*/ 140 h 164"/>
                <a:gd name="T8" fmla="*/ 178 w 196"/>
                <a:gd name="T9" fmla="*/ 145 h 164"/>
                <a:gd name="T10" fmla="*/ 176 w 196"/>
                <a:gd name="T11" fmla="*/ 149 h 164"/>
                <a:gd name="T12" fmla="*/ 172 w 196"/>
                <a:gd name="T13" fmla="*/ 153 h 164"/>
                <a:gd name="T14" fmla="*/ 169 w 196"/>
                <a:gd name="T15" fmla="*/ 156 h 164"/>
                <a:gd name="T16" fmla="*/ 160 w 196"/>
                <a:gd name="T17" fmla="*/ 161 h 164"/>
                <a:gd name="T18" fmla="*/ 152 w 196"/>
                <a:gd name="T19" fmla="*/ 164 h 164"/>
                <a:gd name="T20" fmla="*/ 0 w 196"/>
                <a:gd name="T21" fmla="*/ 133 h 164"/>
                <a:gd name="T22" fmla="*/ 3 w 196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4">
                  <a:moveTo>
                    <a:pt x="3" y="0"/>
                  </a:moveTo>
                  <a:lnTo>
                    <a:pt x="3" y="0"/>
                  </a:lnTo>
                  <a:lnTo>
                    <a:pt x="196" y="0"/>
                  </a:lnTo>
                  <a:lnTo>
                    <a:pt x="179" y="140"/>
                  </a:lnTo>
                  <a:lnTo>
                    <a:pt x="178" y="145"/>
                  </a:lnTo>
                  <a:lnTo>
                    <a:pt x="176" y="149"/>
                  </a:lnTo>
                  <a:lnTo>
                    <a:pt x="172" y="153"/>
                  </a:lnTo>
                  <a:lnTo>
                    <a:pt x="169" y="156"/>
                  </a:lnTo>
                  <a:lnTo>
                    <a:pt x="160" y="161"/>
                  </a:lnTo>
                  <a:lnTo>
                    <a:pt x="152" y="164"/>
                  </a:lnTo>
                  <a:lnTo>
                    <a:pt x="0" y="13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8A8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0" name="Freeform 54"/>
            <p:cNvSpPr>
              <a:spLocks noChangeArrowheads="1"/>
            </p:cNvSpPr>
            <p:nvPr/>
          </p:nvSpPr>
          <p:spPr bwMode="auto">
            <a:xfrm>
              <a:off x="3252788" y="5083175"/>
              <a:ext cx="304800" cy="260350"/>
            </a:xfrm>
            <a:custGeom>
              <a:avLst/>
              <a:gdLst>
                <a:gd name="T0" fmla="*/ 3 w 192"/>
                <a:gd name="T1" fmla="*/ 0 h 164"/>
                <a:gd name="T2" fmla="*/ 3 w 192"/>
                <a:gd name="T3" fmla="*/ 0 h 164"/>
                <a:gd name="T4" fmla="*/ 192 w 192"/>
                <a:gd name="T5" fmla="*/ 0 h 164"/>
                <a:gd name="T6" fmla="*/ 175 w 192"/>
                <a:gd name="T7" fmla="*/ 140 h 164"/>
                <a:gd name="T8" fmla="*/ 174 w 192"/>
                <a:gd name="T9" fmla="*/ 145 h 164"/>
                <a:gd name="T10" fmla="*/ 172 w 192"/>
                <a:gd name="T11" fmla="*/ 149 h 164"/>
                <a:gd name="T12" fmla="*/ 169 w 192"/>
                <a:gd name="T13" fmla="*/ 153 h 164"/>
                <a:gd name="T14" fmla="*/ 165 w 192"/>
                <a:gd name="T15" fmla="*/ 156 h 164"/>
                <a:gd name="T16" fmla="*/ 157 w 192"/>
                <a:gd name="T17" fmla="*/ 161 h 164"/>
                <a:gd name="T18" fmla="*/ 148 w 192"/>
                <a:gd name="T19" fmla="*/ 164 h 164"/>
                <a:gd name="T20" fmla="*/ 0 w 192"/>
                <a:gd name="T21" fmla="*/ 132 h 164"/>
                <a:gd name="T22" fmla="*/ 3 w 192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164">
                  <a:moveTo>
                    <a:pt x="3" y="0"/>
                  </a:moveTo>
                  <a:lnTo>
                    <a:pt x="3" y="0"/>
                  </a:lnTo>
                  <a:lnTo>
                    <a:pt x="192" y="0"/>
                  </a:lnTo>
                  <a:lnTo>
                    <a:pt x="175" y="140"/>
                  </a:lnTo>
                  <a:lnTo>
                    <a:pt x="174" y="145"/>
                  </a:lnTo>
                  <a:lnTo>
                    <a:pt x="172" y="149"/>
                  </a:lnTo>
                  <a:lnTo>
                    <a:pt x="169" y="153"/>
                  </a:lnTo>
                  <a:lnTo>
                    <a:pt x="165" y="156"/>
                  </a:lnTo>
                  <a:lnTo>
                    <a:pt x="157" y="161"/>
                  </a:lnTo>
                  <a:lnTo>
                    <a:pt x="148" y="164"/>
                  </a:lnTo>
                  <a:lnTo>
                    <a:pt x="0" y="13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9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1" name="Freeform 55"/>
            <p:cNvSpPr>
              <a:spLocks noChangeArrowheads="1"/>
            </p:cNvSpPr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71 w 188"/>
                <a:gd name="T7" fmla="*/ 140 h 164"/>
                <a:gd name="T8" fmla="*/ 170 w 188"/>
                <a:gd name="T9" fmla="*/ 145 h 164"/>
                <a:gd name="T10" fmla="*/ 168 w 188"/>
                <a:gd name="T11" fmla="*/ 149 h 164"/>
                <a:gd name="T12" fmla="*/ 165 w 188"/>
                <a:gd name="T13" fmla="*/ 153 h 164"/>
                <a:gd name="T14" fmla="*/ 161 w 188"/>
                <a:gd name="T15" fmla="*/ 156 h 164"/>
                <a:gd name="T16" fmla="*/ 153 w 188"/>
                <a:gd name="T17" fmla="*/ 161 h 164"/>
                <a:gd name="T18" fmla="*/ 144 w 188"/>
                <a:gd name="T19" fmla="*/ 164 h 164"/>
                <a:gd name="T20" fmla="*/ 0 w 188"/>
                <a:gd name="T21" fmla="*/ 130 h 164"/>
                <a:gd name="T22" fmla="*/ 3 w 188"/>
                <a:gd name="T2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9A9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2" name="Freeform 56"/>
            <p:cNvSpPr>
              <a:spLocks noChangeArrowheads="1"/>
            </p:cNvSpPr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67 w 184"/>
                <a:gd name="T7" fmla="*/ 140 h 164"/>
                <a:gd name="T8" fmla="*/ 166 w 184"/>
                <a:gd name="T9" fmla="*/ 145 h 164"/>
                <a:gd name="T10" fmla="*/ 164 w 184"/>
                <a:gd name="T11" fmla="*/ 149 h 164"/>
                <a:gd name="T12" fmla="*/ 157 w 184"/>
                <a:gd name="T13" fmla="*/ 156 h 164"/>
                <a:gd name="T14" fmla="*/ 149 w 184"/>
                <a:gd name="T15" fmla="*/ 161 h 164"/>
                <a:gd name="T16" fmla="*/ 141 w 184"/>
                <a:gd name="T17" fmla="*/ 164 h 164"/>
                <a:gd name="T18" fmla="*/ 0 w 184"/>
                <a:gd name="T19" fmla="*/ 129 h 164"/>
                <a:gd name="T20" fmla="*/ 3 w 184"/>
                <a:gd name="T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3" name="Freeform 57"/>
            <p:cNvSpPr>
              <a:spLocks noChangeArrowheads="1"/>
            </p:cNvSpPr>
            <p:nvPr/>
          </p:nvSpPr>
          <p:spPr bwMode="auto">
            <a:xfrm>
              <a:off x="3270251" y="5083175"/>
              <a:ext cx="287338" cy="260350"/>
            </a:xfrm>
            <a:custGeom>
              <a:avLst/>
              <a:gdLst>
                <a:gd name="T0" fmla="*/ 4 w 181"/>
                <a:gd name="T1" fmla="*/ 0 h 164"/>
                <a:gd name="T2" fmla="*/ 4 w 181"/>
                <a:gd name="T3" fmla="*/ 0 h 164"/>
                <a:gd name="T4" fmla="*/ 181 w 181"/>
                <a:gd name="T5" fmla="*/ 0 h 164"/>
                <a:gd name="T6" fmla="*/ 164 w 181"/>
                <a:gd name="T7" fmla="*/ 140 h 164"/>
                <a:gd name="T8" fmla="*/ 163 w 181"/>
                <a:gd name="T9" fmla="*/ 145 h 164"/>
                <a:gd name="T10" fmla="*/ 161 w 181"/>
                <a:gd name="T11" fmla="*/ 149 h 164"/>
                <a:gd name="T12" fmla="*/ 154 w 181"/>
                <a:gd name="T13" fmla="*/ 156 h 164"/>
                <a:gd name="T14" fmla="*/ 146 w 181"/>
                <a:gd name="T15" fmla="*/ 160 h 164"/>
                <a:gd name="T16" fmla="*/ 138 w 181"/>
                <a:gd name="T17" fmla="*/ 164 h 164"/>
                <a:gd name="T18" fmla="*/ 0 w 181"/>
                <a:gd name="T19" fmla="*/ 128 h 164"/>
                <a:gd name="T20" fmla="*/ 4 w 181"/>
                <a:gd name="T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1" h="164">
                  <a:moveTo>
                    <a:pt x="4" y="0"/>
                  </a:moveTo>
                  <a:lnTo>
                    <a:pt x="4" y="0"/>
                  </a:lnTo>
                  <a:lnTo>
                    <a:pt x="181" y="0"/>
                  </a:lnTo>
                  <a:lnTo>
                    <a:pt x="164" y="140"/>
                  </a:lnTo>
                  <a:lnTo>
                    <a:pt x="163" y="145"/>
                  </a:lnTo>
                  <a:lnTo>
                    <a:pt x="161" y="149"/>
                  </a:lnTo>
                  <a:lnTo>
                    <a:pt x="154" y="156"/>
                  </a:lnTo>
                  <a:lnTo>
                    <a:pt x="146" y="160"/>
                  </a:lnTo>
                  <a:lnTo>
                    <a:pt x="138" y="164"/>
                  </a:lnTo>
                  <a:lnTo>
                    <a:pt x="0" y="12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AA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4" name="Freeform 58"/>
            <p:cNvSpPr>
              <a:spLocks noChangeArrowheads="1"/>
            </p:cNvSpPr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60 w 177"/>
                <a:gd name="T7" fmla="*/ 140 h 163"/>
                <a:gd name="T8" fmla="*/ 159 w 177"/>
                <a:gd name="T9" fmla="*/ 145 h 163"/>
                <a:gd name="T10" fmla="*/ 157 w 177"/>
                <a:gd name="T11" fmla="*/ 149 h 163"/>
                <a:gd name="T12" fmla="*/ 150 w 177"/>
                <a:gd name="T13" fmla="*/ 156 h 163"/>
                <a:gd name="T14" fmla="*/ 142 w 177"/>
                <a:gd name="T15" fmla="*/ 160 h 163"/>
                <a:gd name="T16" fmla="*/ 134 w 177"/>
                <a:gd name="T17" fmla="*/ 163 h 163"/>
                <a:gd name="T18" fmla="*/ 0 w 177"/>
                <a:gd name="T19" fmla="*/ 128 h 163"/>
                <a:gd name="T20" fmla="*/ 4 w 177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A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5" name="Freeform 59"/>
            <p:cNvSpPr>
              <a:spLocks noChangeArrowheads="1"/>
            </p:cNvSpPr>
            <p:nvPr/>
          </p:nvSpPr>
          <p:spPr bwMode="auto">
            <a:xfrm>
              <a:off x="3282951" y="5083175"/>
              <a:ext cx="274638" cy="258763"/>
            </a:xfrm>
            <a:custGeom>
              <a:avLst/>
              <a:gdLst>
                <a:gd name="T0" fmla="*/ 3 w 173"/>
                <a:gd name="T1" fmla="*/ 0 h 163"/>
                <a:gd name="T2" fmla="*/ 3 w 173"/>
                <a:gd name="T3" fmla="*/ 0 h 163"/>
                <a:gd name="T4" fmla="*/ 173 w 173"/>
                <a:gd name="T5" fmla="*/ 0 h 163"/>
                <a:gd name="T6" fmla="*/ 156 w 173"/>
                <a:gd name="T7" fmla="*/ 140 h 163"/>
                <a:gd name="T8" fmla="*/ 155 w 173"/>
                <a:gd name="T9" fmla="*/ 145 h 163"/>
                <a:gd name="T10" fmla="*/ 153 w 173"/>
                <a:gd name="T11" fmla="*/ 149 h 163"/>
                <a:gd name="T12" fmla="*/ 146 w 173"/>
                <a:gd name="T13" fmla="*/ 156 h 163"/>
                <a:gd name="T14" fmla="*/ 140 w 173"/>
                <a:gd name="T15" fmla="*/ 160 h 163"/>
                <a:gd name="T16" fmla="*/ 132 w 173"/>
                <a:gd name="T17" fmla="*/ 163 h 163"/>
                <a:gd name="T18" fmla="*/ 0 w 173"/>
                <a:gd name="T19" fmla="*/ 126 h 163"/>
                <a:gd name="T20" fmla="*/ 3 w 173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63">
                  <a:moveTo>
                    <a:pt x="3" y="0"/>
                  </a:moveTo>
                  <a:lnTo>
                    <a:pt x="3" y="0"/>
                  </a:lnTo>
                  <a:lnTo>
                    <a:pt x="173" y="0"/>
                  </a:lnTo>
                  <a:lnTo>
                    <a:pt x="156" y="140"/>
                  </a:lnTo>
                  <a:lnTo>
                    <a:pt x="155" y="145"/>
                  </a:lnTo>
                  <a:lnTo>
                    <a:pt x="153" y="149"/>
                  </a:lnTo>
                  <a:lnTo>
                    <a:pt x="146" y="156"/>
                  </a:lnTo>
                  <a:lnTo>
                    <a:pt x="140" y="160"/>
                  </a:lnTo>
                  <a:lnTo>
                    <a:pt x="132" y="163"/>
                  </a:lnTo>
                  <a:lnTo>
                    <a:pt x="0" y="12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CAC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6" name="Freeform 60"/>
            <p:cNvSpPr>
              <a:spLocks noChangeArrowheads="1"/>
            </p:cNvSpPr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52 w 169"/>
                <a:gd name="T7" fmla="*/ 140 h 163"/>
                <a:gd name="T8" fmla="*/ 151 w 169"/>
                <a:gd name="T9" fmla="*/ 144 h 163"/>
                <a:gd name="T10" fmla="*/ 149 w 169"/>
                <a:gd name="T11" fmla="*/ 148 h 163"/>
                <a:gd name="T12" fmla="*/ 142 w 169"/>
                <a:gd name="T13" fmla="*/ 155 h 163"/>
                <a:gd name="T14" fmla="*/ 136 w 169"/>
                <a:gd name="T15" fmla="*/ 160 h 163"/>
                <a:gd name="T16" fmla="*/ 128 w 169"/>
                <a:gd name="T17" fmla="*/ 163 h 163"/>
                <a:gd name="T18" fmla="*/ 0 w 169"/>
                <a:gd name="T19" fmla="*/ 125 h 163"/>
                <a:gd name="T20" fmla="*/ 3 w 169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CA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7" name="Freeform 61"/>
            <p:cNvSpPr>
              <a:spLocks noChangeArrowheads="1"/>
            </p:cNvSpPr>
            <p:nvPr/>
          </p:nvSpPr>
          <p:spPr bwMode="auto">
            <a:xfrm>
              <a:off x="3294063" y="5083175"/>
              <a:ext cx="263525" cy="258763"/>
            </a:xfrm>
            <a:custGeom>
              <a:avLst/>
              <a:gdLst>
                <a:gd name="T0" fmla="*/ 4 w 166"/>
                <a:gd name="T1" fmla="*/ 0 h 163"/>
                <a:gd name="T2" fmla="*/ 4 w 166"/>
                <a:gd name="T3" fmla="*/ 0 h 163"/>
                <a:gd name="T4" fmla="*/ 166 w 166"/>
                <a:gd name="T5" fmla="*/ 0 h 163"/>
                <a:gd name="T6" fmla="*/ 149 w 166"/>
                <a:gd name="T7" fmla="*/ 140 h 163"/>
                <a:gd name="T8" fmla="*/ 148 w 166"/>
                <a:gd name="T9" fmla="*/ 144 h 163"/>
                <a:gd name="T10" fmla="*/ 146 w 166"/>
                <a:gd name="T11" fmla="*/ 148 h 163"/>
                <a:gd name="T12" fmla="*/ 141 w 166"/>
                <a:gd name="T13" fmla="*/ 155 h 163"/>
                <a:gd name="T14" fmla="*/ 133 w 166"/>
                <a:gd name="T15" fmla="*/ 160 h 163"/>
                <a:gd name="T16" fmla="*/ 125 w 166"/>
                <a:gd name="T17" fmla="*/ 163 h 163"/>
                <a:gd name="T18" fmla="*/ 0 w 166"/>
                <a:gd name="T19" fmla="*/ 124 h 163"/>
                <a:gd name="T20" fmla="*/ 4 w 166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63">
                  <a:moveTo>
                    <a:pt x="4" y="0"/>
                  </a:moveTo>
                  <a:lnTo>
                    <a:pt x="4" y="0"/>
                  </a:lnTo>
                  <a:lnTo>
                    <a:pt x="166" y="0"/>
                  </a:lnTo>
                  <a:lnTo>
                    <a:pt x="149" y="140"/>
                  </a:lnTo>
                  <a:lnTo>
                    <a:pt x="148" y="144"/>
                  </a:lnTo>
                  <a:lnTo>
                    <a:pt x="146" y="148"/>
                  </a:lnTo>
                  <a:lnTo>
                    <a:pt x="141" y="155"/>
                  </a:lnTo>
                  <a:lnTo>
                    <a:pt x="133" y="160"/>
                  </a:lnTo>
                  <a:lnTo>
                    <a:pt x="125" y="163"/>
                  </a:lnTo>
                  <a:lnTo>
                    <a:pt x="0" y="12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DAD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8" name="Freeform 62"/>
            <p:cNvSpPr>
              <a:spLocks noChangeArrowheads="1"/>
            </p:cNvSpPr>
            <p:nvPr/>
          </p:nvSpPr>
          <p:spPr bwMode="auto">
            <a:xfrm>
              <a:off x="3300413" y="5083175"/>
              <a:ext cx="257175" cy="258763"/>
            </a:xfrm>
            <a:custGeom>
              <a:avLst/>
              <a:gdLst>
                <a:gd name="T0" fmla="*/ 4 w 162"/>
                <a:gd name="T1" fmla="*/ 0 h 163"/>
                <a:gd name="T2" fmla="*/ 4 w 162"/>
                <a:gd name="T3" fmla="*/ 0 h 163"/>
                <a:gd name="T4" fmla="*/ 162 w 162"/>
                <a:gd name="T5" fmla="*/ 0 h 163"/>
                <a:gd name="T6" fmla="*/ 145 w 162"/>
                <a:gd name="T7" fmla="*/ 140 h 163"/>
                <a:gd name="T8" fmla="*/ 144 w 162"/>
                <a:gd name="T9" fmla="*/ 144 h 163"/>
                <a:gd name="T10" fmla="*/ 142 w 162"/>
                <a:gd name="T11" fmla="*/ 148 h 163"/>
                <a:gd name="T12" fmla="*/ 137 w 162"/>
                <a:gd name="T13" fmla="*/ 155 h 163"/>
                <a:gd name="T14" fmla="*/ 129 w 162"/>
                <a:gd name="T15" fmla="*/ 160 h 163"/>
                <a:gd name="T16" fmla="*/ 121 w 162"/>
                <a:gd name="T17" fmla="*/ 163 h 163"/>
                <a:gd name="T18" fmla="*/ 0 w 162"/>
                <a:gd name="T19" fmla="*/ 122 h 163"/>
                <a:gd name="T20" fmla="*/ 4 w 162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163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45" y="140"/>
                  </a:lnTo>
                  <a:lnTo>
                    <a:pt x="144" y="144"/>
                  </a:lnTo>
                  <a:lnTo>
                    <a:pt x="142" y="148"/>
                  </a:lnTo>
                  <a:lnTo>
                    <a:pt x="137" y="155"/>
                  </a:lnTo>
                  <a:lnTo>
                    <a:pt x="129" y="160"/>
                  </a:lnTo>
                  <a:lnTo>
                    <a:pt x="121" y="163"/>
                  </a:lnTo>
                  <a:lnTo>
                    <a:pt x="0" y="12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EAE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39" name="Freeform 63"/>
            <p:cNvSpPr>
              <a:spLocks noChangeArrowheads="1"/>
            </p:cNvSpPr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41 w 158"/>
                <a:gd name="T7" fmla="*/ 140 h 163"/>
                <a:gd name="T8" fmla="*/ 140 w 158"/>
                <a:gd name="T9" fmla="*/ 144 h 163"/>
                <a:gd name="T10" fmla="*/ 138 w 158"/>
                <a:gd name="T11" fmla="*/ 148 h 163"/>
                <a:gd name="T12" fmla="*/ 133 w 158"/>
                <a:gd name="T13" fmla="*/ 155 h 163"/>
                <a:gd name="T14" fmla="*/ 125 w 158"/>
                <a:gd name="T15" fmla="*/ 160 h 163"/>
                <a:gd name="T16" fmla="*/ 118 w 158"/>
                <a:gd name="T17" fmla="*/ 163 h 163"/>
                <a:gd name="T18" fmla="*/ 0 w 158"/>
                <a:gd name="T19" fmla="*/ 121 h 163"/>
                <a:gd name="T20" fmla="*/ 4 w 158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EAE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0" name="Freeform 64"/>
            <p:cNvSpPr>
              <a:spLocks noChangeArrowheads="1"/>
            </p:cNvSpPr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37 w 154"/>
                <a:gd name="T7" fmla="*/ 140 h 163"/>
                <a:gd name="T8" fmla="*/ 136 w 154"/>
                <a:gd name="T9" fmla="*/ 144 h 163"/>
                <a:gd name="T10" fmla="*/ 134 w 154"/>
                <a:gd name="T11" fmla="*/ 148 h 163"/>
                <a:gd name="T12" fmla="*/ 129 w 154"/>
                <a:gd name="T13" fmla="*/ 155 h 163"/>
                <a:gd name="T14" fmla="*/ 122 w 154"/>
                <a:gd name="T15" fmla="*/ 160 h 163"/>
                <a:gd name="T16" fmla="*/ 114 w 154"/>
                <a:gd name="T17" fmla="*/ 163 h 163"/>
                <a:gd name="T18" fmla="*/ 0 w 154"/>
                <a:gd name="T19" fmla="*/ 119 h 163"/>
                <a:gd name="T20" fmla="*/ 4 w 154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F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1" name="Freeform 65"/>
            <p:cNvSpPr>
              <a:spLocks noChangeArrowheads="1"/>
            </p:cNvSpPr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34 w 151"/>
                <a:gd name="T7" fmla="*/ 140 h 163"/>
                <a:gd name="T8" fmla="*/ 133 w 151"/>
                <a:gd name="T9" fmla="*/ 144 h 163"/>
                <a:gd name="T10" fmla="*/ 131 w 151"/>
                <a:gd name="T11" fmla="*/ 148 h 163"/>
                <a:gd name="T12" fmla="*/ 126 w 151"/>
                <a:gd name="T13" fmla="*/ 155 h 163"/>
                <a:gd name="T14" fmla="*/ 119 w 151"/>
                <a:gd name="T15" fmla="*/ 160 h 163"/>
                <a:gd name="T16" fmla="*/ 111 w 151"/>
                <a:gd name="T17" fmla="*/ 163 h 163"/>
                <a:gd name="T18" fmla="*/ 0 w 151"/>
                <a:gd name="T19" fmla="*/ 119 h 163"/>
                <a:gd name="T20" fmla="*/ 4 w 151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FAF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2" name="Freeform 66"/>
            <p:cNvSpPr>
              <a:spLocks noChangeArrowheads="1"/>
            </p:cNvSpPr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30 w 147"/>
                <a:gd name="T7" fmla="*/ 140 h 163"/>
                <a:gd name="T8" fmla="*/ 129 w 147"/>
                <a:gd name="T9" fmla="*/ 144 h 163"/>
                <a:gd name="T10" fmla="*/ 127 w 147"/>
                <a:gd name="T11" fmla="*/ 148 h 163"/>
                <a:gd name="T12" fmla="*/ 122 w 147"/>
                <a:gd name="T13" fmla="*/ 155 h 163"/>
                <a:gd name="T14" fmla="*/ 115 w 147"/>
                <a:gd name="T15" fmla="*/ 159 h 163"/>
                <a:gd name="T16" fmla="*/ 107 w 147"/>
                <a:gd name="T17" fmla="*/ 163 h 163"/>
                <a:gd name="T18" fmla="*/ 0 w 147"/>
                <a:gd name="T19" fmla="*/ 118 h 163"/>
                <a:gd name="T20" fmla="*/ 4 w 147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0B0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3" name="Freeform 67"/>
            <p:cNvSpPr>
              <a:spLocks noChangeArrowheads="1"/>
            </p:cNvSpPr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26 w 143"/>
                <a:gd name="T7" fmla="*/ 140 h 163"/>
                <a:gd name="T8" fmla="*/ 125 w 143"/>
                <a:gd name="T9" fmla="*/ 144 h 163"/>
                <a:gd name="T10" fmla="*/ 123 w 143"/>
                <a:gd name="T11" fmla="*/ 148 h 163"/>
                <a:gd name="T12" fmla="*/ 118 w 143"/>
                <a:gd name="T13" fmla="*/ 155 h 163"/>
                <a:gd name="T14" fmla="*/ 111 w 143"/>
                <a:gd name="T15" fmla="*/ 159 h 163"/>
                <a:gd name="T16" fmla="*/ 104 w 143"/>
                <a:gd name="T17" fmla="*/ 163 h 163"/>
                <a:gd name="T18" fmla="*/ 0 w 143"/>
                <a:gd name="T19" fmla="*/ 117 h 163"/>
                <a:gd name="T20" fmla="*/ 4 w 143"/>
                <a:gd name="T2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1B1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4" name="Freeform 68"/>
            <p:cNvSpPr>
              <a:spLocks noChangeArrowheads="1"/>
            </p:cNvSpPr>
            <p:nvPr/>
          </p:nvSpPr>
          <p:spPr bwMode="auto">
            <a:xfrm>
              <a:off x="3336926" y="5083175"/>
              <a:ext cx="220663" cy="255588"/>
            </a:xfrm>
            <a:custGeom>
              <a:avLst/>
              <a:gdLst>
                <a:gd name="T0" fmla="*/ 4 w 139"/>
                <a:gd name="T1" fmla="*/ 0 h 161"/>
                <a:gd name="T2" fmla="*/ 4 w 139"/>
                <a:gd name="T3" fmla="*/ 0 h 161"/>
                <a:gd name="T4" fmla="*/ 139 w 139"/>
                <a:gd name="T5" fmla="*/ 0 h 161"/>
                <a:gd name="T6" fmla="*/ 122 w 139"/>
                <a:gd name="T7" fmla="*/ 140 h 161"/>
                <a:gd name="T8" fmla="*/ 121 w 139"/>
                <a:gd name="T9" fmla="*/ 144 h 161"/>
                <a:gd name="T10" fmla="*/ 119 w 139"/>
                <a:gd name="T11" fmla="*/ 148 h 161"/>
                <a:gd name="T12" fmla="*/ 114 w 139"/>
                <a:gd name="T13" fmla="*/ 155 h 161"/>
                <a:gd name="T14" fmla="*/ 107 w 139"/>
                <a:gd name="T15" fmla="*/ 159 h 161"/>
                <a:gd name="T16" fmla="*/ 100 w 139"/>
                <a:gd name="T17" fmla="*/ 161 h 161"/>
                <a:gd name="T18" fmla="*/ 0 w 139"/>
                <a:gd name="T19" fmla="*/ 115 h 161"/>
                <a:gd name="T20" fmla="*/ 4 w 139"/>
                <a:gd name="T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" h="161">
                  <a:moveTo>
                    <a:pt x="4" y="0"/>
                  </a:moveTo>
                  <a:lnTo>
                    <a:pt x="4" y="0"/>
                  </a:lnTo>
                  <a:lnTo>
                    <a:pt x="139" y="0"/>
                  </a:lnTo>
                  <a:lnTo>
                    <a:pt x="122" y="140"/>
                  </a:lnTo>
                  <a:lnTo>
                    <a:pt x="121" y="144"/>
                  </a:lnTo>
                  <a:lnTo>
                    <a:pt x="119" y="148"/>
                  </a:lnTo>
                  <a:lnTo>
                    <a:pt x="114" y="155"/>
                  </a:lnTo>
                  <a:lnTo>
                    <a:pt x="107" y="159"/>
                  </a:lnTo>
                  <a:lnTo>
                    <a:pt x="100" y="161"/>
                  </a:lnTo>
                  <a:lnTo>
                    <a:pt x="0" y="11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1B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5" name="Freeform 69"/>
            <p:cNvSpPr>
              <a:spLocks noChangeArrowheads="1"/>
            </p:cNvSpPr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18 w 135"/>
                <a:gd name="T7" fmla="*/ 140 h 161"/>
                <a:gd name="T8" fmla="*/ 117 w 135"/>
                <a:gd name="T9" fmla="*/ 144 h 161"/>
                <a:gd name="T10" fmla="*/ 115 w 135"/>
                <a:gd name="T11" fmla="*/ 148 h 161"/>
                <a:gd name="T12" fmla="*/ 110 w 135"/>
                <a:gd name="T13" fmla="*/ 155 h 161"/>
                <a:gd name="T14" fmla="*/ 103 w 135"/>
                <a:gd name="T15" fmla="*/ 159 h 161"/>
                <a:gd name="T16" fmla="*/ 96 w 135"/>
                <a:gd name="T17" fmla="*/ 161 h 161"/>
                <a:gd name="T18" fmla="*/ 0 w 135"/>
                <a:gd name="T19" fmla="*/ 114 h 161"/>
                <a:gd name="T20" fmla="*/ 4 w 135"/>
                <a:gd name="T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2B2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6" name="Freeform 70"/>
            <p:cNvSpPr>
              <a:spLocks noChangeArrowheads="1"/>
            </p:cNvSpPr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15 w 132"/>
                <a:gd name="T7" fmla="*/ 140 h 161"/>
                <a:gd name="T8" fmla="*/ 114 w 132"/>
                <a:gd name="T9" fmla="*/ 144 h 161"/>
                <a:gd name="T10" fmla="*/ 112 w 132"/>
                <a:gd name="T11" fmla="*/ 148 h 161"/>
                <a:gd name="T12" fmla="*/ 108 w 132"/>
                <a:gd name="T13" fmla="*/ 153 h 161"/>
                <a:gd name="T14" fmla="*/ 101 w 132"/>
                <a:gd name="T15" fmla="*/ 159 h 161"/>
                <a:gd name="T16" fmla="*/ 95 w 132"/>
                <a:gd name="T17" fmla="*/ 161 h 161"/>
                <a:gd name="T18" fmla="*/ 0 w 132"/>
                <a:gd name="T19" fmla="*/ 113 h 161"/>
                <a:gd name="T20" fmla="*/ 5 w 132"/>
                <a:gd name="T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2B2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7" name="Freeform 71"/>
            <p:cNvSpPr>
              <a:spLocks noChangeArrowheads="1"/>
            </p:cNvSpPr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11 w 128"/>
                <a:gd name="T7" fmla="*/ 140 h 161"/>
                <a:gd name="T8" fmla="*/ 111 w 128"/>
                <a:gd name="T9" fmla="*/ 144 h 161"/>
                <a:gd name="T10" fmla="*/ 108 w 128"/>
                <a:gd name="T11" fmla="*/ 148 h 161"/>
                <a:gd name="T12" fmla="*/ 104 w 128"/>
                <a:gd name="T13" fmla="*/ 153 h 161"/>
                <a:gd name="T14" fmla="*/ 97 w 128"/>
                <a:gd name="T15" fmla="*/ 159 h 161"/>
                <a:gd name="T16" fmla="*/ 91 w 128"/>
                <a:gd name="T17" fmla="*/ 161 h 161"/>
                <a:gd name="T18" fmla="*/ 0 w 128"/>
                <a:gd name="T19" fmla="*/ 113 h 161"/>
                <a:gd name="T20" fmla="*/ 4 w 128"/>
                <a:gd name="T2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3B3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8" name="Freeform 72"/>
            <p:cNvSpPr>
              <a:spLocks noChangeArrowheads="1"/>
            </p:cNvSpPr>
            <p:nvPr/>
          </p:nvSpPr>
          <p:spPr bwMode="auto">
            <a:xfrm>
              <a:off x="3360738" y="5083175"/>
              <a:ext cx="196850" cy="255588"/>
            </a:xfrm>
            <a:custGeom>
              <a:avLst/>
              <a:gdLst>
                <a:gd name="T0" fmla="*/ 4 w 124"/>
                <a:gd name="T1" fmla="*/ 0 h 161"/>
                <a:gd name="T2" fmla="*/ 4 w 124"/>
                <a:gd name="T3" fmla="*/ 0 h 161"/>
                <a:gd name="T4" fmla="*/ 124 w 124"/>
                <a:gd name="T5" fmla="*/ 0 h 161"/>
                <a:gd name="T6" fmla="*/ 107 w 124"/>
                <a:gd name="T7" fmla="*/ 140 h 161"/>
                <a:gd name="T8" fmla="*/ 104 w 124"/>
                <a:gd name="T9" fmla="*/ 148 h 161"/>
                <a:gd name="T10" fmla="*/ 100 w 124"/>
                <a:gd name="T11" fmla="*/ 153 h 161"/>
                <a:gd name="T12" fmla="*/ 93 w 124"/>
                <a:gd name="T13" fmla="*/ 159 h 161"/>
                <a:gd name="T14" fmla="*/ 87 w 124"/>
                <a:gd name="T15" fmla="*/ 161 h 161"/>
                <a:gd name="T16" fmla="*/ 0 w 124"/>
                <a:gd name="T17" fmla="*/ 111 h 161"/>
                <a:gd name="T18" fmla="*/ 4 w 124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161">
                  <a:moveTo>
                    <a:pt x="4" y="0"/>
                  </a:moveTo>
                  <a:lnTo>
                    <a:pt x="4" y="0"/>
                  </a:lnTo>
                  <a:lnTo>
                    <a:pt x="124" y="0"/>
                  </a:lnTo>
                  <a:lnTo>
                    <a:pt x="107" y="140"/>
                  </a:lnTo>
                  <a:lnTo>
                    <a:pt x="104" y="148"/>
                  </a:lnTo>
                  <a:lnTo>
                    <a:pt x="100" y="153"/>
                  </a:lnTo>
                  <a:lnTo>
                    <a:pt x="93" y="159"/>
                  </a:lnTo>
                  <a:lnTo>
                    <a:pt x="87" y="161"/>
                  </a:lnTo>
                  <a:lnTo>
                    <a:pt x="0" y="1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4B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49" name="Freeform 73"/>
            <p:cNvSpPr>
              <a:spLocks noChangeArrowheads="1"/>
            </p:cNvSpPr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03 w 120"/>
                <a:gd name="T7" fmla="*/ 140 h 161"/>
                <a:gd name="T8" fmla="*/ 100 w 120"/>
                <a:gd name="T9" fmla="*/ 148 h 161"/>
                <a:gd name="T10" fmla="*/ 96 w 120"/>
                <a:gd name="T11" fmla="*/ 153 h 161"/>
                <a:gd name="T12" fmla="*/ 89 w 120"/>
                <a:gd name="T13" fmla="*/ 159 h 161"/>
                <a:gd name="T14" fmla="*/ 83 w 120"/>
                <a:gd name="T15" fmla="*/ 161 h 161"/>
                <a:gd name="T16" fmla="*/ 0 w 120"/>
                <a:gd name="T17" fmla="*/ 110 h 161"/>
                <a:gd name="T18" fmla="*/ 4 w 120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4B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0" name="Freeform 74"/>
            <p:cNvSpPr>
              <a:spLocks noChangeArrowheads="1"/>
            </p:cNvSpPr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00 w 117"/>
                <a:gd name="T7" fmla="*/ 140 h 161"/>
                <a:gd name="T8" fmla="*/ 97 w 117"/>
                <a:gd name="T9" fmla="*/ 148 h 161"/>
                <a:gd name="T10" fmla="*/ 93 w 117"/>
                <a:gd name="T11" fmla="*/ 153 h 161"/>
                <a:gd name="T12" fmla="*/ 86 w 117"/>
                <a:gd name="T13" fmla="*/ 157 h 161"/>
                <a:gd name="T14" fmla="*/ 81 w 117"/>
                <a:gd name="T15" fmla="*/ 161 h 161"/>
                <a:gd name="T16" fmla="*/ 0 w 117"/>
                <a:gd name="T17" fmla="*/ 109 h 161"/>
                <a:gd name="T18" fmla="*/ 5 w 117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5B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1" name="Freeform 75"/>
            <p:cNvSpPr>
              <a:spLocks noChangeArrowheads="1"/>
            </p:cNvSpPr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96 w 113"/>
                <a:gd name="T7" fmla="*/ 140 h 161"/>
                <a:gd name="T8" fmla="*/ 93 w 113"/>
                <a:gd name="T9" fmla="*/ 147 h 161"/>
                <a:gd name="T10" fmla="*/ 89 w 113"/>
                <a:gd name="T11" fmla="*/ 153 h 161"/>
                <a:gd name="T12" fmla="*/ 84 w 113"/>
                <a:gd name="T13" fmla="*/ 157 h 161"/>
                <a:gd name="T14" fmla="*/ 77 w 113"/>
                <a:gd name="T15" fmla="*/ 161 h 161"/>
                <a:gd name="T16" fmla="*/ 0 w 113"/>
                <a:gd name="T17" fmla="*/ 107 h 161"/>
                <a:gd name="T18" fmla="*/ 5 w 113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6B6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2" name="Freeform 76"/>
            <p:cNvSpPr>
              <a:spLocks noChangeArrowheads="1"/>
            </p:cNvSpPr>
            <p:nvPr/>
          </p:nvSpPr>
          <p:spPr bwMode="auto">
            <a:xfrm>
              <a:off x="3384551" y="5083175"/>
              <a:ext cx="173038" cy="255588"/>
            </a:xfrm>
            <a:custGeom>
              <a:avLst/>
              <a:gdLst>
                <a:gd name="T0" fmla="*/ 5 w 109"/>
                <a:gd name="T1" fmla="*/ 0 h 161"/>
                <a:gd name="T2" fmla="*/ 5 w 109"/>
                <a:gd name="T3" fmla="*/ 0 h 161"/>
                <a:gd name="T4" fmla="*/ 109 w 109"/>
                <a:gd name="T5" fmla="*/ 0 h 161"/>
                <a:gd name="T6" fmla="*/ 92 w 109"/>
                <a:gd name="T7" fmla="*/ 140 h 161"/>
                <a:gd name="T8" fmla="*/ 89 w 109"/>
                <a:gd name="T9" fmla="*/ 147 h 161"/>
                <a:gd name="T10" fmla="*/ 85 w 109"/>
                <a:gd name="T11" fmla="*/ 153 h 161"/>
                <a:gd name="T12" fmla="*/ 80 w 109"/>
                <a:gd name="T13" fmla="*/ 157 h 161"/>
                <a:gd name="T14" fmla="*/ 73 w 109"/>
                <a:gd name="T15" fmla="*/ 161 h 161"/>
                <a:gd name="T16" fmla="*/ 0 w 109"/>
                <a:gd name="T17" fmla="*/ 106 h 161"/>
                <a:gd name="T18" fmla="*/ 5 w 109"/>
                <a:gd name="T1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161">
                  <a:moveTo>
                    <a:pt x="5" y="0"/>
                  </a:moveTo>
                  <a:lnTo>
                    <a:pt x="5" y="0"/>
                  </a:lnTo>
                  <a:lnTo>
                    <a:pt x="109" y="0"/>
                  </a:lnTo>
                  <a:lnTo>
                    <a:pt x="92" y="140"/>
                  </a:lnTo>
                  <a:lnTo>
                    <a:pt x="89" y="147"/>
                  </a:lnTo>
                  <a:lnTo>
                    <a:pt x="85" y="153"/>
                  </a:lnTo>
                  <a:lnTo>
                    <a:pt x="80" y="157"/>
                  </a:lnTo>
                  <a:lnTo>
                    <a:pt x="73" y="161"/>
                  </a:lnTo>
                  <a:lnTo>
                    <a:pt x="0" y="10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6B6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3" name="Freeform 77"/>
            <p:cNvSpPr>
              <a:spLocks noChangeArrowheads="1"/>
            </p:cNvSpPr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88 w 105"/>
                <a:gd name="T7" fmla="*/ 140 h 160"/>
                <a:gd name="T8" fmla="*/ 87 w 105"/>
                <a:gd name="T9" fmla="*/ 147 h 160"/>
                <a:gd name="T10" fmla="*/ 81 w 105"/>
                <a:gd name="T11" fmla="*/ 153 h 160"/>
                <a:gd name="T12" fmla="*/ 76 w 105"/>
                <a:gd name="T13" fmla="*/ 157 h 160"/>
                <a:gd name="T14" fmla="*/ 69 w 105"/>
                <a:gd name="T15" fmla="*/ 160 h 160"/>
                <a:gd name="T16" fmla="*/ 0 w 105"/>
                <a:gd name="T17" fmla="*/ 106 h 160"/>
                <a:gd name="T18" fmla="*/ 5 w 105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4" name="Freeform 78"/>
            <p:cNvSpPr>
              <a:spLocks noChangeArrowheads="1"/>
            </p:cNvSpPr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85 w 102"/>
                <a:gd name="T7" fmla="*/ 140 h 160"/>
                <a:gd name="T8" fmla="*/ 84 w 102"/>
                <a:gd name="T9" fmla="*/ 147 h 160"/>
                <a:gd name="T10" fmla="*/ 78 w 102"/>
                <a:gd name="T11" fmla="*/ 153 h 160"/>
                <a:gd name="T12" fmla="*/ 73 w 102"/>
                <a:gd name="T13" fmla="*/ 157 h 160"/>
                <a:gd name="T14" fmla="*/ 67 w 102"/>
                <a:gd name="T15" fmla="*/ 160 h 160"/>
                <a:gd name="T16" fmla="*/ 0 w 102"/>
                <a:gd name="T17" fmla="*/ 105 h 160"/>
                <a:gd name="T18" fmla="*/ 5 w 102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5" name="Freeform 79"/>
            <p:cNvSpPr>
              <a:spLocks noChangeArrowheads="1"/>
            </p:cNvSpPr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81 w 98"/>
                <a:gd name="T7" fmla="*/ 140 h 160"/>
                <a:gd name="T8" fmla="*/ 80 w 98"/>
                <a:gd name="T9" fmla="*/ 147 h 160"/>
                <a:gd name="T10" fmla="*/ 74 w 98"/>
                <a:gd name="T11" fmla="*/ 152 h 160"/>
                <a:gd name="T12" fmla="*/ 69 w 98"/>
                <a:gd name="T13" fmla="*/ 157 h 160"/>
                <a:gd name="T14" fmla="*/ 63 w 98"/>
                <a:gd name="T15" fmla="*/ 160 h 160"/>
                <a:gd name="T16" fmla="*/ 0 w 98"/>
                <a:gd name="T17" fmla="*/ 103 h 160"/>
                <a:gd name="T18" fmla="*/ 5 w 98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8B8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6" name="Freeform 80"/>
            <p:cNvSpPr>
              <a:spLocks noChangeArrowheads="1"/>
            </p:cNvSpPr>
            <p:nvPr/>
          </p:nvSpPr>
          <p:spPr bwMode="auto">
            <a:xfrm>
              <a:off x="3408363" y="5083175"/>
              <a:ext cx="149225" cy="254000"/>
            </a:xfrm>
            <a:custGeom>
              <a:avLst/>
              <a:gdLst>
                <a:gd name="T0" fmla="*/ 5 w 94"/>
                <a:gd name="T1" fmla="*/ 0 h 160"/>
                <a:gd name="T2" fmla="*/ 5 w 94"/>
                <a:gd name="T3" fmla="*/ 0 h 160"/>
                <a:gd name="T4" fmla="*/ 94 w 94"/>
                <a:gd name="T5" fmla="*/ 0 h 160"/>
                <a:gd name="T6" fmla="*/ 77 w 94"/>
                <a:gd name="T7" fmla="*/ 140 h 160"/>
                <a:gd name="T8" fmla="*/ 76 w 94"/>
                <a:gd name="T9" fmla="*/ 147 h 160"/>
                <a:gd name="T10" fmla="*/ 71 w 94"/>
                <a:gd name="T11" fmla="*/ 152 h 160"/>
                <a:gd name="T12" fmla="*/ 66 w 94"/>
                <a:gd name="T13" fmla="*/ 157 h 160"/>
                <a:gd name="T14" fmla="*/ 59 w 94"/>
                <a:gd name="T15" fmla="*/ 160 h 160"/>
                <a:gd name="T16" fmla="*/ 0 w 94"/>
                <a:gd name="T17" fmla="*/ 102 h 160"/>
                <a:gd name="T18" fmla="*/ 5 w 94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60">
                  <a:moveTo>
                    <a:pt x="5" y="0"/>
                  </a:moveTo>
                  <a:lnTo>
                    <a:pt x="5" y="0"/>
                  </a:lnTo>
                  <a:lnTo>
                    <a:pt x="94" y="0"/>
                  </a:lnTo>
                  <a:lnTo>
                    <a:pt x="77" y="140"/>
                  </a:lnTo>
                  <a:lnTo>
                    <a:pt x="76" y="147"/>
                  </a:lnTo>
                  <a:lnTo>
                    <a:pt x="71" y="152"/>
                  </a:lnTo>
                  <a:lnTo>
                    <a:pt x="66" y="157"/>
                  </a:lnTo>
                  <a:lnTo>
                    <a:pt x="59" y="160"/>
                  </a:lnTo>
                  <a:lnTo>
                    <a:pt x="0" y="10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9B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7" name="Freeform 81"/>
            <p:cNvSpPr>
              <a:spLocks noChangeArrowheads="1"/>
            </p:cNvSpPr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73 w 90"/>
                <a:gd name="T7" fmla="*/ 140 h 160"/>
                <a:gd name="T8" fmla="*/ 72 w 90"/>
                <a:gd name="T9" fmla="*/ 147 h 160"/>
                <a:gd name="T10" fmla="*/ 67 w 90"/>
                <a:gd name="T11" fmla="*/ 152 h 160"/>
                <a:gd name="T12" fmla="*/ 62 w 90"/>
                <a:gd name="T13" fmla="*/ 157 h 160"/>
                <a:gd name="T14" fmla="*/ 55 w 90"/>
                <a:gd name="T15" fmla="*/ 160 h 160"/>
                <a:gd name="T16" fmla="*/ 0 w 90"/>
                <a:gd name="T17" fmla="*/ 101 h 160"/>
                <a:gd name="T18" fmla="*/ 5 w 90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9B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8" name="Freeform 82"/>
            <p:cNvSpPr>
              <a:spLocks noChangeArrowheads="1"/>
            </p:cNvSpPr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71 w 88"/>
                <a:gd name="T7" fmla="*/ 140 h 160"/>
                <a:gd name="T8" fmla="*/ 70 w 88"/>
                <a:gd name="T9" fmla="*/ 147 h 160"/>
                <a:gd name="T10" fmla="*/ 65 w 88"/>
                <a:gd name="T11" fmla="*/ 152 h 160"/>
                <a:gd name="T12" fmla="*/ 60 w 88"/>
                <a:gd name="T13" fmla="*/ 157 h 160"/>
                <a:gd name="T14" fmla="*/ 55 w 88"/>
                <a:gd name="T15" fmla="*/ 160 h 160"/>
                <a:gd name="T16" fmla="*/ 0 w 88"/>
                <a:gd name="T17" fmla="*/ 99 h 160"/>
                <a:gd name="T18" fmla="*/ 7 w 88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ABA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59" name="Freeform 83"/>
            <p:cNvSpPr>
              <a:spLocks noChangeArrowheads="1"/>
            </p:cNvSpPr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66 w 83"/>
                <a:gd name="T7" fmla="*/ 140 h 160"/>
                <a:gd name="T8" fmla="*/ 65 w 83"/>
                <a:gd name="T9" fmla="*/ 147 h 160"/>
                <a:gd name="T10" fmla="*/ 60 w 83"/>
                <a:gd name="T11" fmla="*/ 152 h 160"/>
                <a:gd name="T12" fmla="*/ 55 w 83"/>
                <a:gd name="T13" fmla="*/ 156 h 160"/>
                <a:gd name="T14" fmla="*/ 50 w 83"/>
                <a:gd name="T15" fmla="*/ 160 h 160"/>
                <a:gd name="T16" fmla="*/ 0 w 83"/>
                <a:gd name="T17" fmla="*/ 99 h 160"/>
                <a:gd name="T18" fmla="*/ 6 w 83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BBB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0" name="Freeform 84"/>
            <p:cNvSpPr>
              <a:spLocks noChangeArrowheads="1"/>
            </p:cNvSpPr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62 w 79"/>
                <a:gd name="T7" fmla="*/ 140 h 160"/>
                <a:gd name="T8" fmla="*/ 61 w 79"/>
                <a:gd name="T9" fmla="*/ 147 h 160"/>
                <a:gd name="T10" fmla="*/ 56 w 79"/>
                <a:gd name="T11" fmla="*/ 152 h 160"/>
                <a:gd name="T12" fmla="*/ 51 w 79"/>
                <a:gd name="T13" fmla="*/ 156 h 160"/>
                <a:gd name="T14" fmla="*/ 46 w 79"/>
                <a:gd name="T15" fmla="*/ 160 h 160"/>
                <a:gd name="T16" fmla="*/ 0 w 79"/>
                <a:gd name="T17" fmla="*/ 98 h 160"/>
                <a:gd name="T18" fmla="*/ 5 w 79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BB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1" name="Freeform 85"/>
            <p:cNvSpPr>
              <a:spLocks noChangeArrowheads="1"/>
            </p:cNvSpPr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58 w 75"/>
                <a:gd name="T7" fmla="*/ 140 h 160"/>
                <a:gd name="T8" fmla="*/ 57 w 75"/>
                <a:gd name="T9" fmla="*/ 147 h 160"/>
                <a:gd name="T10" fmla="*/ 52 w 75"/>
                <a:gd name="T11" fmla="*/ 152 h 160"/>
                <a:gd name="T12" fmla="*/ 48 w 75"/>
                <a:gd name="T13" fmla="*/ 156 h 160"/>
                <a:gd name="T14" fmla="*/ 43 w 75"/>
                <a:gd name="T15" fmla="*/ 160 h 160"/>
                <a:gd name="T16" fmla="*/ 0 w 75"/>
                <a:gd name="T17" fmla="*/ 96 h 160"/>
                <a:gd name="T18" fmla="*/ 5 w 75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2" name="Freeform 86"/>
            <p:cNvSpPr>
              <a:spLocks noChangeArrowheads="1"/>
            </p:cNvSpPr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54 w 71"/>
                <a:gd name="T7" fmla="*/ 140 h 160"/>
                <a:gd name="T8" fmla="*/ 53 w 71"/>
                <a:gd name="T9" fmla="*/ 147 h 160"/>
                <a:gd name="T10" fmla="*/ 48 w 71"/>
                <a:gd name="T11" fmla="*/ 152 h 160"/>
                <a:gd name="T12" fmla="*/ 44 w 71"/>
                <a:gd name="T13" fmla="*/ 156 h 160"/>
                <a:gd name="T14" fmla="*/ 39 w 71"/>
                <a:gd name="T15" fmla="*/ 160 h 160"/>
                <a:gd name="T16" fmla="*/ 0 w 71"/>
                <a:gd name="T17" fmla="*/ 95 h 160"/>
                <a:gd name="T18" fmla="*/ 5 w 71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3" name="Freeform 87"/>
            <p:cNvSpPr>
              <a:spLocks noChangeArrowheads="1"/>
            </p:cNvSpPr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52 w 69"/>
                <a:gd name="T7" fmla="*/ 140 h 159"/>
                <a:gd name="T8" fmla="*/ 51 w 69"/>
                <a:gd name="T9" fmla="*/ 147 h 159"/>
                <a:gd name="T10" fmla="*/ 46 w 69"/>
                <a:gd name="T11" fmla="*/ 152 h 159"/>
                <a:gd name="T12" fmla="*/ 42 w 69"/>
                <a:gd name="T13" fmla="*/ 156 h 159"/>
                <a:gd name="T14" fmla="*/ 37 w 69"/>
                <a:gd name="T15" fmla="*/ 159 h 159"/>
                <a:gd name="T16" fmla="*/ 0 w 69"/>
                <a:gd name="T17" fmla="*/ 94 h 159"/>
                <a:gd name="T18" fmla="*/ 7 w 6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DB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4" name="Freeform 88"/>
            <p:cNvSpPr>
              <a:spLocks noChangeArrowheads="1"/>
            </p:cNvSpPr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48 w 65"/>
                <a:gd name="T7" fmla="*/ 140 h 159"/>
                <a:gd name="T8" fmla="*/ 47 w 65"/>
                <a:gd name="T9" fmla="*/ 147 h 159"/>
                <a:gd name="T10" fmla="*/ 42 w 65"/>
                <a:gd name="T11" fmla="*/ 152 h 159"/>
                <a:gd name="T12" fmla="*/ 38 w 65"/>
                <a:gd name="T13" fmla="*/ 156 h 159"/>
                <a:gd name="T14" fmla="*/ 33 w 65"/>
                <a:gd name="T15" fmla="*/ 159 h 159"/>
                <a:gd name="T16" fmla="*/ 0 w 65"/>
                <a:gd name="T17" fmla="*/ 92 h 159"/>
                <a:gd name="T18" fmla="*/ 7 w 65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EBE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5" name="Freeform 89"/>
            <p:cNvSpPr>
              <a:spLocks noChangeArrowheads="1"/>
            </p:cNvSpPr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43 w 60"/>
                <a:gd name="T7" fmla="*/ 140 h 159"/>
                <a:gd name="T8" fmla="*/ 42 w 60"/>
                <a:gd name="T9" fmla="*/ 147 h 159"/>
                <a:gd name="T10" fmla="*/ 39 w 60"/>
                <a:gd name="T11" fmla="*/ 151 h 159"/>
                <a:gd name="T12" fmla="*/ 33 w 60"/>
                <a:gd name="T13" fmla="*/ 156 h 159"/>
                <a:gd name="T14" fmla="*/ 29 w 60"/>
                <a:gd name="T15" fmla="*/ 159 h 159"/>
                <a:gd name="T16" fmla="*/ 0 w 60"/>
                <a:gd name="T17" fmla="*/ 91 h 159"/>
                <a:gd name="T18" fmla="*/ 6 w 60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EB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6" name="Freeform 90"/>
            <p:cNvSpPr>
              <a:spLocks noChangeArrowheads="1"/>
            </p:cNvSpPr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39 w 56"/>
                <a:gd name="T7" fmla="*/ 140 h 159"/>
                <a:gd name="T8" fmla="*/ 38 w 56"/>
                <a:gd name="T9" fmla="*/ 147 h 159"/>
                <a:gd name="T10" fmla="*/ 35 w 56"/>
                <a:gd name="T11" fmla="*/ 151 h 159"/>
                <a:gd name="T12" fmla="*/ 29 w 56"/>
                <a:gd name="T13" fmla="*/ 156 h 159"/>
                <a:gd name="T14" fmla="*/ 25 w 56"/>
                <a:gd name="T15" fmla="*/ 159 h 159"/>
                <a:gd name="T16" fmla="*/ 0 w 56"/>
                <a:gd name="T17" fmla="*/ 91 h 159"/>
                <a:gd name="T18" fmla="*/ 6 w 56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7" name="Freeform 91"/>
            <p:cNvSpPr>
              <a:spLocks noChangeArrowheads="1"/>
            </p:cNvSpPr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37 w 54"/>
                <a:gd name="T7" fmla="*/ 140 h 159"/>
                <a:gd name="T8" fmla="*/ 36 w 54"/>
                <a:gd name="T9" fmla="*/ 145 h 159"/>
                <a:gd name="T10" fmla="*/ 33 w 54"/>
                <a:gd name="T11" fmla="*/ 151 h 159"/>
                <a:gd name="T12" fmla="*/ 29 w 54"/>
                <a:gd name="T13" fmla="*/ 155 h 159"/>
                <a:gd name="T14" fmla="*/ 23 w 54"/>
                <a:gd name="T15" fmla="*/ 159 h 159"/>
                <a:gd name="T16" fmla="*/ 0 w 54"/>
                <a:gd name="T17" fmla="*/ 90 h 159"/>
                <a:gd name="T18" fmla="*/ 7 w 54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8" name="Freeform 92"/>
            <p:cNvSpPr>
              <a:spLocks noChangeArrowheads="1"/>
            </p:cNvSpPr>
            <p:nvPr/>
          </p:nvSpPr>
          <p:spPr bwMode="auto">
            <a:xfrm>
              <a:off x="3478213" y="5083175"/>
              <a:ext cx="79375" cy="252413"/>
            </a:xfrm>
            <a:custGeom>
              <a:avLst/>
              <a:gdLst>
                <a:gd name="T0" fmla="*/ 7 w 50"/>
                <a:gd name="T1" fmla="*/ 0 h 159"/>
                <a:gd name="T2" fmla="*/ 7 w 50"/>
                <a:gd name="T3" fmla="*/ 0 h 159"/>
                <a:gd name="T4" fmla="*/ 50 w 50"/>
                <a:gd name="T5" fmla="*/ 0 h 159"/>
                <a:gd name="T6" fmla="*/ 33 w 50"/>
                <a:gd name="T7" fmla="*/ 140 h 159"/>
                <a:gd name="T8" fmla="*/ 32 w 50"/>
                <a:gd name="T9" fmla="*/ 145 h 159"/>
                <a:gd name="T10" fmla="*/ 29 w 50"/>
                <a:gd name="T11" fmla="*/ 151 h 159"/>
                <a:gd name="T12" fmla="*/ 25 w 50"/>
                <a:gd name="T13" fmla="*/ 155 h 159"/>
                <a:gd name="T14" fmla="*/ 19 w 50"/>
                <a:gd name="T15" fmla="*/ 159 h 159"/>
                <a:gd name="T16" fmla="*/ 0 w 50"/>
                <a:gd name="T17" fmla="*/ 88 h 159"/>
                <a:gd name="T18" fmla="*/ 7 w 50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59">
                  <a:moveTo>
                    <a:pt x="7" y="0"/>
                  </a:moveTo>
                  <a:lnTo>
                    <a:pt x="7" y="0"/>
                  </a:lnTo>
                  <a:lnTo>
                    <a:pt x="50" y="0"/>
                  </a:lnTo>
                  <a:lnTo>
                    <a:pt x="33" y="140"/>
                  </a:lnTo>
                  <a:lnTo>
                    <a:pt x="32" y="145"/>
                  </a:lnTo>
                  <a:lnTo>
                    <a:pt x="29" y="151"/>
                  </a:lnTo>
                  <a:lnTo>
                    <a:pt x="25" y="155"/>
                  </a:lnTo>
                  <a:lnTo>
                    <a:pt x="19" y="159"/>
                  </a:lnTo>
                  <a:lnTo>
                    <a:pt x="0" y="8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0C0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69" name="Freeform 93"/>
            <p:cNvSpPr>
              <a:spLocks noChangeArrowheads="1"/>
            </p:cNvSpPr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29 w 46"/>
                <a:gd name="T7" fmla="*/ 140 h 159"/>
                <a:gd name="T8" fmla="*/ 28 w 46"/>
                <a:gd name="T9" fmla="*/ 145 h 159"/>
                <a:gd name="T10" fmla="*/ 25 w 46"/>
                <a:gd name="T11" fmla="*/ 151 h 159"/>
                <a:gd name="T12" fmla="*/ 21 w 46"/>
                <a:gd name="T13" fmla="*/ 155 h 159"/>
                <a:gd name="T14" fmla="*/ 17 w 46"/>
                <a:gd name="T15" fmla="*/ 159 h 159"/>
                <a:gd name="T16" fmla="*/ 0 w 46"/>
                <a:gd name="T17" fmla="*/ 87 h 159"/>
                <a:gd name="T18" fmla="*/ 7 w 46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0" name="Freeform 94"/>
            <p:cNvSpPr>
              <a:spLocks noChangeArrowheads="1"/>
            </p:cNvSpPr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24 w 41"/>
                <a:gd name="T7" fmla="*/ 140 h 159"/>
                <a:gd name="T8" fmla="*/ 23 w 41"/>
                <a:gd name="T9" fmla="*/ 145 h 159"/>
                <a:gd name="T10" fmla="*/ 20 w 41"/>
                <a:gd name="T11" fmla="*/ 151 h 159"/>
                <a:gd name="T12" fmla="*/ 16 w 41"/>
                <a:gd name="T13" fmla="*/ 155 h 159"/>
                <a:gd name="T14" fmla="*/ 12 w 41"/>
                <a:gd name="T15" fmla="*/ 159 h 159"/>
                <a:gd name="T16" fmla="*/ 0 w 41"/>
                <a:gd name="T17" fmla="*/ 86 h 159"/>
                <a:gd name="T18" fmla="*/ 6 w 41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1" name="Freeform 95"/>
            <p:cNvSpPr>
              <a:spLocks noChangeArrowheads="1"/>
            </p:cNvSpPr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22 w 39"/>
                <a:gd name="T7" fmla="*/ 140 h 159"/>
                <a:gd name="T8" fmla="*/ 21 w 39"/>
                <a:gd name="T9" fmla="*/ 145 h 159"/>
                <a:gd name="T10" fmla="*/ 18 w 39"/>
                <a:gd name="T11" fmla="*/ 151 h 159"/>
                <a:gd name="T12" fmla="*/ 14 w 39"/>
                <a:gd name="T13" fmla="*/ 155 h 159"/>
                <a:gd name="T14" fmla="*/ 10 w 39"/>
                <a:gd name="T15" fmla="*/ 159 h 159"/>
                <a:gd name="T16" fmla="*/ 0 w 39"/>
                <a:gd name="T17" fmla="*/ 84 h 159"/>
                <a:gd name="T18" fmla="*/ 8 w 39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2C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2" name="Freeform 96"/>
            <p:cNvSpPr>
              <a:spLocks noChangeArrowheads="1"/>
            </p:cNvSpPr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18 w 35"/>
                <a:gd name="T7" fmla="*/ 140 h 159"/>
                <a:gd name="T8" fmla="*/ 17 w 35"/>
                <a:gd name="T9" fmla="*/ 145 h 159"/>
                <a:gd name="T10" fmla="*/ 14 w 35"/>
                <a:gd name="T11" fmla="*/ 151 h 159"/>
                <a:gd name="T12" fmla="*/ 11 w 35"/>
                <a:gd name="T13" fmla="*/ 155 h 159"/>
                <a:gd name="T14" fmla="*/ 7 w 35"/>
                <a:gd name="T15" fmla="*/ 159 h 159"/>
                <a:gd name="T16" fmla="*/ 0 w 35"/>
                <a:gd name="T17" fmla="*/ 84 h 159"/>
                <a:gd name="T18" fmla="*/ 8 w 35"/>
                <a:gd name="T1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3C3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3" name="Freeform 97"/>
            <p:cNvSpPr>
              <a:spLocks noChangeArrowheads="1"/>
            </p:cNvSpPr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14 w 31"/>
                <a:gd name="T7" fmla="*/ 140 h 157"/>
                <a:gd name="T8" fmla="*/ 13 w 31"/>
                <a:gd name="T9" fmla="*/ 145 h 157"/>
                <a:gd name="T10" fmla="*/ 10 w 31"/>
                <a:gd name="T11" fmla="*/ 151 h 157"/>
                <a:gd name="T12" fmla="*/ 7 w 31"/>
                <a:gd name="T13" fmla="*/ 155 h 157"/>
                <a:gd name="T14" fmla="*/ 3 w 31"/>
                <a:gd name="T15" fmla="*/ 157 h 157"/>
                <a:gd name="T16" fmla="*/ 0 w 31"/>
                <a:gd name="T17" fmla="*/ 83 h 157"/>
                <a:gd name="T18" fmla="*/ 7 w 31"/>
                <a:gd name="T1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3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4" name="Freeform 98"/>
            <p:cNvSpPr>
              <a:spLocks noChangeArrowheads="1"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11 w 28"/>
                <a:gd name="T7" fmla="*/ 140 h 157"/>
                <a:gd name="T8" fmla="*/ 10 w 28"/>
                <a:gd name="T9" fmla="*/ 145 h 157"/>
                <a:gd name="T10" fmla="*/ 7 w 28"/>
                <a:gd name="T11" fmla="*/ 151 h 157"/>
                <a:gd name="T12" fmla="*/ 4 w 28"/>
                <a:gd name="T13" fmla="*/ 155 h 157"/>
                <a:gd name="T14" fmla="*/ 0 w 28"/>
                <a:gd name="T15" fmla="*/ 157 h 157"/>
                <a:gd name="T16" fmla="*/ 1 w 28"/>
                <a:gd name="T17" fmla="*/ 82 h 157"/>
                <a:gd name="T18" fmla="*/ 8 w 28"/>
                <a:gd name="T1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5" name="Freeform 99"/>
            <p:cNvSpPr>
              <a:spLocks noChangeArrowheads="1"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11 w 28"/>
                <a:gd name="T7" fmla="*/ 140 h 157"/>
                <a:gd name="T8" fmla="*/ 10 w 28"/>
                <a:gd name="T9" fmla="*/ 145 h 157"/>
                <a:gd name="T10" fmla="*/ 8 w 28"/>
                <a:gd name="T11" fmla="*/ 149 h 157"/>
                <a:gd name="T12" fmla="*/ 4 w 28"/>
                <a:gd name="T13" fmla="*/ 155 h 157"/>
                <a:gd name="T14" fmla="*/ 0 w 28"/>
                <a:gd name="T15" fmla="*/ 157 h 157"/>
                <a:gd name="T16" fmla="*/ 5 w 28"/>
                <a:gd name="T17" fmla="*/ 80 h 157"/>
                <a:gd name="T18" fmla="*/ 12 w 28"/>
                <a:gd name="T1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6" name="Freeform 100"/>
            <p:cNvSpPr>
              <a:spLocks noChangeArrowheads="1"/>
            </p:cNvSpPr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9 w 27"/>
                <a:gd name="T7" fmla="*/ 145 h 157"/>
                <a:gd name="T8" fmla="*/ 7 w 27"/>
                <a:gd name="T9" fmla="*/ 149 h 157"/>
                <a:gd name="T10" fmla="*/ 3 w 27"/>
                <a:gd name="T11" fmla="*/ 153 h 157"/>
                <a:gd name="T12" fmla="*/ 0 w 27"/>
                <a:gd name="T13" fmla="*/ 157 h 157"/>
                <a:gd name="T14" fmla="*/ 15 w 27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77" name="Freeform 108"/>
            <p:cNvSpPr>
              <a:spLocks noChangeArrowheads="1"/>
            </p:cNvSpPr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0 w 30"/>
                <a:gd name="T9" fmla="*/ 34 h 35"/>
                <a:gd name="T10" fmla="*/ 19 w 30"/>
                <a:gd name="T11" fmla="*/ 35 h 35"/>
                <a:gd name="T12" fmla="*/ 16 w 30"/>
                <a:gd name="T13" fmla="*/ 34 h 35"/>
                <a:gd name="T14" fmla="*/ 14 w 30"/>
                <a:gd name="T15" fmla="*/ 31 h 35"/>
                <a:gd name="T16" fmla="*/ 11 w 30"/>
                <a:gd name="T17" fmla="*/ 26 h 35"/>
                <a:gd name="T18" fmla="*/ 0 w 30"/>
                <a:gd name="T19" fmla="*/ 7 h 35"/>
                <a:gd name="T20" fmla="*/ 3 w 30"/>
                <a:gd name="T21" fmla="*/ 6 h 35"/>
                <a:gd name="T22" fmla="*/ 8 w 30"/>
                <a:gd name="T23" fmla="*/ 2 h 35"/>
                <a:gd name="T24" fmla="*/ 12 w 30"/>
                <a:gd name="T25" fmla="*/ 0 h 35"/>
                <a:gd name="T26" fmla="*/ 18 w 30"/>
                <a:gd name="T27" fmla="*/ 0 h 35"/>
                <a:gd name="T28" fmla="*/ 23 w 30"/>
                <a:gd name="T29" fmla="*/ 0 h 35"/>
                <a:gd name="T30" fmla="*/ 30 w 30"/>
                <a:gd name="T3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F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178" name="组合 209"/>
          <p:cNvGrpSpPr/>
          <p:nvPr/>
        </p:nvGrpSpPr>
        <p:grpSpPr bwMode="auto">
          <a:xfrm>
            <a:off x="3822700" y="3554413"/>
            <a:ext cx="152400" cy="450850"/>
            <a:chOff x="2555876" y="4340225"/>
            <a:chExt cx="203200" cy="601663"/>
          </a:xfrm>
        </p:grpSpPr>
        <p:sp>
          <p:nvSpPr>
            <p:cNvPr id="3179" name="Freeform 105"/>
            <p:cNvSpPr>
              <a:spLocks noChangeArrowheads="1"/>
            </p:cNvSpPr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solidFill>
              <a:srgbClr val="F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0" name="Freeform 106"/>
            <p:cNvSpPr>
              <a:spLocks noChangeArrowheads="1"/>
            </p:cNvSpPr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55 w 80"/>
                <a:gd name="T23" fmla="*/ 89 h 92"/>
                <a:gd name="T24" fmla="*/ 62 w 80"/>
                <a:gd name="T25" fmla="*/ 87 h 92"/>
                <a:gd name="T26" fmla="*/ 67 w 80"/>
                <a:gd name="T27" fmla="*/ 82 h 92"/>
                <a:gd name="T28" fmla="*/ 71 w 80"/>
                <a:gd name="T29" fmla="*/ 77 h 92"/>
                <a:gd name="T30" fmla="*/ 75 w 80"/>
                <a:gd name="T31" fmla="*/ 70 h 92"/>
                <a:gd name="T32" fmla="*/ 78 w 80"/>
                <a:gd name="T33" fmla="*/ 64 h 92"/>
                <a:gd name="T34" fmla="*/ 80 w 80"/>
                <a:gd name="T35" fmla="*/ 57 h 92"/>
                <a:gd name="T36" fmla="*/ 80 w 80"/>
                <a:gd name="T37" fmla="*/ 49 h 92"/>
                <a:gd name="T38" fmla="*/ 75 w 80"/>
                <a:gd name="T39" fmla="*/ 15 h 92"/>
                <a:gd name="T40" fmla="*/ 73 w 80"/>
                <a:gd name="T41" fmla="*/ 8 h 92"/>
                <a:gd name="T42" fmla="*/ 70 w 80"/>
                <a:gd name="T43" fmla="*/ 4 h 92"/>
                <a:gd name="T44" fmla="*/ 66 w 80"/>
                <a:gd name="T45" fmla="*/ 1 h 92"/>
                <a:gd name="T46" fmla="*/ 62 w 80"/>
                <a:gd name="T47" fmla="*/ 0 h 92"/>
                <a:gd name="T48" fmla="*/ 50 w 80"/>
                <a:gd name="T49" fmla="*/ 1 h 92"/>
                <a:gd name="T50" fmla="*/ 35 w 80"/>
                <a:gd name="T51" fmla="*/ 3 h 92"/>
                <a:gd name="T52" fmla="*/ 20 w 80"/>
                <a:gd name="T53" fmla="*/ 5 h 92"/>
                <a:gd name="T54" fmla="*/ 8 w 80"/>
                <a:gd name="T55" fmla="*/ 7 h 92"/>
                <a:gd name="T56" fmla="*/ 4 w 80"/>
                <a:gd name="T57" fmla="*/ 9 h 92"/>
                <a:gd name="T58" fmla="*/ 1 w 80"/>
                <a:gd name="T59" fmla="*/ 13 h 92"/>
                <a:gd name="T60" fmla="*/ 0 w 80"/>
                <a:gd name="T61" fmla="*/ 17 h 92"/>
                <a:gd name="T62" fmla="*/ 0 w 80"/>
                <a:gd name="T63" fmla="*/ 24 h 92"/>
                <a:gd name="T64" fmla="*/ 4 w 80"/>
                <a:gd name="T65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solidFill>
              <a:srgbClr val="F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1" name="Freeform 107"/>
            <p:cNvSpPr>
              <a:spLocks noChangeArrowheads="1"/>
            </p:cNvSpPr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solidFill>
              <a:srgbClr val="F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2" name="Freeform 109"/>
            <p:cNvSpPr>
              <a:spLocks noChangeArrowheads="1"/>
            </p:cNvSpPr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3 w 28"/>
                <a:gd name="T13" fmla="*/ 44 h 164"/>
                <a:gd name="T14" fmla="*/ 9 w 28"/>
                <a:gd name="T15" fmla="*/ 90 h 164"/>
                <a:gd name="T16" fmla="*/ 18 w 28"/>
                <a:gd name="T17" fmla="*/ 154 h 164"/>
                <a:gd name="T18" fmla="*/ 17 w 28"/>
                <a:gd name="T19" fmla="*/ 155 h 164"/>
                <a:gd name="T20" fmla="*/ 18 w 28"/>
                <a:gd name="T21" fmla="*/ 160 h 164"/>
                <a:gd name="T22" fmla="*/ 19 w 28"/>
                <a:gd name="T23" fmla="*/ 161 h 164"/>
                <a:gd name="T24" fmla="*/ 21 w 28"/>
                <a:gd name="T25" fmla="*/ 162 h 164"/>
                <a:gd name="T26" fmla="*/ 23 w 28"/>
                <a:gd name="T27" fmla="*/ 164 h 164"/>
                <a:gd name="T28" fmla="*/ 28 w 28"/>
                <a:gd name="T29" fmla="*/ 164 h 164"/>
                <a:gd name="T30" fmla="*/ 13 w 28"/>
                <a:gd name="T31" fmla="*/ 58 h 164"/>
                <a:gd name="T32" fmla="*/ 19 w 28"/>
                <a:gd name="T33" fmla="*/ 44 h 164"/>
                <a:gd name="T34" fmla="*/ 21 w 28"/>
                <a:gd name="T3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24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183" name="组合 207"/>
          <p:cNvGrpSpPr/>
          <p:nvPr/>
        </p:nvGrpSpPr>
        <p:grpSpPr bwMode="auto">
          <a:xfrm>
            <a:off x="4170363" y="3559175"/>
            <a:ext cx="598487" cy="458788"/>
            <a:chOff x="3019426" y="4346575"/>
            <a:chExt cx="796925" cy="612776"/>
          </a:xfrm>
        </p:grpSpPr>
        <p:sp>
          <p:nvSpPr>
            <p:cNvPr id="3184" name="Freeform 110"/>
            <p:cNvSpPr>
              <a:spLocks noChangeArrowheads="1"/>
            </p:cNvSpPr>
            <p:nvPr/>
          </p:nvSpPr>
          <p:spPr bwMode="auto">
            <a:xfrm>
              <a:off x="3040063" y="4346575"/>
              <a:ext cx="776288" cy="347663"/>
            </a:xfrm>
            <a:custGeom>
              <a:avLst/>
              <a:gdLst>
                <a:gd name="T0" fmla="*/ 247 w 489"/>
                <a:gd name="T1" fmla="*/ 219 h 219"/>
                <a:gd name="T2" fmla="*/ 489 w 489"/>
                <a:gd name="T3" fmla="*/ 110 h 219"/>
                <a:gd name="T4" fmla="*/ 240 w 489"/>
                <a:gd name="T5" fmla="*/ 0 h 219"/>
                <a:gd name="T6" fmla="*/ 0 w 489"/>
                <a:gd name="T7" fmla="*/ 107 h 219"/>
                <a:gd name="T8" fmla="*/ 247 w 489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19">
                  <a:moveTo>
                    <a:pt x="247" y="219"/>
                  </a:moveTo>
                  <a:lnTo>
                    <a:pt x="489" y="110"/>
                  </a:lnTo>
                  <a:lnTo>
                    <a:pt x="240" y="0"/>
                  </a:lnTo>
                  <a:lnTo>
                    <a:pt x="0" y="107"/>
                  </a:lnTo>
                  <a:lnTo>
                    <a:pt x="247" y="219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5" name="Rectangle 111"/>
            <p:cNvSpPr>
              <a:spLocks noChangeArrowheads="1"/>
            </p:cNvSpPr>
            <p:nvPr/>
          </p:nvSpPr>
          <p:spPr bwMode="auto">
            <a:xfrm>
              <a:off x="3049588" y="4510088"/>
              <a:ext cx="22225" cy="255588"/>
            </a:xfrm>
            <a:prstGeom prst="rect">
              <a:avLst/>
            </a:pr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6" name="Freeform 112"/>
            <p:cNvSpPr>
              <a:spLocks noChangeArrowheads="1"/>
            </p:cNvSpPr>
            <p:nvPr/>
          </p:nvSpPr>
          <p:spPr bwMode="auto">
            <a:xfrm>
              <a:off x="3022601" y="4735513"/>
              <a:ext cx="76200" cy="77788"/>
            </a:xfrm>
            <a:custGeom>
              <a:avLst/>
              <a:gdLst>
                <a:gd name="T0" fmla="*/ 0 w 48"/>
                <a:gd name="T1" fmla="*/ 24 h 49"/>
                <a:gd name="T2" fmla="*/ 0 w 48"/>
                <a:gd name="T3" fmla="*/ 24 h 49"/>
                <a:gd name="T4" fmla="*/ 0 w 48"/>
                <a:gd name="T5" fmla="*/ 20 h 49"/>
                <a:gd name="T6" fmla="*/ 2 w 48"/>
                <a:gd name="T7" fmla="*/ 15 h 49"/>
                <a:gd name="T8" fmla="*/ 4 w 48"/>
                <a:gd name="T9" fmla="*/ 11 h 49"/>
                <a:gd name="T10" fmla="*/ 7 w 48"/>
                <a:gd name="T11" fmla="*/ 8 h 49"/>
                <a:gd name="T12" fmla="*/ 11 w 48"/>
                <a:gd name="T13" fmla="*/ 4 h 49"/>
                <a:gd name="T14" fmla="*/ 15 w 48"/>
                <a:gd name="T15" fmla="*/ 3 h 49"/>
                <a:gd name="T16" fmla="*/ 19 w 48"/>
                <a:gd name="T17" fmla="*/ 1 h 49"/>
                <a:gd name="T18" fmla="*/ 25 w 48"/>
                <a:gd name="T19" fmla="*/ 0 h 49"/>
                <a:gd name="T20" fmla="*/ 29 w 48"/>
                <a:gd name="T21" fmla="*/ 1 h 49"/>
                <a:gd name="T22" fmla="*/ 34 w 48"/>
                <a:gd name="T23" fmla="*/ 3 h 49"/>
                <a:gd name="T24" fmla="*/ 38 w 48"/>
                <a:gd name="T25" fmla="*/ 4 h 49"/>
                <a:gd name="T26" fmla="*/ 41 w 48"/>
                <a:gd name="T27" fmla="*/ 8 h 49"/>
                <a:gd name="T28" fmla="*/ 44 w 48"/>
                <a:gd name="T29" fmla="*/ 11 h 49"/>
                <a:gd name="T30" fmla="*/ 46 w 48"/>
                <a:gd name="T31" fmla="*/ 15 h 49"/>
                <a:gd name="T32" fmla="*/ 48 w 48"/>
                <a:gd name="T33" fmla="*/ 20 h 49"/>
                <a:gd name="T34" fmla="*/ 48 w 48"/>
                <a:gd name="T35" fmla="*/ 24 h 49"/>
                <a:gd name="T36" fmla="*/ 48 w 48"/>
                <a:gd name="T37" fmla="*/ 30 h 49"/>
                <a:gd name="T38" fmla="*/ 46 w 48"/>
                <a:gd name="T39" fmla="*/ 34 h 49"/>
                <a:gd name="T40" fmla="*/ 44 w 48"/>
                <a:gd name="T41" fmla="*/ 38 h 49"/>
                <a:gd name="T42" fmla="*/ 41 w 48"/>
                <a:gd name="T43" fmla="*/ 42 h 49"/>
                <a:gd name="T44" fmla="*/ 38 w 48"/>
                <a:gd name="T45" fmla="*/ 45 h 49"/>
                <a:gd name="T46" fmla="*/ 34 w 48"/>
                <a:gd name="T47" fmla="*/ 47 h 49"/>
                <a:gd name="T48" fmla="*/ 29 w 48"/>
                <a:gd name="T49" fmla="*/ 49 h 49"/>
                <a:gd name="T50" fmla="*/ 25 w 48"/>
                <a:gd name="T51" fmla="*/ 49 h 49"/>
                <a:gd name="T52" fmla="*/ 19 w 48"/>
                <a:gd name="T53" fmla="*/ 49 h 49"/>
                <a:gd name="T54" fmla="*/ 15 w 48"/>
                <a:gd name="T55" fmla="*/ 47 h 49"/>
                <a:gd name="T56" fmla="*/ 11 w 48"/>
                <a:gd name="T57" fmla="*/ 45 h 49"/>
                <a:gd name="T58" fmla="*/ 7 w 48"/>
                <a:gd name="T59" fmla="*/ 42 h 49"/>
                <a:gd name="T60" fmla="*/ 4 w 48"/>
                <a:gd name="T61" fmla="*/ 38 h 49"/>
                <a:gd name="T62" fmla="*/ 2 w 48"/>
                <a:gd name="T63" fmla="*/ 34 h 49"/>
                <a:gd name="T64" fmla="*/ 0 w 48"/>
                <a:gd name="T65" fmla="*/ 30 h 49"/>
                <a:gd name="T66" fmla="*/ 0 w 48"/>
                <a:gd name="T67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8" h="49">
                  <a:moveTo>
                    <a:pt x="0" y="24"/>
                  </a:moveTo>
                  <a:lnTo>
                    <a:pt x="0" y="24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5" y="3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4" y="3"/>
                  </a:lnTo>
                  <a:lnTo>
                    <a:pt x="38" y="4"/>
                  </a:lnTo>
                  <a:lnTo>
                    <a:pt x="41" y="8"/>
                  </a:lnTo>
                  <a:lnTo>
                    <a:pt x="44" y="11"/>
                  </a:lnTo>
                  <a:lnTo>
                    <a:pt x="46" y="15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6" y="34"/>
                  </a:lnTo>
                  <a:lnTo>
                    <a:pt x="44" y="38"/>
                  </a:lnTo>
                  <a:lnTo>
                    <a:pt x="41" y="42"/>
                  </a:lnTo>
                  <a:lnTo>
                    <a:pt x="38" y="45"/>
                  </a:lnTo>
                  <a:lnTo>
                    <a:pt x="34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19" y="49"/>
                  </a:lnTo>
                  <a:lnTo>
                    <a:pt x="15" y="47"/>
                  </a:lnTo>
                  <a:lnTo>
                    <a:pt x="11" y="45"/>
                  </a:lnTo>
                  <a:lnTo>
                    <a:pt x="7" y="42"/>
                  </a:lnTo>
                  <a:lnTo>
                    <a:pt x="4" y="38"/>
                  </a:lnTo>
                  <a:lnTo>
                    <a:pt x="2" y="34"/>
                  </a:lnTo>
                  <a:lnTo>
                    <a:pt x="0" y="3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7" name="Freeform 113"/>
            <p:cNvSpPr>
              <a:spLocks noChangeArrowheads="1"/>
            </p:cNvSpPr>
            <p:nvPr/>
          </p:nvSpPr>
          <p:spPr bwMode="auto">
            <a:xfrm>
              <a:off x="3052763" y="4778375"/>
              <a:ext cx="46038" cy="169863"/>
            </a:xfrm>
            <a:custGeom>
              <a:avLst/>
              <a:gdLst>
                <a:gd name="T0" fmla="*/ 17 w 29"/>
                <a:gd name="T1" fmla="*/ 5 h 107"/>
                <a:gd name="T2" fmla="*/ 17 w 29"/>
                <a:gd name="T3" fmla="*/ 5 h 107"/>
                <a:gd name="T4" fmla="*/ 19 w 29"/>
                <a:gd name="T5" fmla="*/ 12 h 107"/>
                <a:gd name="T6" fmla="*/ 22 w 29"/>
                <a:gd name="T7" fmla="*/ 22 h 107"/>
                <a:gd name="T8" fmla="*/ 25 w 29"/>
                <a:gd name="T9" fmla="*/ 33 h 107"/>
                <a:gd name="T10" fmla="*/ 27 w 29"/>
                <a:gd name="T11" fmla="*/ 47 h 107"/>
                <a:gd name="T12" fmla="*/ 29 w 29"/>
                <a:gd name="T13" fmla="*/ 65 h 107"/>
                <a:gd name="T14" fmla="*/ 29 w 29"/>
                <a:gd name="T15" fmla="*/ 84 h 107"/>
                <a:gd name="T16" fmla="*/ 27 w 29"/>
                <a:gd name="T17" fmla="*/ 107 h 107"/>
                <a:gd name="T18" fmla="*/ 0 w 29"/>
                <a:gd name="T19" fmla="*/ 107 h 107"/>
                <a:gd name="T20" fmla="*/ 0 w 29"/>
                <a:gd name="T21" fmla="*/ 0 h 107"/>
                <a:gd name="T22" fmla="*/ 8 w 29"/>
                <a:gd name="T23" fmla="*/ 4 h 107"/>
                <a:gd name="T24" fmla="*/ 14 w 29"/>
                <a:gd name="T25" fmla="*/ 5 h 107"/>
                <a:gd name="T26" fmla="*/ 15 w 29"/>
                <a:gd name="T27" fmla="*/ 5 h 107"/>
                <a:gd name="T28" fmla="*/ 17 w 29"/>
                <a:gd name="T29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107">
                  <a:moveTo>
                    <a:pt x="17" y="5"/>
                  </a:moveTo>
                  <a:lnTo>
                    <a:pt x="17" y="5"/>
                  </a:lnTo>
                  <a:lnTo>
                    <a:pt x="19" y="12"/>
                  </a:lnTo>
                  <a:lnTo>
                    <a:pt x="22" y="22"/>
                  </a:lnTo>
                  <a:lnTo>
                    <a:pt x="25" y="33"/>
                  </a:lnTo>
                  <a:lnTo>
                    <a:pt x="27" y="47"/>
                  </a:lnTo>
                  <a:lnTo>
                    <a:pt x="29" y="65"/>
                  </a:lnTo>
                  <a:lnTo>
                    <a:pt x="29" y="84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0"/>
                  </a:lnTo>
                  <a:lnTo>
                    <a:pt x="8" y="4"/>
                  </a:lnTo>
                  <a:lnTo>
                    <a:pt x="14" y="5"/>
                  </a:lnTo>
                  <a:lnTo>
                    <a:pt x="15" y="5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8" name="Freeform 114"/>
            <p:cNvSpPr>
              <a:spLocks noChangeArrowheads="1"/>
            </p:cNvSpPr>
            <p:nvPr/>
          </p:nvSpPr>
          <p:spPr bwMode="auto">
            <a:xfrm>
              <a:off x="3019426" y="4778375"/>
              <a:ext cx="46038" cy="169863"/>
            </a:xfrm>
            <a:custGeom>
              <a:avLst/>
              <a:gdLst>
                <a:gd name="T0" fmla="*/ 13 w 29"/>
                <a:gd name="T1" fmla="*/ 5 h 107"/>
                <a:gd name="T2" fmla="*/ 13 w 29"/>
                <a:gd name="T3" fmla="*/ 5 h 107"/>
                <a:gd name="T4" fmla="*/ 10 w 29"/>
                <a:gd name="T5" fmla="*/ 12 h 107"/>
                <a:gd name="T6" fmla="*/ 4 w 29"/>
                <a:gd name="T7" fmla="*/ 33 h 107"/>
                <a:gd name="T8" fmla="*/ 2 w 29"/>
                <a:gd name="T9" fmla="*/ 47 h 107"/>
                <a:gd name="T10" fmla="*/ 0 w 29"/>
                <a:gd name="T11" fmla="*/ 65 h 107"/>
                <a:gd name="T12" fmla="*/ 0 w 29"/>
                <a:gd name="T13" fmla="*/ 84 h 107"/>
                <a:gd name="T14" fmla="*/ 1 w 29"/>
                <a:gd name="T15" fmla="*/ 107 h 107"/>
                <a:gd name="T16" fmla="*/ 29 w 29"/>
                <a:gd name="T17" fmla="*/ 107 h 107"/>
                <a:gd name="T18" fmla="*/ 29 w 29"/>
                <a:gd name="T19" fmla="*/ 0 h 107"/>
                <a:gd name="T20" fmla="*/ 21 w 29"/>
                <a:gd name="T21" fmla="*/ 4 h 107"/>
                <a:gd name="T22" fmla="*/ 16 w 29"/>
                <a:gd name="T23" fmla="*/ 5 h 107"/>
                <a:gd name="T24" fmla="*/ 13 w 29"/>
                <a:gd name="T25" fmla="*/ 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107">
                  <a:moveTo>
                    <a:pt x="13" y="5"/>
                  </a:moveTo>
                  <a:lnTo>
                    <a:pt x="13" y="5"/>
                  </a:lnTo>
                  <a:lnTo>
                    <a:pt x="10" y="12"/>
                  </a:lnTo>
                  <a:lnTo>
                    <a:pt x="4" y="33"/>
                  </a:lnTo>
                  <a:lnTo>
                    <a:pt x="2" y="47"/>
                  </a:lnTo>
                  <a:lnTo>
                    <a:pt x="0" y="65"/>
                  </a:lnTo>
                  <a:lnTo>
                    <a:pt x="0" y="84"/>
                  </a:lnTo>
                  <a:lnTo>
                    <a:pt x="1" y="107"/>
                  </a:lnTo>
                  <a:lnTo>
                    <a:pt x="29" y="107"/>
                  </a:lnTo>
                  <a:lnTo>
                    <a:pt x="29" y="0"/>
                  </a:lnTo>
                  <a:lnTo>
                    <a:pt x="21" y="4"/>
                  </a:lnTo>
                  <a:lnTo>
                    <a:pt x="16" y="5"/>
                  </a:lnTo>
                  <a:lnTo>
                    <a:pt x="13" y="5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89" name="Freeform 115"/>
            <p:cNvSpPr>
              <a:spLocks noChangeArrowheads="1"/>
            </p:cNvSpPr>
            <p:nvPr/>
          </p:nvSpPr>
          <p:spPr bwMode="auto">
            <a:xfrm>
              <a:off x="3211513" y="4624388"/>
              <a:ext cx="449263" cy="334963"/>
            </a:xfrm>
            <a:custGeom>
              <a:avLst/>
              <a:gdLst>
                <a:gd name="T0" fmla="*/ 0 w 283"/>
                <a:gd name="T1" fmla="*/ 0 h 211"/>
                <a:gd name="T2" fmla="*/ 0 w 283"/>
                <a:gd name="T3" fmla="*/ 0 h 211"/>
                <a:gd name="T4" fmla="*/ 63 w 283"/>
                <a:gd name="T5" fmla="*/ 29 h 211"/>
                <a:gd name="T6" fmla="*/ 143 w 283"/>
                <a:gd name="T7" fmla="*/ 67 h 211"/>
                <a:gd name="T8" fmla="*/ 221 w 283"/>
                <a:gd name="T9" fmla="*/ 29 h 211"/>
                <a:gd name="T10" fmla="*/ 283 w 283"/>
                <a:gd name="T11" fmla="*/ 0 h 211"/>
                <a:gd name="T12" fmla="*/ 283 w 283"/>
                <a:gd name="T13" fmla="*/ 163 h 211"/>
                <a:gd name="T14" fmla="*/ 277 w 283"/>
                <a:gd name="T15" fmla="*/ 170 h 211"/>
                <a:gd name="T16" fmla="*/ 267 w 283"/>
                <a:gd name="T17" fmla="*/ 177 h 211"/>
                <a:gd name="T18" fmla="*/ 259 w 283"/>
                <a:gd name="T19" fmla="*/ 182 h 211"/>
                <a:gd name="T20" fmla="*/ 250 w 283"/>
                <a:gd name="T21" fmla="*/ 188 h 211"/>
                <a:gd name="T22" fmla="*/ 229 w 283"/>
                <a:gd name="T23" fmla="*/ 196 h 211"/>
                <a:gd name="T24" fmla="*/ 209 w 283"/>
                <a:gd name="T25" fmla="*/ 201 h 211"/>
                <a:gd name="T26" fmla="*/ 190 w 283"/>
                <a:gd name="T27" fmla="*/ 205 h 211"/>
                <a:gd name="T28" fmla="*/ 172 w 283"/>
                <a:gd name="T29" fmla="*/ 208 h 211"/>
                <a:gd name="T30" fmla="*/ 147 w 283"/>
                <a:gd name="T31" fmla="*/ 211 h 211"/>
                <a:gd name="T32" fmla="*/ 143 w 283"/>
                <a:gd name="T33" fmla="*/ 211 h 211"/>
                <a:gd name="T34" fmla="*/ 139 w 283"/>
                <a:gd name="T35" fmla="*/ 211 h 211"/>
                <a:gd name="T36" fmla="*/ 113 w 283"/>
                <a:gd name="T37" fmla="*/ 208 h 211"/>
                <a:gd name="T38" fmla="*/ 94 w 283"/>
                <a:gd name="T39" fmla="*/ 205 h 211"/>
                <a:gd name="T40" fmla="*/ 75 w 283"/>
                <a:gd name="T41" fmla="*/ 201 h 211"/>
                <a:gd name="T42" fmla="*/ 55 w 283"/>
                <a:gd name="T43" fmla="*/ 196 h 211"/>
                <a:gd name="T44" fmla="*/ 36 w 283"/>
                <a:gd name="T45" fmla="*/ 188 h 211"/>
                <a:gd name="T46" fmla="*/ 26 w 283"/>
                <a:gd name="T47" fmla="*/ 182 h 211"/>
                <a:gd name="T48" fmla="*/ 17 w 283"/>
                <a:gd name="T49" fmla="*/ 177 h 211"/>
                <a:gd name="T50" fmla="*/ 9 w 283"/>
                <a:gd name="T51" fmla="*/ 170 h 211"/>
                <a:gd name="T52" fmla="*/ 0 w 283"/>
                <a:gd name="T53" fmla="*/ 163 h 211"/>
                <a:gd name="T54" fmla="*/ 0 w 283"/>
                <a:gd name="T5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3" h="211">
                  <a:moveTo>
                    <a:pt x="0" y="0"/>
                  </a:moveTo>
                  <a:lnTo>
                    <a:pt x="0" y="0"/>
                  </a:lnTo>
                  <a:lnTo>
                    <a:pt x="63" y="29"/>
                  </a:lnTo>
                  <a:lnTo>
                    <a:pt x="143" y="67"/>
                  </a:lnTo>
                  <a:lnTo>
                    <a:pt x="221" y="29"/>
                  </a:lnTo>
                  <a:lnTo>
                    <a:pt x="283" y="0"/>
                  </a:lnTo>
                  <a:lnTo>
                    <a:pt x="283" y="163"/>
                  </a:lnTo>
                  <a:lnTo>
                    <a:pt x="277" y="170"/>
                  </a:lnTo>
                  <a:lnTo>
                    <a:pt x="267" y="177"/>
                  </a:lnTo>
                  <a:lnTo>
                    <a:pt x="259" y="182"/>
                  </a:lnTo>
                  <a:lnTo>
                    <a:pt x="250" y="188"/>
                  </a:lnTo>
                  <a:lnTo>
                    <a:pt x="229" y="196"/>
                  </a:lnTo>
                  <a:lnTo>
                    <a:pt x="209" y="201"/>
                  </a:lnTo>
                  <a:lnTo>
                    <a:pt x="190" y="205"/>
                  </a:lnTo>
                  <a:lnTo>
                    <a:pt x="172" y="208"/>
                  </a:lnTo>
                  <a:lnTo>
                    <a:pt x="147" y="211"/>
                  </a:lnTo>
                  <a:lnTo>
                    <a:pt x="143" y="211"/>
                  </a:lnTo>
                  <a:lnTo>
                    <a:pt x="139" y="211"/>
                  </a:lnTo>
                  <a:lnTo>
                    <a:pt x="113" y="208"/>
                  </a:lnTo>
                  <a:lnTo>
                    <a:pt x="94" y="205"/>
                  </a:lnTo>
                  <a:lnTo>
                    <a:pt x="75" y="201"/>
                  </a:lnTo>
                  <a:lnTo>
                    <a:pt x="55" y="196"/>
                  </a:lnTo>
                  <a:lnTo>
                    <a:pt x="36" y="188"/>
                  </a:lnTo>
                  <a:lnTo>
                    <a:pt x="26" y="182"/>
                  </a:lnTo>
                  <a:lnTo>
                    <a:pt x="17" y="177"/>
                  </a:lnTo>
                  <a:lnTo>
                    <a:pt x="9" y="170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190" name="Freeform 116"/>
          <p:cNvSpPr>
            <a:spLocks noEditPoints="1" noChangeArrowheads="1"/>
          </p:cNvSpPr>
          <p:nvPr/>
        </p:nvSpPr>
        <p:spPr bwMode="auto">
          <a:xfrm>
            <a:off x="4929188" y="1963738"/>
            <a:ext cx="293687" cy="368300"/>
          </a:xfrm>
          <a:custGeom>
            <a:avLst/>
            <a:gdLst>
              <a:gd name="T0" fmla="*/ 80 w 247"/>
              <a:gd name="T1" fmla="*/ 150 h 310"/>
              <a:gd name="T2" fmla="*/ 84 w 247"/>
              <a:gd name="T3" fmla="*/ 146 h 310"/>
              <a:gd name="T4" fmla="*/ 87 w 247"/>
              <a:gd name="T5" fmla="*/ 132 h 310"/>
              <a:gd name="T6" fmla="*/ 82 w 247"/>
              <a:gd name="T7" fmla="*/ 55 h 310"/>
              <a:gd name="T8" fmla="*/ 79 w 247"/>
              <a:gd name="T9" fmla="*/ 50 h 310"/>
              <a:gd name="T10" fmla="*/ 80 w 247"/>
              <a:gd name="T11" fmla="*/ 17 h 310"/>
              <a:gd name="T12" fmla="*/ 80 w 247"/>
              <a:gd name="T13" fmla="*/ 13 h 310"/>
              <a:gd name="T14" fmla="*/ 87 w 247"/>
              <a:gd name="T15" fmla="*/ 6 h 310"/>
              <a:gd name="T16" fmla="*/ 107 w 247"/>
              <a:gd name="T17" fmla="*/ 1 h 310"/>
              <a:gd name="T18" fmla="*/ 141 w 247"/>
              <a:gd name="T19" fmla="*/ 1 h 310"/>
              <a:gd name="T20" fmla="*/ 162 w 247"/>
              <a:gd name="T21" fmla="*/ 6 h 310"/>
              <a:gd name="T22" fmla="*/ 168 w 247"/>
              <a:gd name="T23" fmla="*/ 13 h 310"/>
              <a:gd name="T24" fmla="*/ 168 w 247"/>
              <a:gd name="T25" fmla="*/ 17 h 310"/>
              <a:gd name="T26" fmla="*/ 170 w 247"/>
              <a:gd name="T27" fmla="*/ 50 h 310"/>
              <a:gd name="T28" fmla="*/ 168 w 247"/>
              <a:gd name="T29" fmla="*/ 52 h 310"/>
              <a:gd name="T30" fmla="*/ 162 w 247"/>
              <a:gd name="T31" fmla="*/ 58 h 310"/>
              <a:gd name="T32" fmla="*/ 156 w 247"/>
              <a:gd name="T33" fmla="*/ 132 h 310"/>
              <a:gd name="T34" fmla="*/ 157 w 247"/>
              <a:gd name="T35" fmla="*/ 140 h 310"/>
              <a:gd name="T36" fmla="*/ 164 w 247"/>
              <a:gd name="T37" fmla="*/ 150 h 310"/>
              <a:gd name="T38" fmla="*/ 175 w 247"/>
              <a:gd name="T39" fmla="*/ 158 h 310"/>
              <a:gd name="T40" fmla="*/ 206 w 247"/>
              <a:gd name="T41" fmla="*/ 189 h 310"/>
              <a:gd name="T42" fmla="*/ 231 w 247"/>
              <a:gd name="T43" fmla="*/ 222 h 310"/>
              <a:gd name="T44" fmla="*/ 241 w 247"/>
              <a:gd name="T45" fmla="*/ 243 h 310"/>
              <a:gd name="T46" fmla="*/ 247 w 247"/>
              <a:gd name="T47" fmla="*/ 262 h 310"/>
              <a:gd name="T48" fmla="*/ 243 w 247"/>
              <a:gd name="T49" fmla="*/ 278 h 310"/>
              <a:gd name="T50" fmla="*/ 236 w 247"/>
              <a:gd name="T51" fmla="*/ 285 h 310"/>
              <a:gd name="T52" fmla="*/ 205 w 247"/>
              <a:gd name="T53" fmla="*/ 300 h 310"/>
              <a:gd name="T54" fmla="*/ 171 w 247"/>
              <a:gd name="T55" fmla="*/ 307 h 310"/>
              <a:gd name="T56" fmla="*/ 141 w 247"/>
              <a:gd name="T57" fmla="*/ 310 h 310"/>
              <a:gd name="T58" fmla="*/ 113 w 247"/>
              <a:gd name="T59" fmla="*/ 310 h 310"/>
              <a:gd name="T60" fmla="*/ 74 w 247"/>
              <a:gd name="T61" fmla="*/ 307 h 310"/>
              <a:gd name="T62" fmla="*/ 51 w 247"/>
              <a:gd name="T63" fmla="*/ 282 h 310"/>
              <a:gd name="T64" fmla="*/ 72 w 247"/>
              <a:gd name="T65" fmla="*/ 287 h 310"/>
              <a:gd name="T66" fmla="*/ 72 w 247"/>
              <a:gd name="T67" fmla="*/ 284 h 310"/>
              <a:gd name="T68" fmla="*/ 51 w 247"/>
              <a:gd name="T69" fmla="*/ 274 h 310"/>
              <a:gd name="T70" fmla="*/ 60 w 247"/>
              <a:gd name="T71" fmla="*/ 199 h 310"/>
              <a:gd name="T72" fmla="*/ 76 w 247"/>
              <a:gd name="T73" fmla="*/ 180 h 310"/>
              <a:gd name="T74" fmla="*/ 51 w 247"/>
              <a:gd name="T75" fmla="*/ 203 h 310"/>
              <a:gd name="T76" fmla="*/ 68 w 247"/>
              <a:gd name="T77" fmla="*/ 159 h 310"/>
              <a:gd name="T78" fmla="*/ 51 w 247"/>
              <a:gd name="T79" fmla="*/ 303 h 310"/>
              <a:gd name="T80" fmla="*/ 40 w 247"/>
              <a:gd name="T81" fmla="*/ 299 h 310"/>
              <a:gd name="T82" fmla="*/ 21 w 247"/>
              <a:gd name="T83" fmla="*/ 291 h 310"/>
              <a:gd name="T84" fmla="*/ 6 w 247"/>
              <a:gd name="T85" fmla="*/ 281 h 310"/>
              <a:gd name="T86" fmla="*/ 2 w 247"/>
              <a:gd name="T87" fmla="*/ 270 h 310"/>
              <a:gd name="T88" fmla="*/ 0 w 247"/>
              <a:gd name="T89" fmla="*/ 258 h 310"/>
              <a:gd name="T90" fmla="*/ 9 w 247"/>
              <a:gd name="T91" fmla="*/ 236 h 310"/>
              <a:gd name="T92" fmla="*/ 27 w 247"/>
              <a:gd name="T93" fmla="*/ 205 h 310"/>
              <a:gd name="T94" fmla="*/ 51 w 247"/>
              <a:gd name="T95" fmla="*/ 178 h 310"/>
              <a:gd name="T96" fmla="*/ 38 w 247"/>
              <a:gd name="T97" fmla="*/ 215 h 310"/>
              <a:gd name="T98" fmla="*/ 23 w 247"/>
              <a:gd name="T99" fmla="*/ 235 h 310"/>
              <a:gd name="T100" fmla="*/ 18 w 247"/>
              <a:gd name="T101" fmla="*/ 249 h 310"/>
              <a:gd name="T102" fmla="*/ 18 w 247"/>
              <a:gd name="T103" fmla="*/ 261 h 310"/>
              <a:gd name="T104" fmla="*/ 23 w 247"/>
              <a:gd name="T105" fmla="*/ 270 h 310"/>
              <a:gd name="T106" fmla="*/ 38 w 247"/>
              <a:gd name="T107" fmla="*/ 278 h 310"/>
              <a:gd name="T108" fmla="*/ 51 w 247"/>
              <a:gd name="T109" fmla="*/ 303 h 310"/>
              <a:gd name="T110" fmla="*/ 51 w 247"/>
              <a:gd name="T111" fmla="*/ 211 h 310"/>
              <a:gd name="T112" fmla="*/ 38 w 247"/>
              <a:gd name="T113" fmla="*/ 232 h 310"/>
              <a:gd name="T114" fmla="*/ 33 w 247"/>
              <a:gd name="T115" fmla="*/ 253 h 310"/>
              <a:gd name="T116" fmla="*/ 38 w 247"/>
              <a:gd name="T117" fmla="*/ 265 h 310"/>
              <a:gd name="T118" fmla="*/ 51 w 247"/>
              <a:gd name="T119" fmla="*/ 274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7" h="310">
                <a:moveTo>
                  <a:pt x="80" y="150"/>
                </a:moveTo>
                <a:lnTo>
                  <a:pt x="80" y="150"/>
                </a:lnTo>
                <a:lnTo>
                  <a:pt x="82" y="150"/>
                </a:lnTo>
                <a:lnTo>
                  <a:pt x="84" y="146"/>
                </a:lnTo>
                <a:lnTo>
                  <a:pt x="86" y="140"/>
                </a:lnTo>
                <a:lnTo>
                  <a:pt x="87" y="132"/>
                </a:lnTo>
                <a:lnTo>
                  <a:pt x="87" y="59"/>
                </a:lnTo>
                <a:lnTo>
                  <a:pt x="82" y="55"/>
                </a:lnTo>
                <a:lnTo>
                  <a:pt x="80" y="50"/>
                </a:lnTo>
                <a:lnTo>
                  <a:pt x="79" y="50"/>
                </a:lnTo>
                <a:lnTo>
                  <a:pt x="79" y="17"/>
                </a:lnTo>
                <a:lnTo>
                  <a:pt x="80" y="17"/>
                </a:lnTo>
                <a:lnTo>
                  <a:pt x="80" y="16"/>
                </a:lnTo>
                <a:lnTo>
                  <a:pt x="80" y="13"/>
                </a:lnTo>
                <a:lnTo>
                  <a:pt x="83" y="10"/>
                </a:lnTo>
                <a:lnTo>
                  <a:pt x="87" y="6"/>
                </a:lnTo>
                <a:lnTo>
                  <a:pt x="92" y="5"/>
                </a:lnTo>
                <a:lnTo>
                  <a:pt x="107" y="1"/>
                </a:lnTo>
                <a:lnTo>
                  <a:pt x="125" y="0"/>
                </a:lnTo>
                <a:lnTo>
                  <a:pt x="141" y="1"/>
                </a:lnTo>
                <a:lnTo>
                  <a:pt x="156" y="5"/>
                </a:lnTo>
                <a:lnTo>
                  <a:pt x="162" y="6"/>
                </a:lnTo>
                <a:lnTo>
                  <a:pt x="166" y="10"/>
                </a:lnTo>
                <a:lnTo>
                  <a:pt x="168" y="13"/>
                </a:lnTo>
                <a:lnTo>
                  <a:pt x="168" y="16"/>
                </a:lnTo>
                <a:lnTo>
                  <a:pt x="168" y="17"/>
                </a:lnTo>
                <a:lnTo>
                  <a:pt x="170" y="17"/>
                </a:lnTo>
                <a:lnTo>
                  <a:pt x="170" y="50"/>
                </a:lnTo>
                <a:lnTo>
                  <a:pt x="168" y="50"/>
                </a:lnTo>
                <a:lnTo>
                  <a:pt x="168" y="52"/>
                </a:lnTo>
                <a:lnTo>
                  <a:pt x="166" y="55"/>
                </a:lnTo>
                <a:lnTo>
                  <a:pt x="162" y="58"/>
                </a:lnTo>
                <a:lnTo>
                  <a:pt x="156" y="59"/>
                </a:lnTo>
                <a:lnTo>
                  <a:pt x="156" y="132"/>
                </a:lnTo>
                <a:lnTo>
                  <a:pt x="156" y="136"/>
                </a:lnTo>
                <a:lnTo>
                  <a:pt x="157" y="140"/>
                </a:lnTo>
                <a:lnTo>
                  <a:pt x="160" y="146"/>
                </a:lnTo>
                <a:lnTo>
                  <a:pt x="164" y="150"/>
                </a:lnTo>
                <a:lnTo>
                  <a:pt x="166" y="150"/>
                </a:lnTo>
                <a:lnTo>
                  <a:pt x="175" y="158"/>
                </a:lnTo>
                <a:lnTo>
                  <a:pt x="190" y="171"/>
                </a:lnTo>
                <a:lnTo>
                  <a:pt x="206" y="189"/>
                </a:lnTo>
                <a:lnTo>
                  <a:pt x="222" y="211"/>
                </a:lnTo>
                <a:lnTo>
                  <a:pt x="231" y="222"/>
                </a:lnTo>
                <a:lnTo>
                  <a:pt x="236" y="232"/>
                </a:lnTo>
                <a:lnTo>
                  <a:pt x="241" y="243"/>
                </a:lnTo>
                <a:lnTo>
                  <a:pt x="246" y="253"/>
                </a:lnTo>
                <a:lnTo>
                  <a:pt x="247" y="262"/>
                </a:lnTo>
                <a:lnTo>
                  <a:pt x="246" y="272"/>
                </a:lnTo>
                <a:lnTo>
                  <a:pt x="243" y="278"/>
                </a:lnTo>
                <a:lnTo>
                  <a:pt x="240" y="282"/>
                </a:lnTo>
                <a:lnTo>
                  <a:pt x="236" y="285"/>
                </a:lnTo>
                <a:lnTo>
                  <a:pt x="221" y="293"/>
                </a:lnTo>
                <a:lnTo>
                  <a:pt x="205" y="300"/>
                </a:lnTo>
                <a:lnTo>
                  <a:pt x="187" y="304"/>
                </a:lnTo>
                <a:lnTo>
                  <a:pt x="171" y="307"/>
                </a:lnTo>
                <a:lnTo>
                  <a:pt x="155" y="310"/>
                </a:lnTo>
                <a:lnTo>
                  <a:pt x="141" y="310"/>
                </a:lnTo>
                <a:lnTo>
                  <a:pt x="124" y="310"/>
                </a:lnTo>
                <a:lnTo>
                  <a:pt x="113" y="310"/>
                </a:lnTo>
                <a:lnTo>
                  <a:pt x="95" y="310"/>
                </a:lnTo>
                <a:lnTo>
                  <a:pt x="74" y="307"/>
                </a:lnTo>
                <a:lnTo>
                  <a:pt x="51" y="303"/>
                </a:lnTo>
                <a:lnTo>
                  <a:pt x="51" y="282"/>
                </a:lnTo>
                <a:lnTo>
                  <a:pt x="63" y="285"/>
                </a:lnTo>
                <a:lnTo>
                  <a:pt x="72" y="287"/>
                </a:lnTo>
                <a:lnTo>
                  <a:pt x="83" y="287"/>
                </a:lnTo>
                <a:lnTo>
                  <a:pt x="72" y="284"/>
                </a:lnTo>
                <a:lnTo>
                  <a:pt x="61" y="280"/>
                </a:lnTo>
                <a:lnTo>
                  <a:pt x="51" y="274"/>
                </a:lnTo>
                <a:lnTo>
                  <a:pt x="51" y="211"/>
                </a:lnTo>
                <a:lnTo>
                  <a:pt x="60" y="199"/>
                </a:lnTo>
                <a:lnTo>
                  <a:pt x="68" y="189"/>
                </a:lnTo>
                <a:lnTo>
                  <a:pt x="76" y="180"/>
                </a:lnTo>
                <a:lnTo>
                  <a:pt x="68" y="186"/>
                </a:lnTo>
                <a:lnTo>
                  <a:pt x="51" y="203"/>
                </a:lnTo>
                <a:lnTo>
                  <a:pt x="51" y="178"/>
                </a:lnTo>
                <a:lnTo>
                  <a:pt x="68" y="159"/>
                </a:lnTo>
                <a:lnTo>
                  <a:pt x="80" y="150"/>
                </a:lnTo>
                <a:close/>
                <a:moveTo>
                  <a:pt x="51" y="303"/>
                </a:moveTo>
                <a:lnTo>
                  <a:pt x="51" y="303"/>
                </a:lnTo>
                <a:lnTo>
                  <a:pt x="40" y="299"/>
                </a:lnTo>
                <a:lnTo>
                  <a:pt x="30" y="296"/>
                </a:lnTo>
                <a:lnTo>
                  <a:pt x="21" y="291"/>
                </a:lnTo>
                <a:lnTo>
                  <a:pt x="11" y="285"/>
                </a:lnTo>
                <a:lnTo>
                  <a:pt x="6" y="281"/>
                </a:lnTo>
                <a:lnTo>
                  <a:pt x="3" y="276"/>
                </a:lnTo>
                <a:lnTo>
                  <a:pt x="2" y="270"/>
                </a:lnTo>
                <a:lnTo>
                  <a:pt x="0" y="265"/>
                </a:lnTo>
                <a:lnTo>
                  <a:pt x="0" y="258"/>
                </a:lnTo>
                <a:lnTo>
                  <a:pt x="3" y="251"/>
                </a:lnTo>
                <a:lnTo>
                  <a:pt x="9" y="236"/>
                </a:lnTo>
                <a:lnTo>
                  <a:pt x="17" y="222"/>
                </a:lnTo>
                <a:lnTo>
                  <a:pt x="27" y="205"/>
                </a:lnTo>
                <a:lnTo>
                  <a:pt x="38" y="192"/>
                </a:lnTo>
                <a:lnTo>
                  <a:pt x="51" y="178"/>
                </a:lnTo>
                <a:lnTo>
                  <a:pt x="51" y="203"/>
                </a:lnTo>
                <a:lnTo>
                  <a:pt x="38" y="215"/>
                </a:lnTo>
                <a:lnTo>
                  <a:pt x="27" y="228"/>
                </a:lnTo>
                <a:lnTo>
                  <a:pt x="23" y="235"/>
                </a:lnTo>
                <a:lnTo>
                  <a:pt x="21" y="242"/>
                </a:lnTo>
                <a:lnTo>
                  <a:pt x="18" y="249"/>
                </a:lnTo>
                <a:lnTo>
                  <a:pt x="18" y="255"/>
                </a:lnTo>
                <a:lnTo>
                  <a:pt x="18" y="261"/>
                </a:lnTo>
                <a:lnTo>
                  <a:pt x="21" y="266"/>
                </a:lnTo>
                <a:lnTo>
                  <a:pt x="23" y="270"/>
                </a:lnTo>
                <a:lnTo>
                  <a:pt x="27" y="273"/>
                </a:lnTo>
                <a:lnTo>
                  <a:pt x="38" y="278"/>
                </a:lnTo>
                <a:lnTo>
                  <a:pt x="51" y="282"/>
                </a:lnTo>
                <a:lnTo>
                  <a:pt x="51" y="303"/>
                </a:lnTo>
                <a:close/>
                <a:moveTo>
                  <a:pt x="51" y="211"/>
                </a:moveTo>
                <a:lnTo>
                  <a:pt x="51" y="211"/>
                </a:lnTo>
                <a:lnTo>
                  <a:pt x="44" y="222"/>
                </a:lnTo>
                <a:lnTo>
                  <a:pt x="38" y="232"/>
                </a:lnTo>
                <a:lnTo>
                  <a:pt x="34" y="243"/>
                </a:lnTo>
                <a:lnTo>
                  <a:pt x="33" y="253"/>
                </a:lnTo>
                <a:lnTo>
                  <a:pt x="36" y="259"/>
                </a:lnTo>
                <a:lnTo>
                  <a:pt x="38" y="265"/>
                </a:lnTo>
                <a:lnTo>
                  <a:pt x="44" y="270"/>
                </a:lnTo>
                <a:lnTo>
                  <a:pt x="51" y="274"/>
                </a:lnTo>
                <a:lnTo>
                  <a:pt x="51" y="211"/>
                </a:lnTo>
                <a:close/>
              </a:path>
            </a:pathLst>
          </a:custGeom>
          <a:solidFill>
            <a:srgbClr val="5ABB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191" name="组合 204"/>
          <p:cNvGrpSpPr/>
          <p:nvPr/>
        </p:nvGrpSpPr>
        <p:grpSpPr bwMode="auto">
          <a:xfrm>
            <a:off x="2806700" y="1838325"/>
            <a:ext cx="304800" cy="458788"/>
            <a:chOff x="1201738" y="2052638"/>
            <a:chExt cx="404813" cy="611188"/>
          </a:xfrm>
        </p:grpSpPr>
        <p:sp>
          <p:nvSpPr>
            <p:cNvPr id="3192" name="Freeform 117"/>
            <p:cNvSpPr>
              <a:spLocks noChangeArrowheads="1"/>
            </p:cNvSpPr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35 w 88"/>
                <a:gd name="T21" fmla="*/ 0 h 88"/>
                <a:gd name="T22" fmla="*/ 27 w 88"/>
                <a:gd name="T23" fmla="*/ 3 h 88"/>
                <a:gd name="T24" fmla="*/ 18 w 88"/>
                <a:gd name="T25" fmla="*/ 7 h 88"/>
                <a:gd name="T26" fmla="*/ 12 w 88"/>
                <a:gd name="T27" fmla="*/ 13 h 88"/>
                <a:gd name="T28" fmla="*/ 6 w 88"/>
                <a:gd name="T29" fmla="*/ 19 h 88"/>
                <a:gd name="T30" fmla="*/ 2 w 88"/>
                <a:gd name="T31" fmla="*/ 27 h 88"/>
                <a:gd name="T32" fmla="*/ 0 w 88"/>
                <a:gd name="T33" fmla="*/ 36 h 88"/>
                <a:gd name="T34" fmla="*/ 0 w 88"/>
                <a:gd name="T35" fmla="*/ 44 h 88"/>
                <a:gd name="T36" fmla="*/ 0 w 88"/>
                <a:gd name="T37" fmla="*/ 53 h 88"/>
                <a:gd name="T38" fmla="*/ 2 w 88"/>
                <a:gd name="T39" fmla="*/ 61 h 88"/>
                <a:gd name="T40" fmla="*/ 6 w 88"/>
                <a:gd name="T41" fmla="*/ 68 h 88"/>
                <a:gd name="T42" fmla="*/ 12 w 88"/>
                <a:gd name="T43" fmla="*/ 75 h 88"/>
                <a:gd name="T44" fmla="*/ 18 w 88"/>
                <a:gd name="T45" fmla="*/ 80 h 88"/>
                <a:gd name="T46" fmla="*/ 27 w 88"/>
                <a:gd name="T47" fmla="*/ 84 h 88"/>
                <a:gd name="T48" fmla="*/ 35 w 88"/>
                <a:gd name="T49" fmla="*/ 87 h 88"/>
                <a:gd name="T50" fmla="*/ 43 w 88"/>
                <a:gd name="T51" fmla="*/ 88 h 88"/>
                <a:gd name="T52" fmla="*/ 52 w 88"/>
                <a:gd name="T53" fmla="*/ 87 h 88"/>
                <a:gd name="T54" fmla="*/ 60 w 88"/>
                <a:gd name="T55" fmla="*/ 84 h 88"/>
                <a:gd name="T56" fmla="*/ 67 w 88"/>
                <a:gd name="T57" fmla="*/ 80 h 88"/>
                <a:gd name="T58" fmla="*/ 74 w 88"/>
                <a:gd name="T59" fmla="*/ 75 h 88"/>
                <a:gd name="T60" fmla="*/ 79 w 88"/>
                <a:gd name="T61" fmla="*/ 68 h 88"/>
                <a:gd name="T62" fmla="*/ 83 w 88"/>
                <a:gd name="T63" fmla="*/ 61 h 88"/>
                <a:gd name="T64" fmla="*/ 86 w 88"/>
                <a:gd name="T65" fmla="*/ 53 h 88"/>
                <a:gd name="T66" fmla="*/ 88 w 88"/>
                <a:gd name="T67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93" name="Freeform 118"/>
            <p:cNvSpPr>
              <a:spLocks noChangeArrowheads="1"/>
            </p:cNvSpPr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22 w 134"/>
                <a:gd name="T9" fmla="*/ 268 h 289"/>
                <a:gd name="T10" fmla="*/ 8 w 134"/>
                <a:gd name="T11" fmla="*/ 282 h 289"/>
                <a:gd name="T12" fmla="*/ 3 w 134"/>
                <a:gd name="T13" fmla="*/ 286 h 289"/>
                <a:gd name="T14" fmla="*/ 0 w 134"/>
                <a:gd name="T15" fmla="*/ 289 h 289"/>
                <a:gd name="T16" fmla="*/ 3 w 134"/>
                <a:gd name="T17" fmla="*/ 275 h 289"/>
                <a:gd name="T18" fmla="*/ 15 w 134"/>
                <a:gd name="T19" fmla="*/ 243 h 289"/>
                <a:gd name="T20" fmla="*/ 50 w 134"/>
                <a:gd name="T21" fmla="*/ 144 h 289"/>
                <a:gd name="T22" fmla="*/ 105 w 134"/>
                <a:gd name="T23" fmla="*/ 0 h 289"/>
                <a:gd name="T24" fmla="*/ 134 w 134"/>
                <a:gd name="T25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94" name="Freeform 119"/>
            <p:cNvSpPr>
              <a:spLocks noChangeArrowheads="1"/>
            </p:cNvSpPr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95" name="Freeform 120"/>
            <p:cNvSpPr>
              <a:spLocks noChangeArrowheads="1"/>
            </p:cNvSpPr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11 w 16"/>
                <a:gd name="T13" fmla="*/ 48 h 49"/>
                <a:gd name="T14" fmla="*/ 14 w 16"/>
                <a:gd name="T15" fmla="*/ 46 h 49"/>
                <a:gd name="T16" fmla="*/ 15 w 16"/>
                <a:gd name="T17" fmla="*/ 44 h 49"/>
                <a:gd name="T18" fmla="*/ 16 w 16"/>
                <a:gd name="T19" fmla="*/ 41 h 49"/>
                <a:gd name="T20" fmla="*/ 16 w 16"/>
                <a:gd name="T21" fmla="*/ 8 h 49"/>
                <a:gd name="T22" fmla="*/ 15 w 16"/>
                <a:gd name="T23" fmla="*/ 6 h 49"/>
                <a:gd name="T24" fmla="*/ 14 w 16"/>
                <a:gd name="T25" fmla="*/ 3 h 49"/>
                <a:gd name="T26" fmla="*/ 11 w 16"/>
                <a:gd name="T27" fmla="*/ 0 h 49"/>
                <a:gd name="T28" fmla="*/ 8 w 16"/>
                <a:gd name="T29" fmla="*/ 0 h 49"/>
                <a:gd name="T30" fmla="*/ 4 w 16"/>
                <a:gd name="T31" fmla="*/ 0 h 49"/>
                <a:gd name="T32" fmla="*/ 3 w 16"/>
                <a:gd name="T33" fmla="*/ 3 h 49"/>
                <a:gd name="T34" fmla="*/ 0 w 16"/>
                <a:gd name="T35" fmla="*/ 6 h 49"/>
                <a:gd name="T36" fmla="*/ 0 w 16"/>
                <a:gd name="T37" fmla="*/ 8 h 49"/>
                <a:gd name="T38" fmla="*/ 0 w 16"/>
                <a:gd name="T3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196" name="组合 201"/>
          <p:cNvGrpSpPr/>
          <p:nvPr/>
        </p:nvGrpSpPr>
        <p:grpSpPr bwMode="auto">
          <a:xfrm>
            <a:off x="3489325" y="1582738"/>
            <a:ext cx="450850" cy="452437"/>
            <a:chOff x="2111376" y="1712913"/>
            <a:chExt cx="601663" cy="601663"/>
          </a:xfrm>
        </p:grpSpPr>
        <p:sp>
          <p:nvSpPr>
            <p:cNvPr id="3197" name="Freeform 121"/>
            <p:cNvSpPr>
              <a:spLocks noEditPoints="1" noChangeArrowheads="1"/>
            </p:cNvSpPr>
            <p:nvPr/>
          </p:nvSpPr>
          <p:spPr bwMode="auto">
            <a:xfrm>
              <a:off x="2300288" y="1712913"/>
              <a:ext cx="223838" cy="601663"/>
            </a:xfrm>
            <a:custGeom>
              <a:avLst/>
              <a:gdLst>
                <a:gd name="T0" fmla="*/ 71 w 141"/>
                <a:gd name="T1" fmla="*/ 0 h 379"/>
                <a:gd name="T2" fmla="*/ 84 w 141"/>
                <a:gd name="T3" fmla="*/ 4 h 379"/>
                <a:gd name="T4" fmla="*/ 98 w 141"/>
                <a:gd name="T5" fmla="*/ 15 h 379"/>
                <a:gd name="T6" fmla="*/ 110 w 141"/>
                <a:gd name="T7" fmla="*/ 33 h 379"/>
                <a:gd name="T8" fmla="*/ 119 w 141"/>
                <a:gd name="T9" fmla="*/ 56 h 379"/>
                <a:gd name="T10" fmla="*/ 136 w 141"/>
                <a:gd name="T11" fmla="*/ 117 h 379"/>
                <a:gd name="T12" fmla="*/ 141 w 141"/>
                <a:gd name="T13" fmla="*/ 190 h 379"/>
                <a:gd name="T14" fmla="*/ 136 w 141"/>
                <a:gd name="T15" fmla="*/ 264 h 379"/>
                <a:gd name="T16" fmla="*/ 119 w 141"/>
                <a:gd name="T17" fmla="*/ 324 h 379"/>
                <a:gd name="T18" fmla="*/ 110 w 141"/>
                <a:gd name="T19" fmla="*/ 347 h 379"/>
                <a:gd name="T20" fmla="*/ 98 w 141"/>
                <a:gd name="T21" fmla="*/ 365 h 379"/>
                <a:gd name="T22" fmla="*/ 84 w 141"/>
                <a:gd name="T23" fmla="*/ 375 h 379"/>
                <a:gd name="T24" fmla="*/ 71 w 141"/>
                <a:gd name="T25" fmla="*/ 379 h 379"/>
                <a:gd name="T26" fmla="*/ 76 w 141"/>
                <a:gd name="T27" fmla="*/ 348 h 379"/>
                <a:gd name="T28" fmla="*/ 88 w 141"/>
                <a:gd name="T29" fmla="*/ 342 h 379"/>
                <a:gd name="T30" fmla="*/ 99 w 141"/>
                <a:gd name="T31" fmla="*/ 329 h 379"/>
                <a:gd name="T32" fmla="*/ 113 w 141"/>
                <a:gd name="T33" fmla="*/ 302 h 379"/>
                <a:gd name="T34" fmla="*/ 125 w 141"/>
                <a:gd name="T35" fmla="*/ 252 h 379"/>
                <a:gd name="T36" fmla="*/ 129 w 141"/>
                <a:gd name="T37" fmla="*/ 190 h 379"/>
                <a:gd name="T38" fmla="*/ 125 w 141"/>
                <a:gd name="T39" fmla="*/ 128 h 379"/>
                <a:gd name="T40" fmla="*/ 113 w 141"/>
                <a:gd name="T41" fmla="*/ 77 h 379"/>
                <a:gd name="T42" fmla="*/ 99 w 141"/>
                <a:gd name="T43" fmla="*/ 50 h 379"/>
                <a:gd name="T44" fmla="*/ 88 w 141"/>
                <a:gd name="T45" fmla="*/ 38 h 379"/>
                <a:gd name="T46" fmla="*/ 76 w 141"/>
                <a:gd name="T47" fmla="*/ 31 h 379"/>
                <a:gd name="T48" fmla="*/ 71 w 141"/>
                <a:gd name="T49" fmla="*/ 0 h 379"/>
                <a:gd name="T50" fmla="*/ 71 w 141"/>
                <a:gd name="T51" fmla="*/ 379 h 379"/>
                <a:gd name="T52" fmla="*/ 57 w 141"/>
                <a:gd name="T53" fmla="*/ 375 h 379"/>
                <a:gd name="T54" fmla="*/ 44 w 141"/>
                <a:gd name="T55" fmla="*/ 365 h 379"/>
                <a:gd name="T56" fmla="*/ 31 w 141"/>
                <a:gd name="T57" fmla="*/ 347 h 379"/>
                <a:gd name="T58" fmla="*/ 22 w 141"/>
                <a:gd name="T59" fmla="*/ 324 h 379"/>
                <a:gd name="T60" fmla="*/ 7 w 141"/>
                <a:gd name="T61" fmla="*/ 264 h 379"/>
                <a:gd name="T62" fmla="*/ 0 w 141"/>
                <a:gd name="T63" fmla="*/ 190 h 379"/>
                <a:gd name="T64" fmla="*/ 7 w 141"/>
                <a:gd name="T65" fmla="*/ 117 h 379"/>
                <a:gd name="T66" fmla="*/ 22 w 141"/>
                <a:gd name="T67" fmla="*/ 56 h 379"/>
                <a:gd name="T68" fmla="*/ 31 w 141"/>
                <a:gd name="T69" fmla="*/ 33 h 379"/>
                <a:gd name="T70" fmla="*/ 44 w 141"/>
                <a:gd name="T71" fmla="*/ 15 h 379"/>
                <a:gd name="T72" fmla="*/ 57 w 141"/>
                <a:gd name="T73" fmla="*/ 4 h 379"/>
                <a:gd name="T74" fmla="*/ 71 w 141"/>
                <a:gd name="T75" fmla="*/ 0 h 379"/>
                <a:gd name="T76" fmla="*/ 65 w 141"/>
                <a:gd name="T77" fmla="*/ 31 h 379"/>
                <a:gd name="T78" fmla="*/ 53 w 141"/>
                <a:gd name="T79" fmla="*/ 38 h 379"/>
                <a:gd name="T80" fmla="*/ 42 w 141"/>
                <a:gd name="T81" fmla="*/ 50 h 379"/>
                <a:gd name="T82" fmla="*/ 29 w 141"/>
                <a:gd name="T83" fmla="*/ 77 h 379"/>
                <a:gd name="T84" fmla="*/ 17 w 141"/>
                <a:gd name="T85" fmla="*/ 128 h 379"/>
                <a:gd name="T86" fmla="*/ 12 w 141"/>
                <a:gd name="T87" fmla="*/ 190 h 379"/>
                <a:gd name="T88" fmla="*/ 17 w 141"/>
                <a:gd name="T89" fmla="*/ 252 h 379"/>
                <a:gd name="T90" fmla="*/ 29 w 141"/>
                <a:gd name="T91" fmla="*/ 302 h 379"/>
                <a:gd name="T92" fmla="*/ 42 w 141"/>
                <a:gd name="T93" fmla="*/ 329 h 379"/>
                <a:gd name="T94" fmla="*/ 53 w 141"/>
                <a:gd name="T95" fmla="*/ 342 h 379"/>
                <a:gd name="T96" fmla="*/ 65 w 141"/>
                <a:gd name="T97" fmla="*/ 348 h 379"/>
                <a:gd name="T98" fmla="*/ 71 w 141"/>
                <a:gd name="T99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1" h="379">
                  <a:moveTo>
                    <a:pt x="71" y="0"/>
                  </a:moveTo>
                  <a:lnTo>
                    <a:pt x="71" y="0"/>
                  </a:lnTo>
                  <a:lnTo>
                    <a:pt x="77" y="2"/>
                  </a:lnTo>
                  <a:lnTo>
                    <a:pt x="84" y="4"/>
                  </a:lnTo>
                  <a:lnTo>
                    <a:pt x="91" y="8"/>
                  </a:lnTo>
                  <a:lnTo>
                    <a:pt x="98" y="15"/>
                  </a:lnTo>
                  <a:lnTo>
                    <a:pt x="105" y="23"/>
                  </a:lnTo>
                  <a:lnTo>
                    <a:pt x="110" y="33"/>
                  </a:lnTo>
                  <a:lnTo>
                    <a:pt x="115" y="44"/>
                  </a:lnTo>
                  <a:lnTo>
                    <a:pt x="119" y="56"/>
                  </a:lnTo>
                  <a:lnTo>
                    <a:pt x="129" y="84"/>
                  </a:lnTo>
                  <a:lnTo>
                    <a:pt x="136" y="117"/>
                  </a:lnTo>
                  <a:lnTo>
                    <a:pt x="140" y="152"/>
                  </a:lnTo>
                  <a:lnTo>
                    <a:pt x="141" y="190"/>
                  </a:lnTo>
                  <a:lnTo>
                    <a:pt x="140" y="228"/>
                  </a:lnTo>
                  <a:lnTo>
                    <a:pt x="136" y="264"/>
                  </a:lnTo>
                  <a:lnTo>
                    <a:pt x="129" y="295"/>
                  </a:lnTo>
                  <a:lnTo>
                    <a:pt x="119" y="324"/>
                  </a:lnTo>
                  <a:lnTo>
                    <a:pt x="115" y="336"/>
                  </a:lnTo>
                  <a:lnTo>
                    <a:pt x="110" y="347"/>
                  </a:lnTo>
                  <a:lnTo>
                    <a:pt x="105" y="356"/>
                  </a:lnTo>
                  <a:lnTo>
                    <a:pt x="98" y="365"/>
                  </a:lnTo>
                  <a:lnTo>
                    <a:pt x="91" y="371"/>
                  </a:lnTo>
                  <a:lnTo>
                    <a:pt x="84" y="375"/>
                  </a:lnTo>
                  <a:lnTo>
                    <a:pt x="77" y="378"/>
                  </a:lnTo>
                  <a:lnTo>
                    <a:pt x="71" y="379"/>
                  </a:lnTo>
                  <a:lnTo>
                    <a:pt x="71" y="348"/>
                  </a:lnTo>
                  <a:lnTo>
                    <a:pt x="76" y="348"/>
                  </a:lnTo>
                  <a:lnTo>
                    <a:pt x="83" y="346"/>
                  </a:lnTo>
                  <a:lnTo>
                    <a:pt x="88" y="342"/>
                  </a:lnTo>
                  <a:lnTo>
                    <a:pt x="94" y="336"/>
                  </a:lnTo>
                  <a:lnTo>
                    <a:pt x="99" y="329"/>
                  </a:lnTo>
                  <a:lnTo>
                    <a:pt x="103" y="321"/>
                  </a:lnTo>
                  <a:lnTo>
                    <a:pt x="113" y="302"/>
                  </a:lnTo>
                  <a:lnTo>
                    <a:pt x="119" y="279"/>
                  </a:lnTo>
                  <a:lnTo>
                    <a:pt x="125" y="252"/>
                  </a:lnTo>
                  <a:lnTo>
                    <a:pt x="128" y="222"/>
                  </a:lnTo>
                  <a:lnTo>
                    <a:pt x="129" y="190"/>
                  </a:lnTo>
                  <a:lnTo>
                    <a:pt x="128" y="157"/>
                  </a:lnTo>
                  <a:lnTo>
                    <a:pt x="125" y="128"/>
                  </a:lnTo>
                  <a:lnTo>
                    <a:pt x="119" y="102"/>
                  </a:lnTo>
                  <a:lnTo>
                    <a:pt x="113" y="77"/>
                  </a:lnTo>
                  <a:lnTo>
                    <a:pt x="103" y="59"/>
                  </a:lnTo>
                  <a:lnTo>
                    <a:pt x="99" y="50"/>
                  </a:lnTo>
                  <a:lnTo>
                    <a:pt x="94" y="44"/>
                  </a:lnTo>
                  <a:lnTo>
                    <a:pt x="88" y="38"/>
                  </a:lnTo>
                  <a:lnTo>
                    <a:pt x="83" y="34"/>
                  </a:lnTo>
                  <a:lnTo>
                    <a:pt x="76" y="31"/>
                  </a:lnTo>
                  <a:lnTo>
                    <a:pt x="71" y="31"/>
                  </a:lnTo>
                  <a:lnTo>
                    <a:pt x="71" y="0"/>
                  </a:lnTo>
                  <a:close/>
                  <a:moveTo>
                    <a:pt x="71" y="379"/>
                  </a:moveTo>
                  <a:lnTo>
                    <a:pt x="71" y="379"/>
                  </a:lnTo>
                  <a:lnTo>
                    <a:pt x="64" y="378"/>
                  </a:lnTo>
                  <a:lnTo>
                    <a:pt x="57" y="375"/>
                  </a:lnTo>
                  <a:lnTo>
                    <a:pt x="50" y="371"/>
                  </a:lnTo>
                  <a:lnTo>
                    <a:pt x="44" y="365"/>
                  </a:lnTo>
                  <a:lnTo>
                    <a:pt x="37" y="356"/>
                  </a:lnTo>
                  <a:lnTo>
                    <a:pt x="31" y="347"/>
                  </a:lnTo>
                  <a:lnTo>
                    <a:pt x="26" y="336"/>
                  </a:lnTo>
                  <a:lnTo>
                    <a:pt x="22" y="324"/>
                  </a:lnTo>
                  <a:lnTo>
                    <a:pt x="12" y="295"/>
                  </a:lnTo>
                  <a:lnTo>
                    <a:pt x="7" y="264"/>
                  </a:lnTo>
                  <a:lnTo>
                    <a:pt x="3" y="228"/>
                  </a:lnTo>
                  <a:lnTo>
                    <a:pt x="0" y="190"/>
                  </a:lnTo>
                  <a:lnTo>
                    <a:pt x="3" y="152"/>
                  </a:lnTo>
                  <a:lnTo>
                    <a:pt x="7" y="117"/>
                  </a:lnTo>
                  <a:lnTo>
                    <a:pt x="12" y="84"/>
                  </a:lnTo>
                  <a:lnTo>
                    <a:pt x="22" y="56"/>
                  </a:lnTo>
                  <a:lnTo>
                    <a:pt x="26" y="44"/>
                  </a:lnTo>
                  <a:lnTo>
                    <a:pt x="31" y="33"/>
                  </a:lnTo>
                  <a:lnTo>
                    <a:pt x="37" y="23"/>
                  </a:lnTo>
                  <a:lnTo>
                    <a:pt x="44" y="15"/>
                  </a:lnTo>
                  <a:lnTo>
                    <a:pt x="50" y="8"/>
                  </a:lnTo>
                  <a:lnTo>
                    <a:pt x="57" y="4"/>
                  </a:lnTo>
                  <a:lnTo>
                    <a:pt x="64" y="2"/>
                  </a:lnTo>
                  <a:lnTo>
                    <a:pt x="71" y="0"/>
                  </a:lnTo>
                  <a:lnTo>
                    <a:pt x="71" y="31"/>
                  </a:lnTo>
                  <a:lnTo>
                    <a:pt x="65" y="31"/>
                  </a:lnTo>
                  <a:lnTo>
                    <a:pt x="59" y="34"/>
                  </a:lnTo>
                  <a:lnTo>
                    <a:pt x="53" y="38"/>
                  </a:lnTo>
                  <a:lnTo>
                    <a:pt x="48" y="44"/>
                  </a:lnTo>
                  <a:lnTo>
                    <a:pt x="42" y="50"/>
                  </a:lnTo>
                  <a:lnTo>
                    <a:pt x="38" y="59"/>
                  </a:lnTo>
                  <a:lnTo>
                    <a:pt x="29" y="77"/>
                  </a:lnTo>
                  <a:lnTo>
                    <a:pt x="22" y="102"/>
                  </a:lnTo>
                  <a:lnTo>
                    <a:pt x="17" y="128"/>
                  </a:lnTo>
                  <a:lnTo>
                    <a:pt x="14" y="157"/>
                  </a:lnTo>
                  <a:lnTo>
                    <a:pt x="12" y="190"/>
                  </a:lnTo>
                  <a:lnTo>
                    <a:pt x="14" y="222"/>
                  </a:lnTo>
                  <a:lnTo>
                    <a:pt x="17" y="252"/>
                  </a:lnTo>
                  <a:lnTo>
                    <a:pt x="22" y="279"/>
                  </a:lnTo>
                  <a:lnTo>
                    <a:pt x="29" y="302"/>
                  </a:lnTo>
                  <a:lnTo>
                    <a:pt x="38" y="321"/>
                  </a:lnTo>
                  <a:lnTo>
                    <a:pt x="42" y="329"/>
                  </a:lnTo>
                  <a:lnTo>
                    <a:pt x="48" y="336"/>
                  </a:lnTo>
                  <a:lnTo>
                    <a:pt x="53" y="342"/>
                  </a:lnTo>
                  <a:lnTo>
                    <a:pt x="59" y="346"/>
                  </a:lnTo>
                  <a:lnTo>
                    <a:pt x="65" y="348"/>
                  </a:lnTo>
                  <a:lnTo>
                    <a:pt x="71" y="348"/>
                  </a:lnTo>
                  <a:lnTo>
                    <a:pt x="71" y="379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98" name="Freeform 122"/>
            <p:cNvSpPr>
              <a:spLocks noEditPoints="1" noChangeArrowheads="1"/>
            </p:cNvSpPr>
            <p:nvPr/>
          </p:nvSpPr>
          <p:spPr bwMode="auto">
            <a:xfrm>
              <a:off x="2111376" y="1905000"/>
              <a:ext cx="601663" cy="220663"/>
            </a:xfrm>
            <a:custGeom>
              <a:avLst/>
              <a:gdLst>
                <a:gd name="T0" fmla="*/ 190 w 379"/>
                <a:gd name="T1" fmla="*/ 0 h 139"/>
                <a:gd name="T2" fmla="*/ 264 w 379"/>
                <a:gd name="T3" fmla="*/ 5 h 139"/>
                <a:gd name="T4" fmla="*/ 324 w 379"/>
                <a:gd name="T5" fmla="*/ 20 h 139"/>
                <a:gd name="T6" fmla="*/ 347 w 379"/>
                <a:gd name="T7" fmla="*/ 30 h 139"/>
                <a:gd name="T8" fmla="*/ 364 w 379"/>
                <a:gd name="T9" fmla="*/ 42 h 139"/>
                <a:gd name="T10" fmla="*/ 375 w 379"/>
                <a:gd name="T11" fmla="*/ 55 h 139"/>
                <a:gd name="T12" fmla="*/ 379 w 379"/>
                <a:gd name="T13" fmla="*/ 69 h 139"/>
                <a:gd name="T14" fmla="*/ 375 w 379"/>
                <a:gd name="T15" fmla="*/ 82 h 139"/>
                <a:gd name="T16" fmla="*/ 364 w 379"/>
                <a:gd name="T17" fmla="*/ 96 h 139"/>
                <a:gd name="T18" fmla="*/ 347 w 379"/>
                <a:gd name="T19" fmla="*/ 108 h 139"/>
                <a:gd name="T20" fmla="*/ 324 w 379"/>
                <a:gd name="T21" fmla="*/ 119 h 139"/>
                <a:gd name="T22" fmla="*/ 264 w 379"/>
                <a:gd name="T23" fmla="*/ 134 h 139"/>
                <a:gd name="T24" fmla="*/ 190 w 379"/>
                <a:gd name="T25" fmla="*/ 139 h 139"/>
                <a:gd name="T26" fmla="*/ 222 w 379"/>
                <a:gd name="T27" fmla="*/ 126 h 139"/>
                <a:gd name="T28" fmla="*/ 279 w 379"/>
                <a:gd name="T29" fmla="*/ 118 h 139"/>
                <a:gd name="T30" fmla="*/ 321 w 379"/>
                <a:gd name="T31" fmla="*/ 101 h 139"/>
                <a:gd name="T32" fmla="*/ 336 w 379"/>
                <a:gd name="T33" fmla="*/ 92 h 139"/>
                <a:gd name="T34" fmla="*/ 345 w 379"/>
                <a:gd name="T35" fmla="*/ 81 h 139"/>
                <a:gd name="T36" fmla="*/ 348 w 379"/>
                <a:gd name="T37" fmla="*/ 69 h 139"/>
                <a:gd name="T38" fmla="*/ 345 w 379"/>
                <a:gd name="T39" fmla="*/ 57 h 139"/>
                <a:gd name="T40" fmla="*/ 336 w 379"/>
                <a:gd name="T41" fmla="*/ 46 h 139"/>
                <a:gd name="T42" fmla="*/ 321 w 379"/>
                <a:gd name="T43" fmla="*/ 36 h 139"/>
                <a:gd name="T44" fmla="*/ 279 w 379"/>
                <a:gd name="T45" fmla="*/ 20 h 139"/>
                <a:gd name="T46" fmla="*/ 222 w 379"/>
                <a:gd name="T47" fmla="*/ 12 h 139"/>
                <a:gd name="T48" fmla="*/ 190 w 379"/>
                <a:gd name="T49" fmla="*/ 0 h 139"/>
                <a:gd name="T50" fmla="*/ 0 w 379"/>
                <a:gd name="T51" fmla="*/ 69 h 139"/>
                <a:gd name="T52" fmla="*/ 4 w 379"/>
                <a:gd name="T53" fmla="*/ 55 h 139"/>
                <a:gd name="T54" fmla="*/ 15 w 379"/>
                <a:gd name="T55" fmla="*/ 42 h 139"/>
                <a:gd name="T56" fmla="*/ 33 w 379"/>
                <a:gd name="T57" fmla="*/ 30 h 139"/>
                <a:gd name="T58" fmla="*/ 56 w 379"/>
                <a:gd name="T59" fmla="*/ 20 h 139"/>
                <a:gd name="T60" fmla="*/ 117 w 379"/>
                <a:gd name="T61" fmla="*/ 5 h 139"/>
                <a:gd name="T62" fmla="*/ 190 w 379"/>
                <a:gd name="T63" fmla="*/ 0 h 139"/>
                <a:gd name="T64" fmla="*/ 157 w 379"/>
                <a:gd name="T65" fmla="*/ 12 h 139"/>
                <a:gd name="T66" fmla="*/ 102 w 379"/>
                <a:gd name="T67" fmla="*/ 20 h 139"/>
                <a:gd name="T68" fmla="*/ 58 w 379"/>
                <a:gd name="T69" fmla="*/ 36 h 139"/>
                <a:gd name="T70" fmla="*/ 43 w 379"/>
                <a:gd name="T71" fmla="*/ 46 h 139"/>
                <a:gd name="T72" fmla="*/ 34 w 379"/>
                <a:gd name="T73" fmla="*/ 57 h 139"/>
                <a:gd name="T74" fmla="*/ 31 w 379"/>
                <a:gd name="T75" fmla="*/ 69 h 139"/>
                <a:gd name="T76" fmla="*/ 34 w 379"/>
                <a:gd name="T77" fmla="*/ 81 h 139"/>
                <a:gd name="T78" fmla="*/ 43 w 379"/>
                <a:gd name="T79" fmla="*/ 92 h 139"/>
                <a:gd name="T80" fmla="*/ 58 w 379"/>
                <a:gd name="T81" fmla="*/ 101 h 139"/>
                <a:gd name="T82" fmla="*/ 102 w 379"/>
                <a:gd name="T83" fmla="*/ 118 h 139"/>
                <a:gd name="T84" fmla="*/ 157 w 379"/>
                <a:gd name="T85" fmla="*/ 126 h 139"/>
                <a:gd name="T86" fmla="*/ 190 w 379"/>
                <a:gd name="T87" fmla="*/ 139 h 139"/>
                <a:gd name="T88" fmla="*/ 117 w 379"/>
                <a:gd name="T89" fmla="*/ 134 h 139"/>
                <a:gd name="T90" fmla="*/ 56 w 379"/>
                <a:gd name="T91" fmla="*/ 119 h 139"/>
                <a:gd name="T92" fmla="*/ 33 w 379"/>
                <a:gd name="T93" fmla="*/ 108 h 139"/>
                <a:gd name="T94" fmla="*/ 15 w 379"/>
                <a:gd name="T95" fmla="*/ 96 h 139"/>
                <a:gd name="T96" fmla="*/ 4 w 379"/>
                <a:gd name="T97" fmla="*/ 82 h 139"/>
                <a:gd name="T98" fmla="*/ 0 w 379"/>
                <a:gd name="T99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9" h="139">
                  <a:moveTo>
                    <a:pt x="190" y="0"/>
                  </a:moveTo>
                  <a:lnTo>
                    <a:pt x="190" y="0"/>
                  </a:lnTo>
                  <a:lnTo>
                    <a:pt x="228" y="1"/>
                  </a:lnTo>
                  <a:lnTo>
                    <a:pt x="264" y="5"/>
                  </a:lnTo>
                  <a:lnTo>
                    <a:pt x="295" y="11"/>
                  </a:lnTo>
                  <a:lnTo>
                    <a:pt x="324" y="20"/>
                  </a:lnTo>
                  <a:lnTo>
                    <a:pt x="336" y="24"/>
                  </a:lnTo>
                  <a:lnTo>
                    <a:pt x="347" y="30"/>
                  </a:lnTo>
                  <a:lnTo>
                    <a:pt x="356" y="35"/>
                  </a:lnTo>
                  <a:lnTo>
                    <a:pt x="364" y="42"/>
                  </a:lnTo>
                  <a:lnTo>
                    <a:pt x="371" y="49"/>
                  </a:lnTo>
                  <a:lnTo>
                    <a:pt x="375" y="55"/>
                  </a:lnTo>
                  <a:lnTo>
                    <a:pt x="378" y="62"/>
                  </a:lnTo>
                  <a:lnTo>
                    <a:pt x="379" y="69"/>
                  </a:lnTo>
                  <a:lnTo>
                    <a:pt x="378" y="76"/>
                  </a:lnTo>
                  <a:lnTo>
                    <a:pt x="375" y="82"/>
                  </a:lnTo>
                  <a:lnTo>
                    <a:pt x="371" y="89"/>
                  </a:lnTo>
                  <a:lnTo>
                    <a:pt x="364" y="96"/>
                  </a:lnTo>
                  <a:lnTo>
                    <a:pt x="356" y="103"/>
                  </a:lnTo>
                  <a:lnTo>
                    <a:pt x="347" y="108"/>
                  </a:lnTo>
                  <a:lnTo>
                    <a:pt x="336" y="114"/>
                  </a:lnTo>
                  <a:lnTo>
                    <a:pt x="324" y="119"/>
                  </a:lnTo>
                  <a:lnTo>
                    <a:pt x="295" y="127"/>
                  </a:lnTo>
                  <a:lnTo>
                    <a:pt x="264" y="134"/>
                  </a:lnTo>
                  <a:lnTo>
                    <a:pt x="228" y="138"/>
                  </a:lnTo>
                  <a:lnTo>
                    <a:pt x="190" y="139"/>
                  </a:lnTo>
                  <a:lnTo>
                    <a:pt x="190" y="127"/>
                  </a:lnTo>
                  <a:lnTo>
                    <a:pt x="222" y="126"/>
                  </a:lnTo>
                  <a:lnTo>
                    <a:pt x="252" y="123"/>
                  </a:lnTo>
                  <a:lnTo>
                    <a:pt x="279" y="118"/>
                  </a:lnTo>
                  <a:lnTo>
                    <a:pt x="302" y="111"/>
                  </a:lnTo>
                  <a:lnTo>
                    <a:pt x="321" y="101"/>
                  </a:lnTo>
                  <a:lnTo>
                    <a:pt x="329" y="97"/>
                  </a:lnTo>
                  <a:lnTo>
                    <a:pt x="336" y="92"/>
                  </a:lnTo>
                  <a:lnTo>
                    <a:pt x="341" y="86"/>
                  </a:lnTo>
                  <a:lnTo>
                    <a:pt x="345" y="81"/>
                  </a:lnTo>
                  <a:lnTo>
                    <a:pt x="348" y="74"/>
                  </a:lnTo>
                  <a:lnTo>
                    <a:pt x="348" y="69"/>
                  </a:lnTo>
                  <a:lnTo>
                    <a:pt x="348" y="63"/>
                  </a:lnTo>
                  <a:lnTo>
                    <a:pt x="345" y="57"/>
                  </a:lnTo>
                  <a:lnTo>
                    <a:pt x="341" y="51"/>
                  </a:lnTo>
                  <a:lnTo>
                    <a:pt x="336" y="46"/>
                  </a:lnTo>
                  <a:lnTo>
                    <a:pt x="329" y="40"/>
                  </a:lnTo>
                  <a:lnTo>
                    <a:pt x="321" y="36"/>
                  </a:lnTo>
                  <a:lnTo>
                    <a:pt x="302" y="28"/>
                  </a:lnTo>
                  <a:lnTo>
                    <a:pt x="279" y="20"/>
                  </a:lnTo>
                  <a:lnTo>
                    <a:pt x="252" y="15"/>
                  </a:lnTo>
                  <a:lnTo>
                    <a:pt x="222" y="12"/>
                  </a:lnTo>
                  <a:lnTo>
                    <a:pt x="190" y="11"/>
                  </a:lnTo>
                  <a:lnTo>
                    <a:pt x="190" y="0"/>
                  </a:lnTo>
                  <a:close/>
                  <a:moveTo>
                    <a:pt x="0" y="69"/>
                  </a:moveTo>
                  <a:lnTo>
                    <a:pt x="0" y="69"/>
                  </a:lnTo>
                  <a:lnTo>
                    <a:pt x="1" y="62"/>
                  </a:lnTo>
                  <a:lnTo>
                    <a:pt x="4" y="55"/>
                  </a:lnTo>
                  <a:lnTo>
                    <a:pt x="8" y="49"/>
                  </a:lnTo>
                  <a:lnTo>
                    <a:pt x="15" y="42"/>
                  </a:lnTo>
                  <a:lnTo>
                    <a:pt x="23" y="36"/>
                  </a:lnTo>
                  <a:lnTo>
                    <a:pt x="33" y="30"/>
                  </a:lnTo>
                  <a:lnTo>
                    <a:pt x="43" y="24"/>
                  </a:lnTo>
                  <a:lnTo>
                    <a:pt x="56" y="20"/>
                  </a:lnTo>
                  <a:lnTo>
                    <a:pt x="84" y="11"/>
                  </a:lnTo>
                  <a:lnTo>
                    <a:pt x="117" y="5"/>
                  </a:lnTo>
                  <a:lnTo>
                    <a:pt x="152" y="1"/>
                  </a:lnTo>
                  <a:lnTo>
                    <a:pt x="190" y="0"/>
                  </a:lnTo>
                  <a:lnTo>
                    <a:pt x="190" y="11"/>
                  </a:lnTo>
                  <a:lnTo>
                    <a:pt x="157" y="12"/>
                  </a:lnTo>
                  <a:lnTo>
                    <a:pt x="127" y="15"/>
                  </a:lnTo>
                  <a:lnTo>
                    <a:pt x="102" y="20"/>
                  </a:lnTo>
                  <a:lnTo>
                    <a:pt x="77" y="28"/>
                  </a:lnTo>
                  <a:lnTo>
                    <a:pt x="58" y="36"/>
                  </a:lnTo>
                  <a:lnTo>
                    <a:pt x="50" y="40"/>
                  </a:lnTo>
                  <a:lnTo>
                    <a:pt x="43" y="46"/>
                  </a:lnTo>
                  <a:lnTo>
                    <a:pt x="38" y="51"/>
                  </a:lnTo>
                  <a:lnTo>
                    <a:pt x="34" y="57"/>
                  </a:lnTo>
                  <a:lnTo>
                    <a:pt x="31" y="63"/>
                  </a:lnTo>
                  <a:lnTo>
                    <a:pt x="31" y="69"/>
                  </a:lnTo>
                  <a:lnTo>
                    <a:pt x="31" y="74"/>
                  </a:lnTo>
                  <a:lnTo>
                    <a:pt x="34" y="81"/>
                  </a:lnTo>
                  <a:lnTo>
                    <a:pt x="38" y="86"/>
                  </a:lnTo>
                  <a:lnTo>
                    <a:pt x="43" y="92"/>
                  </a:lnTo>
                  <a:lnTo>
                    <a:pt x="50" y="97"/>
                  </a:lnTo>
                  <a:lnTo>
                    <a:pt x="58" y="101"/>
                  </a:lnTo>
                  <a:lnTo>
                    <a:pt x="77" y="111"/>
                  </a:lnTo>
                  <a:lnTo>
                    <a:pt x="102" y="118"/>
                  </a:lnTo>
                  <a:lnTo>
                    <a:pt x="127" y="123"/>
                  </a:lnTo>
                  <a:lnTo>
                    <a:pt x="157" y="126"/>
                  </a:lnTo>
                  <a:lnTo>
                    <a:pt x="190" y="127"/>
                  </a:lnTo>
                  <a:lnTo>
                    <a:pt x="190" y="139"/>
                  </a:lnTo>
                  <a:lnTo>
                    <a:pt x="152" y="138"/>
                  </a:lnTo>
                  <a:lnTo>
                    <a:pt x="117" y="134"/>
                  </a:lnTo>
                  <a:lnTo>
                    <a:pt x="84" y="127"/>
                  </a:lnTo>
                  <a:lnTo>
                    <a:pt x="56" y="119"/>
                  </a:lnTo>
                  <a:lnTo>
                    <a:pt x="43" y="114"/>
                  </a:lnTo>
                  <a:lnTo>
                    <a:pt x="33" y="108"/>
                  </a:lnTo>
                  <a:lnTo>
                    <a:pt x="23" y="103"/>
                  </a:lnTo>
                  <a:lnTo>
                    <a:pt x="15" y="96"/>
                  </a:lnTo>
                  <a:lnTo>
                    <a:pt x="8" y="89"/>
                  </a:lnTo>
                  <a:lnTo>
                    <a:pt x="4" y="82"/>
                  </a:lnTo>
                  <a:lnTo>
                    <a:pt x="1" y="76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99" name="Freeform 123"/>
            <p:cNvSpPr>
              <a:spLocks noEditPoints="1" noChangeArrowhead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90 w 284"/>
                <a:gd name="T3" fmla="*/ 93 h 285"/>
                <a:gd name="T4" fmla="*/ 239 w 284"/>
                <a:gd name="T5" fmla="*/ 149 h 285"/>
                <a:gd name="T6" fmla="*/ 272 w 284"/>
                <a:gd name="T7" fmla="*/ 201 h 285"/>
                <a:gd name="T8" fmla="*/ 280 w 284"/>
                <a:gd name="T9" fmla="*/ 226 h 285"/>
                <a:gd name="T10" fmla="*/ 284 w 284"/>
                <a:gd name="T11" fmla="*/ 246 h 285"/>
                <a:gd name="T12" fmla="*/ 283 w 284"/>
                <a:gd name="T13" fmla="*/ 264 h 285"/>
                <a:gd name="T14" fmla="*/ 276 w 284"/>
                <a:gd name="T15" fmla="*/ 276 h 285"/>
                <a:gd name="T16" fmla="*/ 266 w 284"/>
                <a:gd name="T17" fmla="*/ 283 h 285"/>
                <a:gd name="T18" fmla="*/ 254 w 284"/>
                <a:gd name="T19" fmla="*/ 285 h 285"/>
                <a:gd name="T20" fmla="*/ 223 w 284"/>
                <a:gd name="T21" fmla="*/ 280 h 285"/>
                <a:gd name="T22" fmla="*/ 184 w 284"/>
                <a:gd name="T23" fmla="*/ 262 h 285"/>
                <a:gd name="T24" fmla="*/ 142 w 284"/>
                <a:gd name="T25" fmla="*/ 235 h 285"/>
                <a:gd name="T26" fmla="*/ 159 w 284"/>
                <a:gd name="T27" fmla="*/ 233 h 285"/>
                <a:gd name="T28" fmla="*/ 195 w 284"/>
                <a:gd name="T29" fmla="*/ 252 h 285"/>
                <a:gd name="T30" fmla="*/ 223 w 284"/>
                <a:gd name="T31" fmla="*/ 261 h 285"/>
                <a:gd name="T32" fmla="*/ 241 w 284"/>
                <a:gd name="T33" fmla="*/ 261 h 285"/>
                <a:gd name="T34" fmla="*/ 250 w 284"/>
                <a:gd name="T35" fmla="*/ 257 h 285"/>
                <a:gd name="T36" fmla="*/ 258 w 284"/>
                <a:gd name="T37" fmla="*/ 249 h 285"/>
                <a:gd name="T38" fmla="*/ 261 w 284"/>
                <a:gd name="T39" fmla="*/ 237 h 285"/>
                <a:gd name="T40" fmla="*/ 260 w 284"/>
                <a:gd name="T41" fmla="*/ 220 h 285"/>
                <a:gd name="T42" fmla="*/ 250 w 284"/>
                <a:gd name="T43" fmla="*/ 192 h 285"/>
                <a:gd name="T44" fmla="*/ 223 w 284"/>
                <a:gd name="T45" fmla="*/ 147 h 285"/>
                <a:gd name="T46" fmla="*/ 184 w 284"/>
                <a:gd name="T47" fmla="*/ 101 h 285"/>
                <a:gd name="T48" fmla="*/ 142 w 284"/>
                <a:gd name="T49" fmla="*/ 65 h 285"/>
                <a:gd name="T50" fmla="*/ 8 w 284"/>
                <a:gd name="T51" fmla="*/ 8 h 285"/>
                <a:gd name="T52" fmla="*/ 12 w 284"/>
                <a:gd name="T53" fmla="*/ 5 h 285"/>
                <a:gd name="T54" fmla="*/ 23 w 284"/>
                <a:gd name="T55" fmla="*/ 0 h 285"/>
                <a:gd name="T56" fmla="*/ 44 w 284"/>
                <a:gd name="T57" fmla="*/ 0 h 285"/>
                <a:gd name="T58" fmla="*/ 79 w 284"/>
                <a:gd name="T59" fmla="*/ 11 h 285"/>
                <a:gd name="T60" fmla="*/ 120 w 284"/>
                <a:gd name="T61" fmla="*/ 34 h 285"/>
                <a:gd name="T62" fmla="*/ 142 w 284"/>
                <a:gd name="T63" fmla="*/ 65 h 285"/>
                <a:gd name="T64" fmla="*/ 107 w 284"/>
                <a:gd name="T65" fmla="*/ 40 h 285"/>
                <a:gd name="T66" fmla="*/ 74 w 284"/>
                <a:gd name="T67" fmla="*/ 27 h 285"/>
                <a:gd name="T68" fmla="*/ 48 w 284"/>
                <a:gd name="T69" fmla="*/ 23 h 285"/>
                <a:gd name="T70" fmla="*/ 37 w 284"/>
                <a:gd name="T71" fmla="*/ 24 h 285"/>
                <a:gd name="T72" fmla="*/ 29 w 284"/>
                <a:gd name="T73" fmla="*/ 29 h 285"/>
                <a:gd name="T74" fmla="*/ 24 w 284"/>
                <a:gd name="T75" fmla="*/ 40 h 285"/>
                <a:gd name="T76" fmla="*/ 23 w 284"/>
                <a:gd name="T77" fmla="*/ 55 h 285"/>
                <a:gd name="T78" fmla="*/ 25 w 284"/>
                <a:gd name="T79" fmla="*/ 71 h 285"/>
                <a:gd name="T80" fmla="*/ 44 w 284"/>
                <a:gd name="T81" fmla="*/ 113 h 285"/>
                <a:gd name="T82" fmla="*/ 78 w 284"/>
                <a:gd name="T83" fmla="*/ 159 h 285"/>
                <a:gd name="T84" fmla="*/ 121 w 284"/>
                <a:gd name="T85" fmla="*/ 203 h 285"/>
                <a:gd name="T86" fmla="*/ 142 w 284"/>
                <a:gd name="T87" fmla="*/ 235 h 285"/>
                <a:gd name="T88" fmla="*/ 93 w 284"/>
                <a:gd name="T89" fmla="*/ 192 h 285"/>
                <a:gd name="T90" fmla="*/ 44 w 284"/>
                <a:gd name="T91" fmla="*/ 135 h 285"/>
                <a:gd name="T92" fmla="*/ 12 w 284"/>
                <a:gd name="T93" fmla="*/ 82 h 285"/>
                <a:gd name="T94" fmla="*/ 4 w 284"/>
                <a:gd name="T95" fmla="*/ 58 h 285"/>
                <a:gd name="T96" fmla="*/ 0 w 284"/>
                <a:gd name="T97" fmla="*/ 38 h 285"/>
                <a:gd name="T98" fmla="*/ 1 w 284"/>
                <a:gd name="T99" fmla="*/ 20 h 285"/>
                <a:gd name="T100" fmla="*/ 8 w 284"/>
                <a:gd name="T101" fmla="*/ 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6" y="70"/>
                  </a:lnTo>
                  <a:lnTo>
                    <a:pt x="190" y="93"/>
                  </a:lnTo>
                  <a:lnTo>
                    <a:pt x="218" y="120"/>
                  </a:lnTo>
                  <a:lnTo>
                    <a:pt x="239" y="149"/>
                  </a:lnTo>
                  <a:lnTo>
                    <a:pt x="258" y="176"/>
                  </a:lnTo>
                  <a:lnTo>
                    <a:pt x="272" y="201"/>
                  </a:lnTo>
                  <a:lnTo>
                    <a:pt x="277" y="214"/>
                  </a:lnTo>
                  <a:lnTo>
                    <a:pt x="280" y="226"/>
                  </a:lnTo>
                  <a:lnTo>
                    <a:pt x="283" y="237"/>
                  </a:lnTo>
                  <a:lnTo>
                    <a:pt x="284" y="246"/>
                  </a:lnTo>
                  <a:lnTo>
                    <a:pt x="284" y="256"/>
                  </a:lnTo>
                  <a:lnTo>
                    <a:pt x="283" y="264"/>
                  </a:lnTo>
                  <a:lnTo>
                    <a:pt x="280" y="271"/>
                  </a:lnTo>
                  <a:lnTo>
                    <a:pt x="276" y="276"/>
                  </a:lnTo>
                  <a:lnTo>
                    <a:pt x="272" y="280"/>
                  </a:lnTo>
                  <a:lnTo>
                    <a:pt x="266" y="283"/>
                  </a:lnTo>
                  <a:lnTo>
                    <a:pt x="261" y="284"/>
                  </a:lnTo>
                  <a:lnTo>
                    <a:pt x="254" y="285"/>
                  </a:lnTo>
                  <a:lnTo>
                    <a:pt x="239" y="284"/>
                  </a:lnTo>
                  <a:lnTo>
                    <a:pt x="223" y="280"/>
                  </a:lnTo>
                  <a:lnTo>
                    <a:pt x="204" y="273"/>
                  </a:lnTo>
                  <a:lnTo>
                    <a:pt x="184" y="262"/>
                  </a:lnTo>
                  <a:lnTo>
                    <a:pt x="163" y="250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59" y="233"/>
                  </a:lnTo>
                  <a:lnTo>
                    <a:pt x="177" y="243"/>
                  </a:lnTo>
                  <a:lnTo>
                    <a:pt x="195" y="252"/>
                  </a:lnTo>
                  <a:lnTo>
                    <a:pt x="209" y="257"/>
                  </a:lnTo>
                  <a:lnTo>
                    <a:pt x="223" y="261"/>
                  </a:lnTo>
                  <a:lnTo>
                    <a:pt x="235" y="261"/>
                  </a:lnTo>
                  <a:lnTo>
                    <a:pt x="241" y="261"/>
                  </a:lnTo>
                  <a:lnTo>
                    <a:pt x="246" y="260"/>
                  </a:lnTo>
                  <a:lnTo>
                    <a:pt x="250" y="257"/>
                  </a:lnTo>
                  <a:lnTo>
                    <a:pt x="254" y="254"/>
                  </a:lnTo>
                  <a:lnTo>
                    <a:pt x="258" y="249"/>
                  </a:lnTo>
                  <a:lnTo>
                    <a:pt x="260" y="243"/>
                  </a:lnTo>
                  <a:lnTo>
                    <a:pt x="261" y="237"/>
                  </a:lnTo>
                  <a:lnTo>
                    <a:pt x="261" y="230"/>
                  </a:lnTo>
                  <a:lnTo>
                    <a:pt x="260" y="220"/>
                  </a:lnTo>
                  <a:lnTo>
                    <a:pt x="258" y="212"/>
                  </a:lnTo>
                  <a:lnTo>
                    <a:pt x="250" y="192"/>
                  </a:lnTo>
                  <a:lnTo>
                    <a:pt x="239" y="170"/>
                  </a:lnTo>
                  <a:lnTo>
                    <a:pt x="223" y="147"/>
                  </a:lnTo>
                  <a:lnTo>
                    <a:pt x="205" y="124"/>
                  </a:lnTo>
                  <a:lnTo>
                    <a:pt x="184" y="101"/>
                  </a:lnTo>
                  <a:lnTo>
                    <a:pt x="162" y="8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2" y="5"/>
                  </a:lnTo>
                  <a:lnTo>
                    <a:pt x="17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4" y="0"/>
                  </a:lnTo>
                  <a:lnTo>
                    <a:pt x="60" y="4"/>
                  </a:lnTo>
                  <a:lnTo>
                    <a:pt x="79" y="11"/>
                  </a:lnTo>
                  <a:lnTo>
                    <a:pt x="100" y="21"/>
                  </a:lnTo>
                  <a:lnTo>
                    <a:pt x="120" y="34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24" y="51"/>
                  </a:lnTo>
                  <a:lnTo>
                    <a:pt x="107" y="40"/>
                  </a:lnTo>
                  <a:lnTo>
                    <a:pt x="89" y="32"/>
                  </a:lnTo>
                  <a:lnTo>
                    <a:pt x="74" y="27"/>
                  </a:lnTo>
                  <a:lnTo>
                    <a:pt x="60" y="23"/>
                  </a:lnTo>
                  <a:lnTo>
                    <a:pt x="48" y="23"/>
                  </a:lnTo>
                  <a:lnTo>
                    <a:pt x="43" y="23"/>
                  </a:lnTo>
                  <a:lnTo>
                    <a:pt x="37" y="24"/>
                  </a:lnTo>
                  <a:lnTo>
                    <a:pt x="33" y="27"/>
                  </a:lnTo>
                  <a:lnTo>
                    <a:pt x="29" y="29"/>
                  </a:lnTo>
                  <a:lnTo>
                    <a:pt x="25" y="35"/>
                  </a:lnTo>
                  <a:lnTo>
                    <a:pt x="24" y="40"/>
                  </a:lnTo>
                  <a:lnTo>
                    <a:pt x="23" y="47"/>
                  </a:lnTo>
                  <a:lnTo>
                    <a:pt x="23" y="55"/>
                  </a:lnTo>
                  <a:lnTo>
                    <a:pt x="24" y="63"/>
                  </a:lnTo>
                  <a:lnTo>
                    <a:pt x="25" y="71"/>
                  </a:lnTo>
                  <a:lnTo>
                    <a:pt x="33" y="92"/>
                  </a:lnTo>
                  <a:lnTo>
                    <a:pt x="44" y="113"/>
                  </a:lnTo>
                  <a:lnTo>
                    <a:pt x="60" y="136"/>
                  </a:lnTo>
                  <a:lnTo>
                    <a:pt x="78" y="159"/>
                  </a:lnTo>
                  <a:lnTo>
                    <a:pt x="100" y="184"/>
                  </a:lnTo>
                  <a:lnTo>
                    <a:pt x="121" y="20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17" y="215"/>
                  </a:lnTo>
                  <a:lnTo>
                    <a:pt x="93" y="192"/>
                  </a:lnTo>
                  <a:lnTo>
                    <a:pt x="66" y="164"/>
                  </a:lnTo>
                  <a:lnTo>
                    <a:pt x="44" y="135"/>
                  </a:lnTo>
                  <a:lnTo>
                    <a:pt x="25" y="108"/>
                  </a:lnTo>
                  <a:lnTo>
                    <a:pt x="12" y="82"/>
                  </a:lnTo>
                  <a:lnTo>
                    <a:pt x="6" y="70"/>
                  </a:lnTo>
                  <a:lnTo>
                    <a:pt x="4" y="58"/>
                  </a:lnTo>
                  <a:lnTo>
                    <a:pt x="1" y="47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1" y="20"/>
                  </a:lnTo>
                  <a:lnTo>
                    <a:pt x="4" y="13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00" name="Freeform 124"/>
            <p:cNvSpPr>
              <a:spLocks noEditPoints="1" noChangeArrowheads="1"/>
            </p:cNvSpPr>
            <p:nvPr/>
          </p:nvSpPr>
          <p:spPr bwMode="auto">
            <a:xfrm>
              <a:off x="2187576" y="1789113"/>
              <a:ext cx="450850" cy="452438"/>
            </a:xfrm>
            <a:custGeom>
              <a:avLst/>
              <a:gdLst>
                <a:gd name="T0" fmla="*/ 142 w 284"/>
                <a:gd name="T1" fmla="*/ 50 h 285"/>
                <a:gd name="T2" fmla="*/ 184 w 284"/>
                <a:gd name="T3" fmla="*/ 21 h 285"/>
                <a:gd name="T4" fmla="*/ 223 w 284"/>
                <a:gd name="T5" fmla="*/ 4 h 285"/>
                <a:gd name="T6" fmla="*/ 254 w 284"/>
                <a:gd name="T7" fmla="*/ 0 h 285"/>
                <a:gd name="T8" fmla="*/ 266 w 284"/>
                <a:gd name="T9" fmla="*/ 2 h 285"/>
                <a:gd name="T10" fmla="*/ 276 w 284"/>
                <a:gd name="T11" fmla="*/ 8 h 285"/>
                <a:gd name="T12" fmla="*/ 283 w 284"/>
                <a:gd name="T13" fmla="*/ 20 h 285"/>
                <a:gd name="T14" fmla="*/ 284 w 284"/>
                <a:gd name="T15" fmla="*/ 38 h 285"/>
                <a:gd name="T16" fmla="*/ 280 w 284"/>
                <a:gd name="T17" fmla="*/ 58 h 285"/>
                <a:gd name="T18" fmla="*/ 272 w 284"/>
                <a:gd name="T19" fmla="*/ 82 h 285"/>
                <a:gd name="T20" fmla="*/ 239 w 284"/>
                <a:gd name="T21" fmla="*/ 135 h 285"/>
                <a:gd name="T22" fmla="*/ 190 w 284"/>
                <a:gd name="T23" fmla="*/ 192 h 285"/>
                <a:gd name="T24" fmla="*/ 142 w 284"/>
                <a:gd name="T25" fmla="*/ 235 h 285"/>
                <a:gd name="T26" fmla="*/ 162 w 284"/>
                <a:gd name="T27" fmla="*/ 203 h 285"/>
                <a:gd name="T28" fmla="*/ 205 w 284"/>
                <a:gd name="T29" fmla="*/ 159 h 285"/>
                <a:gd name="T30" fmla="*/ 239 w 284"/>
                <a:gd name="T31" fmla="*/ 113 h 285"/>
                <a:gd name="T32" fmla="*/ 258 w 284"/>
                <a:gd name="T33" fmla="*/ 71 h 285"/>
                <a:gd name="T34" fmla="*/ 261 w 284"/>
                <a:gd name="T35" fmla="*/ 55 h 285"/>
                <a:gd name="T36" fmla="*/ 260 w 284"/>
                <a:gd name="T37" fmla="*/ 40 h 285"/>
                <a:gd name="T38" fmla="*/ 254 w 284"/>
                <a:gd name="T39" fmla="*/ 29 h 285"/>
                <a:gd name="T40" fmla="*/ 246 w 284"/>
                <a:gd name="T41" fmla="*/ 24 h 285"/>
                <a:gd name="T42" fmla="*/ 235 w 284"/>
                <a:gd name="T43" fmla="*/ 23 h 285"/>
                <a:gd name="T44" fmla="*/ 209 w 284"/>
                <a:gd name="T45" fmla="*/ 27 h 285"/>
                <a:gd name="T46" fmla="*/ 177 w 284"/>
                <a:gd name="T47" fmla="*/ 40 h 285"/>
                <a:gd name="T48" fmla="*/ 142 w 284"/>
                <a:gd name="T49" fmla="*/ 65 h 285"/>
                <a:gd name="T50" fmla="*/ 8 w 284"/>
                <a:gd name="T51" fmla="*/ 276 h 285"/>
                <a:gd name="T52" fmla="*/ 4 w 284"/>
                <a:gd name="T53" fmla="*/ 271 h 285"/>
                <a:gd name="T54" fmla="*/ 0 w 284"/>
                <a:gd name="T55" fmla="*/ 256 h 285"/>
                <a:gd name="T56" fmla="*/ 1 w 284"/>
                <a:gd name="T57" fmla="*/ 237 h 285"/>
                <a:gd name="T58" fmla="*/ 6 w 284"/>
                <a:gd name="T59" fmla="*/ 214 h 285"/>
                <a:gd name="T60" fmla="*/ 25 w 284"/>
                <a:gd name="T61" fmla="*/ 176 h 285"/>
                <a:gd name="T62" fmla="*/ 66 w 284"/>
                <a:gd name="T63" fmla="*/ 120 h 285"/>
                <a:gd name="T64" fmla="*/ 117 w 284"/>
                <a:gd name="T65" fmla="*/ 70 h 285"/>
                <a:gd name="T66" fmla="*/ 142 w 284"/>
                <a:gd name="T67" fmla="*/ 65 h 285"/>
                <a:gd name="T68" fmla="*/ 100 w 284"/>
                <a:gd name="T69" fmla="*/ 101 h 285"/>
                <a:gd name="T70" fmla="*/ 60 w 284"/>
                <a:gd name="T71" fmla="*/ 147 h 285"/>
                <a:gd name="T72" fmla="*/ 33 w 284"/>
                <a:gd name="T73" fmla="*/ 192 h 285"/>
                <a:gd name="T74" fmla="*/ 24 w 284"/>
                <a:gd name="T75" fmla="*/ 220 h 285"/>
                <a:gd name="T76" fmla="*/ 23 w 284"/>
                <a:gd name="T77" fmla="*/ 237 h 285"/>
                <a:gd name="T78" fmla="*/ 25 w 284"/>
                <a:gd name="T79" fmla="*/ 249 h 285"/>
                <a:gd name="T80" fmla="*/ 33 w 284"/>
                <a:gd name="T81" fmla="*/ 257 h 285"/>
                <a:gd name="T82" fmla="*/ 43 w 284"/>
                <a:gd name="T83" fmla="*/ 261 h 285"/>
                <a:gd name="T84" fmla="*/ 60 w 284"/>
                <a:gd name="T85" fmla="*/ 261 h 285"/>
                <a:gd name="T86" fmla="*/ 89 w 284"/>
                <a:gd name="T87" fmla="*/ 252 h 285"/>
                <a:gd name="T88" fmla="*/ 124 w 284"/>
                <a:gd name="T89" fmla="*/ 233 h 285"/>
                <a:gd name="T90" fmla="*/ 142 w 284"/>
                <a:gd name="T91" fmla="*/ 235 h 285"/>
                <a:gd name="T92" fmla="*/ 100 w 284"/>
                <a:gd name="T93" fmla="*/ 262 h 285"/>
                <a:gd name="T94" fmla="*/ 60 w 284"/>
                <a:gd name="T95" fmla="*/ 280 h 285"/>
                <a:gd name="T96" fmla="*/ 29 w 284"/>
                <a:gd name="T97" fmla="*/ 285 h 285"/>
                <a:gd name="T98" fmla="*/ 17 w 284"/>
                <a:gd name="T99" fmla="*/ 283 h 285"/>
                <a:gd name="T100" fmla="*/ 8 w 284"/>
                <a:gd name="T101" fmla="*/ 27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285">
                  <a:moveTo>
                    <a:pt x="142" y="50"/>
                  </a:moveTo>
                  <a:lnTo>
                    <a:pt x="142" y="50"/>
                  </a:lnTo>
                  <a:lnTo>
                    <a:pt x="163" y="34"/>
                  </a:lnTo>
                  <a:lnTo>
                    <a:pt x="184" y="21"/>
                  </a:lnTo>
                  <a:lnTo>
                    <a:pt x="204" y="11"/>
                  </a:lnTo>
                  <a:lnTo>
                    <a:pt x="223" y="4"/>
                  </a:lnTo>
                  <a:lnTo>
                    <a:pt x="239" y="0"/>
                  </a:lnTo>
                  <a:lnTo>
                    <a:pt x="254" y="0"/>
                  </a:lnTo>
                  <a:lnTo>
                    <a:pt x="261" y="0"/>
                  </a:lnTo>
                  <a:lnTo>
                    <a:pt x="266" y="2"/>
                  </a:lnTo>
                  <a:lnTo>
                    <a:pt x="272" y="4"/>
                  </a:lnTo>
                  <a:lnTo>
                    <a:pt x="276" y="8"/>
                  </a:lnTo>
                  <a:lnTo>
                    <a:pt x="280" y="13"/>
                  </a:lnTo>
                  <a:lnTo>
                    <a:pt x="283" y="20"/>
                  </a:lnTo>
                  <a:lnTo>
                    <a:pt x="284" y="28"/>
                  </a:lnTo>
                  <a:lnTo>
                    <a:pt x="284" y="38"/>
                  </a:lnTo>
                  <a:lnTo>
                    <a:pt x="283" y="47"/>
                  </a:lnTo>
                  <a:lnTo>
                    <a:pt x="280" y="58"/>
                  </a:lnTo>
                  <a:lnTo>
                    <a:pt x="277" y="70"/>
                  </a:lnTo>
                  <a:lnTo>
                    <a:pt x="272" y="82"/>
                  </a:lnTo>
                  <a:lnTo>
                    <a:pt x="258" y="108"/>
                  </a:lnTo>
                  <a:lnTo>
                    <a:pt x="239" y="135"/>
                  </a:lnTo>
                  <a:lnTo>
                    <a:pt x="218" y="164"/>
                  </a:lnTo>
                  <a:lnTo>
                    <a:pt x="190" y="192"/>
                  </a:lnTo>
                  <a:lnTo>
                    <a:pt x="166" y="215"/>
                  </a:lnTo>
                  <a:lnTo>
                    <a:pt x="142" y="235"/>
                  </a:lnTo>
                  <a:lnTo>
                    <a:pt x="142" y="219"/>
                  </a:lnTo>
                  <a:lnTo>
                    <a:pt x="162" y="203"/>
                  </a:lnTo>
                  <a:lnTo>
                    <a:pt x="184" y="184"/>
                  </a:lnTo>
                  <a:lnTo>
                    <a:pt x="205" y="159"/>
                  </a:lnTo>
                  <a:lnTo>
                    <a:pt x="223" y="136"/>
                  </a:lnTo>
                  <a:lnTo>
                    <a:pt x="239" y="113"/>
                  </a:lnTo>
                  <a:lnTo>
                    <a:pt x="250" y="92"/>
                  </a:lnTo>
                  <a:lnTo>
                    <a:pt x="258" y="71"/>
                  </a:lnTo>
                  <a:lnTo>
                    <a:pt x="260" y="63"/>
                  </a:lnTo>
                  <a:lnTo>
                    <a:pt x="261" y="55"/>
                  </a:lnTo>
                  <a:lnTo>
                    <a:pt x="261" y="47"/>
                  </a:lnTo>
                  <a:lnTo>
                    <a:pt x="260" y="40"/>
                  </a:lnTo>
                  <a:lnTo>
                    <a:pt x="258" y="35"/>
                  </a:lnTo>
                  <a:lnTo>
                    <a:pt x="254" y="29"/>
                  </a:lnTo>
                  <a:lnTo>
                    <a:pt x="250" y="27"/>
                  </a:lnTo>
                  <a:lnTo>
                    <a:pt x="246" y="24"/>
                  </a:lnTo>
                  <a:lnTo>
                    <a:pt x="241" y="23"/>
                  </a:lnTo>
                  <a:lnTo>
                    <a:pt x="235" y="23"/>
                  </a:lnTo>
                  <a:lnTo>
                    <a:pt x="223" y="23"/>
                  </a:lnTo>
                  <a:lnTo>
                    <a:pt x="209" y="27"/>
                  </a:lnTo>
                  <a:lnTo>
                    <a:pt x="195" y="32"/>
                  </a:lnTo>
                  <a:lnTo>
                    <a:pt x="177" y="40"/>
                  </a:lnTo>
                  <a:lnTo>
                    <a:pt x="159" y="51"/>
                  </a:lnTo>
                  <a:lnTo>
                    <a:pt x="142" y="65"/>
                  </a:lnTo>
                  <a:lnTo>
                    <a:pt x="142" y="50"/>
                  </a:lnTo>
                  <a:close/>
                  <a:moveTo>
                    <a:pt x="8" y="276"/>
                  </a:moveTo>
                  <a:lnTo>
                    <a:pt x="8" y="276"/>
                  </a:lnTo>
                  <a:lnTo>
                    <a:pt x="4" y="271"/>
                  </a:lnTo>
                  <a:lnTo>
                    <a:pt x="1" y="264"/>
                  </a:lnTo>
                  <a:lnTo>
                    <a:pt x="0" y="256"/>
                  </a:lnTo>
                  <a:lnTo>
                    <a:pt x="0" y="246"/>
                  </a:lnTo>
                  <a:lnTo>
                    <a:pt x="1" y="237"/>
                  </a:lnTo>
                  <a:lnTo>
                    <a:pt x="4" y="226"/>
                  </a:lnTo>
                  <a:lnTo>
                    <a:pt x="6" y="214"/>
                  </a:lnTo>
                  <a:lnTo>
                    <a:pt x="12" y="201"/>
                  </a:lnTo>
                  <a:lnTo>
                    <a:pt x="25" y="176"/>
                  </a:lnTo>
                  <a:lnTo>
                    <a:pt x="44" y="149"/>
                  </a:lnTo>
                  <a:lnTo>
                    <a:pt x="66" y="120"/>
                  </a:lnTo>
                  <a:lnTo>
                    <a:pt x="93" y="93"/>
                  </a:lnTo>
                  <a:lnTo>
                    <a:pt x="117" y="70"/>
                  </a:lnTo>
                  <a:lnTo>
                    <a:pt x="142" y="50"/>
                  </a:lnTo>
                  <a:lnTo>
                    <a:pt x="142" y="65"/>
                  </a:lnTo>
                  <a:lnTo>
                    <a:pt x="121" y="81"/>
                  </a:lnTo>
                  <a:lnTo>
                    <a:pt x="100" y="101"/>
                  </a:lnTo>
                  <a:lnTo>
                    <a:pt x="78" y="124"/>
                  </a:lnTo>
                  <a:lnTo>
                    <a:pt x="60" y="147"/>
                  </a:lnTo>
                  <a:lnTo>
                    <a:pt x="44" y="170"/>
                  </a:lnTo>
                  <a:lnTo>
                    <a:pt x="33" y="192"/>
                  </a:lnTo>
                  <a:lnTo>
                    <a:pt x="25" y="212"/>
                  </a:lnTo>
                  <a:lnTo>
                    <a:pt x="24" y="220"/>
                  </a:lnTo>
                  <a:lnTo>
                    <a:pt x="23" y="230"/>
                  </a:lnTo>
                  <a:lnTo>
                    <a:pt x="23" y="237"/>
                  </a:lnTo>
                  <a:lnTo>
                    <a:pt x="24" y="243"/>
                  </a:lnTo>
                  <a:lnTo>
                    <a:pt x="25" y="249"/>
                  </a:lnTo>
                  <a:lnTo>
                    <a:pt x="29" y="254"/>
                  </a:lnTo>
                  <a:lnTo>
                    <a:pt x="33" y="257"/>
                  </a:lnTo>
                  <a:lnTo>
                    <a:pt x="37" y="260"/>
                  </a:lnTo>
                  <a:lnTo>
                    <a:pt x="43" y="261"/>
                  </a:lnTo>
                  <a:lnTo>
                    <a:pt x="48" y="261"/>
                  </a:lnTo>
                  <a:lnTo>
                    <a:pt x="60" y="261"/>
                  </a:lnTo>
                  <a:lnTo>
                    <a:pt x="74" y="257"/>
                  </a:lnTo>
                  <a:lnTo>
                    <a:pt x="89" y="252"/>
                  </a:lnTo>
                  <a:lnTo>
                    <a:pt x="107" y="243"/>
                  </a:lnTo>
                  <a:lnTo>
                    <a:pt x="124" y="233"/>
                  </a:lnTo>
                  <a:lnTo>
                    <a:pt x="142" y="219"/>
                  </a:lnTo>
                  <a:lnTo>
                    <a:pt x="142" y="235"/>
                  </a:lnTo>
                  <a:lnTo>
                    <a:pt x="120" y="250"/>
                  </a:lnTo>
                  <a:lnTo>
                    <a:pt x="100" y="262"/>
                  </a:lnTo>
                  <a:lnTo>
                    <a:pt x="79" y="273"/>
                  </a:lnTo>
                  <a:lnTo>
                    <a:pt x="60" y="280"/>
                  </a:lnTo>
                  <a:lnTo>
                    <a:pt x="44" y="284"/>
                  </a:lnTo>
                  <a:lnTo>
                    <a:pt x="29" y="285"/>
                  </a:lnTo>
                  <a:lnTo>
                    <a:pt x="23" y="284"/>
                  </a:lnTo>
                  <a:lnTo>
                    <a:pt x="17" y="283"/>
                  </a:lnTo>
                  <a:lnTo>
                    <a:pt x="12" y="280"/>
                  </a:lnTo>
                  <a:lnTo>
                    <a:pt x="8" y="276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01" name="Freeform 125"/>
            <p:cNvSpPr>
              <a:spLocks noChangeArrowheads="1"/>
            </p:cNvSpPr>
            <p:nvPr/>
          </p:nvSpPr>
          <p:spPr bwMode="auto">
            <a:xfrm>
              <a:off x="2365376" y="1966913"/>
              <a:ext cx="92075" cy="95250"/>
            </a:xfrm>
            <a:custGeom>
              <a:avLst/>
              <a:gdLst>
                <a:gd name="T0" fmla="*/ 0 w 58"/>
                <a:gd name="T1" fmla="*/ 30 h 60"/>
                <a:gd name="T2" fmla="*/ 0 w 58"/>
                <a:gd name="T3" fmla="*/ 30 h 60"/>
                <a:gd name="T4" fmla="*/ 1 w 58"/>
                <a:gd name="T5" fmla="*/ 24 h 60"/>
                <a:gd name="T6" fmla="*/ 3 w 58"/>
                <a:gd name="T7" fmla="*/ 19 h 60"/>
                <a:gd name="T8" fmla="*/ 5 w 58"/>
                <a:gd name="T9" fmla="*/ 14 h 60"/>
                <a:gd name="T10" fmla="*/ 9 w 58"/>
                <a:gd name="T11" fmla="*/ 10 h 60"/>
                <a:gd name="T12" fmla="*/ 13 w 58"/>
                <a:gd name="T13" fmla="*/ 6 h 60"/>
                <a:gd name="T14" fmla="*/ 18 w 58"/>
                <a:gd name="T15" fmla="*/ 3 h 60"/>
                <a:gd name="T16" fmla="*/ 24 w 58"/>
                <a:gd name="T17" fmla="*/ 1 h 60"/>
                <a:gd name="T18" fmla="*/ 30 w 58"/>
                <a:gd name="T19" fmla="*/ 0 h 60"/>
                <a:gd name="T20" fmla="*/ 35 w 58"/>
                <a:gd name="T21" fmla="*/ 1 h 60"/>
                <a:gd name="T22" fmla="*/ 41 w 58"/>
                <a:gd name="T23" fmla="*/ 3 h 60"/>
                <a:gd name="T24" fmla="*/ 46 w 58"/>
                <a:gd name="T25" fmla="*/ 6 h 60"/>
                <a:gd name="T26" fmla="*/ 50 w 58"/>
                <a:gd name="T27" fmla="*/ 10 h 60"/>
                <a:gd name="T28" fmla="*/ 54 w 58"/>
                <a:gd name="T29" fmla="*/ 14 h 60"/>
                <a:gd name="T30" fmla="*/ 57 w 58"/>
                <a:gd name="T31" fmla="*/ 19 h 60"/>
                <a:gd name="T32" fmla="*/ 58 w 58"/>
                <a:gd name="T33" fmla="*/ 24 h 60"/>
                <a:gd name="T34" fmla="*/ 58 w 58"/>
                <a:gd name="T35" fmla="*/ 30 h 60"/>
                <a:gd name="T36" fmla="*/ 58 w 58"/>
                <a:gd name="T37" fmla="*/ 35 h 60"/>
                <a:gd name="T38" fmla="*/ 57 w 58"/>
                <a:gd name="T39" fmla="*/ 41 h 60"/>
                <a:gd name="T40" fmla="*/ 54 w 58"/>
                <a:gd name="T41" fmla="*/ 46 h 60"/>
                <a:gd name="T42" fmla="*/ 50 w 58"/>
                <a:gd name="T43" fmla="*/ 50 h 60"/>
                <a:gd name="T44" fmla="*/ 46 w 58"/>
                <a:gd name="T45" fmla="*/ 54 h 60"/>
                <a:gd name="T46" fmla="*/ 41 w 58"/>
                <a:gd name="T47" fmla="*/ 57 h 60"/>
                <a:gd name="T48" fmla="*/ 35 w 58"/>
                <a:gd name="T49" fmla="*/ 58 h 60"/>
                <a:gd name="T50" fmla="*/ 30 w 58"/>
                <a:gd name="T51" fmla="*/ 60 h 60"/>
                <a:gd name="T52" fmla="*/ 24 w 58"/>
                <a:gd name="T53" fmla="*/ 58 h 60"/>
                <a:gd name="T54" fmla="*/ 18 w 58"/>
                <a:gd name="T55" fmla="*/ 57 h 60"/>
                <a:gd name="T56" fmla="*/ 13 w 58"/>
                <a:gd name="T57" fmla="*/ 54 h 60"/>
                <a:gd name="T58" fmla="*/ 9 w 58"/>
                <a:gd name="T59" fmla="*/ 50 h 60"/>
                <a:gd name="T60" fmla="*/ 5 w 58"/>
                <a:gd name="T61" fmla="*/ 46 h 60"/>
                <a:gd name="T62" fmla="*/ 3 w 58"/>
                <a:gd name="T63" fmla="*/ 41 h 60"/>
                <a:gd name="T64" fmla="*/ 1 w 58"/>
                <a:gd name="T65" fmla="*/ 35 h 60"/>
                <a:gd name="T66" fmla="*/ 0 w 58"/>
                <a:gd name="T67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" h="60">
                  <a:moveTo>
                    <a:pt x="0" y="30"/>
                  </a:move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1"/>
                  </a:lnTo>
                  <a:lnTo>
                    <a:pt x="30" y="0"/>
                  </a:lnTo>
                  <a:lnTo>
                    <a:pt x="35" y="1"/>
                  </a:lnTo>
                  <a:lnTo>
                    <a:pt x="41" y="3"/>
                  </a:lnTo>
                  <a:lnTo>
                    <a:pt x="46" y="6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7" y="19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58" y="35"/>
                  </a:lnTo>
                  <a:lnTo>
                    <a:pt x="57" y="41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1" y="57"/>
                  </a:lnTo>
                  <a:lnTo>
                    <a:pt x="35" y="58"/>
                  </a:lnTo>
                  <a:lnTo>
                    <a:pt x="30" y="60"/>
                  </a:lnTo>
                  <a:lnTo>
                    <a:pt x="24" y="58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9" y="50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1" y="35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02" name="组合 203"/>
          <p:cNvGrpSpPr/>
          <p:nvPr/>
        </p:nvGrpSpPr>
        <p:grpSpPr bwMode="auto">
          <a:xfrm>
            <a:off x="3025775" y="1454150"/>
            <a:ext cx="285750" cy="363538"/>
            <a:chOff x="1493838" y="1541463"/>
            <a:chExt cx="381000" cy="484187"/>
          </a:xfrm>
        </p:grpSpPr>
        <p:sp>
          <p:nvSpPr>
            <p:cNvPr id="3203" name="Freeform 126"/>
            <p:cNvSpPr>
              <a:spLocks noEditPoints="1" noChangeArrowheads="1"/>
            </p:cNvSpPr>
            <p:nvPr/>
          </p:nvSpPr>
          <p:spPr bwMode="auto">
            <a:xfrm>
              <a:off x="1493838" y="1546225"/>
              <a:ext cx="254000" cy="479425"/>
            </a:xfrm>
            <a:custGeom>
              <a:avLst/>
              <a:gdLst>
                <a:gd name="T0" fmla="*/ 160 w 160"/>
                <a:gd name="T1" fmla="*/ 0 h 302"/>
                <a:gd name="T2" fmla="*/ 160 w 160"/>
                <a:gd name="T3" fmla="*/ 302 h 302"/>
                <a:gd name="T4" fmla="*/ 94 w 160"/>
                <a:gd name="T5" fmla="*/ 302 h 302"/>
                <a:gd name="T6" fmla="*/ 94 w 160"/>
                <a:gd name="T7" fmla="*/ 261 h 302"/>
                <a:gd name="T8" fmla="*/ 136 w 160"/>
                <a:gd name="T9" fmla="*/ 261 h 302"/>
                <a:gd name="T10" fmla="*/ 136 w 160"/>
                <a:gd name="T11" fmla="*/ 116 h 302"/>
                <a:gd name="T12" fmla="*/ 94 w 160"/>
                <a:gd name="T13" fmla="*/ 189 h 302"/>
                <a:gd name="T14" fmla="*/ 94 w 160"/>
                <a:gd name="T15" fmla="*/ 124 h 302"/>
                <a:gd name="T16" fmla="*/ 160 w 160"/>
                <a:gd name="T17" fmla="*/ 0 h 302"/>
                <a:gd name="T18" fmla="*/ 94 w 160"/>
                <a:gd name="T19" fmla="*/ 302 h 302"/>
                <a:gd name="T20" fmla="*/ 0 w 160"/>
                <a:gd name="T21" fmla="*/ 302 h 302"/>
                <a:gd name="T22" fmla="*/ 94 w 160"/>
                <a:gd name="T23" fmla="*/ 124 h 302"/>
                <a:gd name="T24" fmla="*/ 94 w 160"/>
                <a:gd name="T25" fmla="*/ 189 h 302"/>
                <a:gd name="T26" fmla="*/ 53 w 160"/>
                <a:gd name="T27" fmla="*/ 261 h 302"/>
                <a:gd name="T28" fmla="*/ 94 w 160"/>
                <a:gd name="T29" fmla="*/ 261 h 302"/>
                <a:gd name="T30" fmla="*/ 94 w 160"/>
                <a:gd name="T31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0" h="302">
                  <a:moveTo>
                    <a:pt x="160" y="0"/>
                  </a:moveTo>
                  <a:lnTo>
                    <a:pt x="160" y="302"/>
                  </a:lnTo>
                  <a:lnTo>
                    <a:pt x="94" y="302"/>
                  </a:lnTo>
                  <a:lnTo>
                    <a:pt x="94" y="261"/>
                  </a:lnTo>
                  <a:lnTo>
                    <a:pt x="136" y="261"/>
                  </a:lnTo>
                  <a:lnTo>
                    <a:pt x="136" y="116"/>
                  </a:lnTo>
                  <a:lnTo>
                    <a:pt x="94" y="189"/>
                  </a:lnTo>
                  <a:lnTo>
                    <a:pt x="94" y="124"/>
                  </a:lnTo>
                  <a:lnTo>
                    <a:pt x="160" y="0"/>
                  </a:lnTo>
                  <a:close/>
                  <a:moveTo>
                    <a:pt x="94" y="302"/>
                  </a:moveTo>
                  <a:lnTo>
                    <a:pt x="0" y="302"/>
                  </a:lnTo>
                  <a:lnTo>
                    <a:pt x="94" y="124"/>
                  </a:lnTo>
                  <a:lnTo>
                    <a:pt x="94" y="189"/>
                  </a:lnTo>
                  <a:lnTo>
                    <a:pt x="53" y="261"/>
                  </a:lnTo>
                  <a:lnTo>
                    <a:pt x="94" y="261"/>
                  </a:lnTo>
                  <a:lnTo>
                    <a:pt x="94" y="302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04" name="Rectangle 127"/>
            <p:cNvSpPr>
              <a:spLocks noChangeArrowheads="1"/>
            </p:cNvSpPr>
            <p:nvPr/>
          </p:nvSpPr>
          <p:spPr bwMode="auto">
            <a:xfrm>
              <a:off x="1811338" y="1541463"/>
              <a:ext cx="63500" cy="471488"/>
            </a:xfrm>
            <a:prstGeom prst="rect">
              <a:avLst/>
            </a:pr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05" name="Freeform 128"/>
          <p:cNvSpPr>
            <a:spLocks noEditPoints="1" noChangeArrowheads="1"/>
          </p:cNvSpPr>
          <p:nvPr/>
        </p:nvSpPr>
        <p:spPr bwMode="auto">
          <a:xfrm>
            <a:off x="4464050" y="3230563"/>
            <a:ext cx="381000" cy="296862"/>
          </a:xfrm>
          <a:custGeom>
            <a:avLst/>
            <a:gdLst>
              <a:gd name="T0" fmla="*/ 288 w 320"/>
              <a:gd name="T1" fmla="*/ 42 h 250"/>
              <a:gd name="T2" fmla="*/ 316 w 320"/>
              <a:gd name="T3" fmla="*/ 104 h 250"/>
              <a:gd name="T4" fmla="*/ 317 w 320"/>
              <a:gd name="T5" fmla="*/ 170 h 250"/>
              <a:gd name="T6" fmla="*/ 297 w 320"/>
              <a:gd name="T7" fmla="*/ 223 h 250"/>
              <a:gd name="T8" fmla="*/ 261 w 320"/>
              <a:gd name="T9" fmla="*/ 247 h 250"/>
              <a:gd name="T10" fmla="*/ 272 w 320"/>
              <a:gd name="T11" fmla="*/ 224 h 250"/>
              <a:gd name="T12" fmla="*/ 280 w 320"/>
              <a:gd name="T13" fmla="*/ 203 h 250"/>
              <a:gd name="T14" fmla="*/ 271 w 320"/>
              <a:gd name="T15" fmla="*/ 181 h 250"/>
              <a:gd name="T16" fmla="*/ 268 w 320"/>
              <a:gd name="T17" fmla="*/ 168 h 250"/>
              <a:gd name="T18" fmla="*/ 293 w 320"/>
              <a:gd name="T19" fmla="*/ 162 h 250"/>
              <a:gd name="T20" fmla="*/ 303 w 320"/>
              <a:gd name="T21" fmla="*/ 143 h 250"/>
              <a:gd name="T22" fmla="*/ 297 w 320"/>
              <a:gd name="T23" fmla="*/ 122 h 250"/>
              <a:gd name="T24" fmla="*/ 279 w 320"/>
              <a:gd name="T25" fmla="*/ 111 h 250"/>
              <a:gd name="T26" fmla="*/ 261 w 320"/>
              <a:gd name="T27" fmla="*/ 100 h 250"/>
              <a:gd name="T28" fmla="*/ 282 w 320"/>
              <a:gd name="T29" fmla="*/ 92 h 250"/>
              <a:gd name="T30" fmla="*/ 287 w 320"/>
              <a:gd name="T31" fmla="*/ 74 h 250"/>
              <a:gd name="T32" fmla="*/ 275 w 320"/>
              <a:gd name="T33" fmla="*/ 54 h 250"/>
              <a:gd name="T34" fmla="*/ 238 w 320"/>
              <a:gd name="T35" fmla="*/ 8 h 250"/>
              <a:gd name="T36" fmla="*/ 261 w 320"/>
              <a:gd name="T37" fmla="*/ 50 h 250"/>
              <a:gd name="T38" fmla="*/ 242 w 320"/>
              <a:gd name="T39" fmla="*/ 59 h 250"/>
              <a:gd name="T40" fmla="*/ 238 w 320"/>
              <a:gd name="T41" fmla="*/ 34 h 250"/>
              <a:gd name="T42" fmla="*/ 261 w 320"/>
              <a:gd name="T43" fmla="*/ 247 h 250"/>
              <a:gd name="T44" fmla="*/ 244 w 320"/>
              <a:gd name="T45" fmla="*/ 235 h 250"/>
              <a:gd name="T46" fmla="*/ 261 w 320"/>
              <a:gd name="T47" fmla="*/ 247 h 250"/>
              <a:gd name="T48" fmla="*/ 256 w 320"/>
              <a:gd name="T49" fmla="*/ 116 h 250"/>
              <a:gd name="T50" fmla="*/ 245 w 320"/>
              <a:gd name="T51" fmla="*/ 135 h 250"/>
              <a:gd name="T52" fmla="*/ 252 w 320"/>
              <a:gd name="T53" fmla="*/ 155 h 250"/>
              <a:gd name="T54" fmla="*/ 256 w 320"/>
              <a:gd name="T55" fmla="*/ 174 h 250"/>
              <a:gd name="T56" fmla="*/ 238 w 320"/>
              <a:gd name="T57" fmla="*/ 82 h 250"/>
              <a:gd name="T58" fmla="*/ 255 w 320"/>
              <a:gd name="T59" fmla="*/ 100 h 250"/>
              <a:gd name="T60" fmla="*/ 238 w 320"/>
              <a:gd name="T61" fmla="*/ 8 h 250"/>
              <a:gd name="T62" fmla="*/ 230 w 320"/>
              <a:gd name="T63" fmla="*/ 17 h 250"/>
              <a:gd name="T64" fmla="*/ 238 w 320"/>
              <a:gd name="T65" fmla="*/ 250 h 250"/>
              <a:gd name="T66" fmla="*/ 219 w 320"/>
              <a:gd name="T67" fmla="*/ 215 h 250"/>
              <a:gd name="T68" fmla="*/ 233 w 320"/>
              <a:gd name="T69" fmla="*/ 231 h 250"/>
              <a:gd name="T70" fmla="*/ 238 w 320"/>
              <a:gd name="T71" fmla="*/ 67 h 250"/>
              <a:gd name="T72" fmla="*/ 236 w 320"/>
              <a:gd name="T73" fmla="*/ 176 h 250"/>
              <a:gd name="T74" fmla="*/ 219 w 320"/>
              <a:gd name="T75" fmla="*/ 193 h 250"/>
              <a:gd name="T76" fmla="*/ 234 w 320"/>
              <a:gd name="T77" fmla="*/ 46 h 250"/>
              <a:gd name="T78" fmla="*/ 91 w 320"/>
              <a:gd name="T79" fmla="*/ 21 h 250"/>
              <a:gd name="T80" fmla="*/ 172 w 320"/>
              <a:gd name="T81" fmla="*/ 1 h 250"/>
              <a:gd name="T82" fmla="*/ 219 w 320"/>
              <a:gd name="T83" fmla="*/ 15 h 250"/>
              <a:gd name="T84" fmla="*/ 202 w 320"/>
              <a:gd name="T85" fmla="*/ 27 h 250"/>
              <a:gd name="T86" fmla="*/ 210 w 320"/>
              <a:gd name="T87" fmla="*/ 50 h 250"/>
              <a:gd name="T88" fmla="*/ 218 w 320"/>
              <a:gd name="T89" fmla="*/ 199 h 250"/>
              <a:gd name="T90" fmla="*/ 219 w 320"/>
              <a:gd name="T91" fmla="*/ 245 h 250"/>
              <a:gd name="T92" fmla="*/ 157 w 320"/>
              <a:gd name="T93" fmla="*/ 203 h 250"/>
              <a:gd name="T94" fmla="*/ 118 w 320"/>
              <a:gd name="T95" fmla="*/ 192 h 250"/>
              <a:gd name="T96" fmla="*/ 76 w 320"/>
              <a:gd name="T97" fmla="*/ 162 h 250"/>
              <a:gd name="T98" fmla="*/ 100 w 320"/>
              <a:gd name="T99" fmla="*/ 145 h 250"/>
              <a:gd name="T100" fmla="*/ 103 w 320"/>
              <a:gd name="T101" fmla="*/ 116 h 250"/>
              <a:gd name="T102" fmla="*/ 77 w 320"/>
              <a:gd name="T103" fmla="*/ 89 h 250"/>
              <a:gd name="T104" fmla="*/ 0 w 320"/>
              <a:gd name="T105" fmla="*/ 136 h 250"/>
              <a:gd name="T106" fmla="*/ 5 w 320"/>
              <a:gd name="T107" fmla="*/ 96 h 250"/>
              <a:gd name="T108" fmla="*/ 35 w 320"/>
              <a:gd name="T109" fmla="*/ 53 h 250"/>
              <a:gd name="T110" fmla="*/ 68 w 320"/>
              <a:gd name="T111" fmla="*/ 88 h 250"/>
              <a:gd name="T112" fmla="*/ 38 w 320"/>
              <a:gd name="T113" fmla="*/ 101 h 250"/>
              <a:gd name="T114" fmla="*/ 30 w 320"/>
              <a:gd name="T115" fmla="*/ 128 h 250"/>
              <a:gd name="T116" fmla="*/ 47 w 320"/>
              <a:gd name="T117" fmla="*/ 158 h 250"/>
              <a:gd name="T118" fmla="*/ 54 w 320"/>
              <a:gd name="T119" fmla="*/ 192 h 250"/>
              <a:gd name="T120" fmla="*/ 14 w 320"/>
              <a:gd name="T121" fmla="*/ 172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20" h="250">
                <a:moveTo>
                  <a:pt x="261" y="19"/>
                </a:moveTo>
                <a:lnTo>
                  <a:pt x="261" y="19"/>
                </a:lnTo>
                <a:lnTo>
                  <a:pt x="276" y="30"/>
                </a:lnTo>
                <a:lnTo>
                  <a:pt x="288" y="42"/>
                </a:lnTo>
                <a:lnTo>
                  <a:pt x="298" y="57"/>
                </a:lnTo>
                <a:lnTo>
                  <a:pt x="306" y="71"/>
                </a:lnTo>
                <a:lnTo>
                  <a:pt x="312" y="88"/>
                </a:lnTo>
                <a:lnTo>
                  <a:pt x="316" y="104"/>
                </a:lnTo>
                <a:lnTo>
                  <a:pt x="318" y="120"/>
                </a:lnTo>
                <a:lnTo>
                  <a:pt x="320" y="138"/>
                </a:lnTo>
                <a:lnTo>
                  <a:pt x="320" y="154"/>
                </a:lnTo>
                <a:lnTo>
                  <a:pt x="317" y="170"/>
                </a:lnTo>
                <a:lnTo>
                  <a:pt x="314" y="185"/>
                </a:lnTo>
                <a:lnTo>
                  <a:pt x="310" y="200"/>
                </a:lnTo>
                <a:lnTo>
                  <a:pt x="303" y="212"/>
                </a:lnTo>
                <a:lnTo>
                  <a:pt x="297" y="223"/>
                </a:lnTo>
                <a:lnTo>
                  <a:pt x="290" y="233"/>
                </a:lnTo>
                <a:lnTo>
                  <a:pt x="282" y="239"/>
                </a:lnTo>
                <a:lnTo>
                  <a:pt x="271" y="245"/>
                </a:lnTo>
                <a:lnTo>
                  <a:pt x="261" y="247"/>
                </a:lnTo>
                <a:lnTo>
                  <a:pt x="261" y="233"/>
                </a:lnTo>
                <a:lnTo>
                  <a:pt x="263" y="233"/>
                </a:lnTo>
                <a:lnTo>
                  <a:pt x="268" y="229"/>
                </a:lnTo>
                <a:lnTo>
                  <a:pt x="272" y="224"/>
                </a:lnTo>
                <a:lnTo>
                  <a:pt x="276" y="219"/>
                </a:lnTo>
                <a:lnTo>
                  <a:pt x="279" y="214"/>
                </a:lnTo>
                <a:lnTo>
                  <a:pt x="280" y="208"/>
                </a:lnTo>
                <a:lnTo>
                  <a:pt x="280" y="203"/>
                </a:lnTo>
                <a:lnTo>
                  <a:pt x="279" y="196"/>
                </a:lnTo>
                <a:lnTo>
                  <a:pt x="276" y="191"/>
                </a:lnTo>
                <a:lnTo>
                  <a:pt x="274" y="185"/>
                </a:lnTo>
                <a:lnTo>
                  <a:pt x="271" y="181"/>
                </a:lnTo>
                <a:lnTo>
                  <a:pt x="267" y="178"/>
                </a:lnTo>
                <a:lnTo>
                  <a:pt x="261" y="176"/>
                </a:lnTo>
                <a:lnTo>
                  <a:pt x="261" y="165"/>
                </a:lnTo>
                <a:lnTo>
                  <a:pt x="268" y="168"/>
                </a:lnTo>
                <a:lnTo>
                  <a:pt x="275" y="168"/>
                </a:lnTo>
                <a:lnTo>
                  <a:pt x="280" y="168"/>
                </a:lnTo>
                <a:lnTo>
                  <a:pt x="287" y="165"/>
                </a:lnTo>
                <a:lnTo>
                  <a:pt x="293" y="162"/>
                </a:lnTo>
                <a:lnTo>
                  <a:pt x="297" y="158"/>
                </a:lnTo>
                <a:lnTo>
                  <a:pt x="299" y="153"/>
                </a:lnTo>
                <a:lnTo>
                  <a:pt x="302" y="149"/>
                </a:lnTo>
                <a:lnTo>
                  <a:pt x="303" y="143"/>
                </a:lnTo>
                <a:lnTo>
                  <a:pt x="303" y="136"/>
                </a:lnTo>
                <a:lnTo>
                  <a:pt x="302" y="131"/>
                </a:lnTo>
                <a:lnTo>
                  <a:pt x="299" y="126"/>
                </a:lnTo>
                <a:lnTo>
                  <a:pt x="297" y="122"/>
                </a:lnTo>
                <a:lnTo>
                  <a:pt x="293" y="118"/>
                </a:lnTo>
                <a:lnTo>
                  <a:pt x="288" y="113"/>
                </a:lnTo>
                <a:lnTo>
                  <a:pt x="283" y="112"/>
                </a:lnTo>
                <a:lnTo>
                  <a:pt x="279" y="111"/>
                </a:lnTo>
                <a:lnTo>
                  <a:pt x="272" y="109"/>
                </a:lnTo>
                <a:lnTo>
                  <a:pt x="267" y="111"/>
                </a:lnTo>
                <a:lnTo>
                  <a:pt x="261" y="112"/>
                </a:lnTo>
                <a:lnTo>
                  <a:pt x="261" y="100"/>
                </a:lnTo>
                <a:lnTo>
                  <a:pt x="268" y="100"/>
                </a:lnTo>
                <a:lnTo>
                  <a:pt x="274" y="99"/>
                </a:lnTo>
                <a:lnTo>
                  <a:pt x="278" y="96"/>
                </a:lnTo>
                <a:lnTo>
                  <a:pt x="282" y="92"/>
                </a:lnTo>
                <a:lnTo>
                  <a:pt x="284" y="88"/>
                </a:lnTo>
                <a:lnTo>
                  <a:pt x="286" y="84"/>
                </a:lnTo>
                <a:lnTo>
                  <a:pt x="287" y="78"/>
                </a:lnTo>
                <a:lnTo>
                  <a:pt x="287" y="74"/>
                </a:lnTo>
                <a:lnTo>
                  <a:pt x="286" y="69"/>
                </a:lnTo>
                <a:lnTo>
                  <a:pt x="284" y="63"/>
                </a:lnTo>
                <a:lnTo>
                  <a:pt x="280" y="58"/>
                </a:lnTo>
                <a:lnTo>
                  <a:pt x="275" y="54"/>
                </a:lnTo>
                <a:lnTo>
                  <a:pt x="270" y="51"/>
                </a:lnTo>
                <a:lnTo>
                  <a:pt x="261" y="50"/>
                </a:lnTo>
                <a:lnTo>
                  <a:pt x="261" y="19"/>
                </a:lnTo>
                <a:close/>
                <a:moveTo>
                  <a:pt x="238" y="8"/>
                </a:moveTo>
                <a:lnTo>
                  <a:pt x="238" y="8"/>
                </a:lnTo>
                <a:lnTo>
                  <a:pt x="251" y="12"/>
                </a:lnTo>
                <a:lnTo>
                  <a:pt x="261" y="19"/>
                </a:lnTo>
                <a:lnTo>
                  <a:pt x="261" y="50"/>
                </a:lnTo>
                <a:lnTo>
                  <a:pt x="256" y="50"/>
                </a:lnTo>
                <a:lnTo>
                  <a:pt x="251" y="53"/>
                </a:lnTo>
                <a:lnTo>
                  <a:pt x="247" y="55"/>
                </a:lnTo>
                <a:lnTo>
                  <a:pt x="242" y="59"/>
                </a:lnTo>
                <a:lnTo>
                  <a:pt x="240" y="63"/>
                </a:lnTo>
                <a:lnTo>
                  <a:pt x="238" y="67"/>
                </a:lnTo>
                <a:lnTo>
                  <a:pt x="238" y="39"/>
                </a:lnTo>
                <a:lnTo>
                  <a:pt x="238" y="34"/>
                </a:lnTo>
                <a:lnTo>
                  <a:pt x="238" y="27"/>
                </a:lnTo>
                <a:lnTo>
                  <a:pt x="238" y="8"/>
                </a:lnTo>
                <a:close/>
                <a:moveTo>
                  <a:pt x="261" y="247"/>
                </a:moveTo>
                <a:lnTo>
                  <a:pt x="261" y="247"/>
                </a:lnTo>
                <a:lnTo>
                  <a:pt x="249" y="250"/>
                </a:lnTo>
                <a:lnTo>
                  <a:pt x="238" y="250"/>
                </a:lnTo>
                <a:lnTo>
                  <a:pt x="238" y="233"/>
                </a:lnTo>
                <a:lnTo>
                  <a:pt x="244" y="235"/>
                </a:lnTo>
                <a:lnTo>
                  <a:pt x="249" y="235"/>
                </a:lnTo>
                <a:lnTo>
                  <a:pt x="256" y="235"/>
                </a:lnTo>
                <a:lnTo>
                  <a:pt x="261" y="233"/>
                </a:lnTo>
                <a:lnTo>
                  <a:pt x="261" y="247"/>
                </a:lnTo>
                <a:close/>
                <a:moveTo>
                  <a:pt x="261" y="100"/>
                </a:moveTo>
                <a:lnTo>
                  <a:pt x="261" y="112"/>
                </a:lnTo>
                <a:lnTo>
                  <a:pt x="261" y="113"/>
                </a:lnTo>
                <a:lnTo>
                  <a:pt x="256" y="116"/>
                </a:lnTo>
                <a:lnTo>
                  <a:pt x="252" y="120"/>
                </a:lnTo>
                <a:lnTo>
                  <a:pt x="249" y="124"/>
                </a:lnTo>
                <a:lnTo>
                  <a:pt x="247" y="130"/>
                </a:lnTo>
                <a:lnTo>
                  <a:pt x="245" y="135"/>
                </a:lnTo>
                <a:lnTo>
                  <a:pt x="245" y="141"/>
                </a:lnTo>
                <a:lnTo>
                  <a:pt x="247" y="146"/>
                </a:lnTo>
                <a:lnTo>
                  <a:pt x="249" y="151"/>
                </a:lnTo>
                <a:lnTo>
                  <a:pt x="252" y="155"/>
                </a:lnTo>
                <a:lnTo>
                  <a:pt x="255" y="159"/>
                </a:lnTo>
                <a:lnTo>
                  <a:pt x="261" y="165"/>
                </a:lnTo>
                <a:lnTo>
                  <a:pt x="261" y="176"/>
                </a:lnTo>
                <a:lnTo>
                  <a:pt x="256" y="174"/>
                </a:lnTo>
                <a:lnTo>
                  <a:pt x="251" y="173"/>
                </a:lnTo>
                <a:lnTo>
                  <a:pt x="244" y="173"/>
                </a:lnTo>
                <a:lnTo>
                  <a:pt x="238" y="174"/>
                </a:lnTo>
                <a:lnTo>
                  <a:pt x="238" y="82"/>
                </a:lnTo>
                <a:lnTo>
                  <a:pt x="240" y="86"/>
                </a:lnTo>
                <a:lnTo>
                  <a:pt x="244" y="92"/>
                </a:lnTo>
                <a:lnTo>
                  <a:pt x="249" y="97"/>
                </a:lnTo>
                <a:lnTo>
                  <a:pt x="255" y="100"/>
                </a:lnTo>
                <a:lnTo>
                  <a:pt x="261" y="100"/>
                </a:lnTo>
                <a:close/>
                <a:moveTo>
                  <a:pt x="219" y="2"/>
                </a:moveTo>
                <a:lnTo>
                  <a:pt x="219" y="2"/>
                </a:lnTo>
                <a:lnTo>
                  <a:pt x="238" y="8"/>
                </a:lnTo>
                <a:lnTo>
                  <a:pt x="238" y="27"/>
                </a:lnTo>
                <a:lnTo>
                  <a:pt x="237" y="24"/>
                </a:lnTo>
                <a:lnTo>
                  <a:pt x="234" y="20"/>
                </a:lnTo>
                <a:lnTo>
                  <a:pt x="230" y="17"/>
                </a:lnTo>
                <a:lnTo>
                  <a:pt x="225" y="15"/>
                </a:lnTo>
                <a:lnTo>
                  <a:pt x="219" y="15"/>
                </a:lnTo>
                <a:lnTo>
                  <a:pt x="219" y="2"/>
                </a:lnTo>
                <a:close/>
                <a:moveTo>
                  <a:pt x="238" y="250"/>
                </a:moveTo>
                <a:lnTo>
                  <a:pt x="238" y="250"/>
                </a:lnTo>
                <a:lnTo>
                  <a:pt x="229" y="247"/>
                </a:lnTo>
                <a:lnTo>
                  <a:pt x="219" y="245"/>
                </a:lnTo>
                <a:lnTo>
                  <a:pt x="219" y="215"/>
                </a:lnTo>
                <a:lnTo>
                  <a:pt x="221" y="218"/>
                </a:lnTo>
                <a:lnTo>
                  <a:pt x="225" y="223"/>
                </a:lnTo>
                <a:lnTo>
                  <a:pt x="229" y="227"/>
                </a:lnTo>
                <a:lnTo>
                  <a:pt x="233" y="231"/>
                </a:lnTo>
                <a:lnTo>
                  <a:pt x="238" y="233"/>
                </a:lnTo>
                <a:lnTo>
                  <a:pt x="238" y="250"/>
                </a:lnTo>
                <a:close/>
                <a:moveTo>
                  <a:pt x="238" y="39"/>
                </a:moveTo>
                <a:lnTo>
                  <a:pt x="238" y="67"/>
                </a:lnTo>
                <a:lnTo>
                  <a:pt x="237" y="74"/>
                </a:lnTo>
                <a:lnTo>
                  <a:pt x="238" y="82"/>
                </a:lnTo>
                <a:lnTo>
                  <a:pt x="238" y="174"/>
                </a:lnTo>
                <a:lnTo>
                  <a:pt x="236" y="176"/>
                </a:lnTo>
                <a:lnTo>
                  <a:pt x="230" y="180"/>
                </a:lnTo>
                <a:lnTo>
                  <a:pt x="226" y="184"/>
                </a:lnTo>
                <a:lnTo>
                  <a:pt x="222" y="188"/>
                </a:lnTo>
                <a:lnTo>
                  <a:pt x="219" y="193"/>
                </a:lnTo>
                <a:lnTo>
                  <a:pt x="219" y="53"/>
                </a:lnTo>
                <a:lnTo>
                  <a:pt x="225" y="51"/>
                </a:lnTo>
                <a:lnTo>
                  <a:pt x="229" y="50"/>
                </a:lnTo>
                <a:lnTo>
                  <a:pt x="234" y="46"/>
                </a:lnTo>
                <a:lnTo>
                  <a:pt x="238" y="39"/>
                </a:lnTo>
                <a:close/>
                <a:moveTo>
                  <a:pt x="68" y="31"/>
                </a:moveTo>
                <a:lnTo>
                  <a:pt x="68" y="31"/>
                </a:lnTo>
                <a:lnTo>
                  <a:pt x="91" y="21"/>
                </a:lnTo>
                <a:lnTo>
                  <a:pt x="112" y="13"/>
                </a:lnTo>
                <a:lnTo>
                  <a:pt x="134" y="8"/>
                </a:lnTo>
                <a:lnTo>
                  <a:pt x="153" y="4"/>
                </a:lnTo>
                <a:lnTo>
                  <a:pt x="172" y="1"/>
                </a:lnTo>
                <a:lnTo>
                  <a:pt x="190" y="0"/>
                </a:lnTo>
                <a:lnTo>
                  <a:pt x="205" y="1"/>
                </a:lnTo>
                <a:lnTo>
                  <a:pt x="219" y="2"/>
                </a:lnTo>
                <a:lnTo>
                  <a:pt x="219" y="15"/>
                </a:lnTo>
                <a:lnTo>
                  <a:pt x="215" y="15"/>
                </a:lnTo>
                <a:lnTo>
                  <a:pt x="211" y="16"/>
                </a:lnTo>
                <a:lnTo>
                  <a:pt x="206" y="20"/>
                </a:lnTo>
                <a:lnTo>
                  <a:pt x="202" y="27"/>
                </a:lnTo>
                <a:lnTo>
                  <a:pt x="200" y="34"/>
                </a:lnTo>
                <a:lnTo>
                  <a:pt x="203" y="42"/>
                </a:lnTo>
                <a:lnTo>
                  <a:pt x="206" y="46"/>
                </a:lnTo>
                <a:lnTo>
                  <a:pt x="210" y="50"/>
                </a:lnTo>
                <a:lnTo>
                  <a:pt x="215" y="51"/>
                </a:lnTo>
                <a:lnTo>
                  <a:pt x="219" y="53"/>
                </a:lnTo>
                <a:lnTo>
                  <a:pt x="219" y="193"/>
                </a:lnTo>
                <a:lnTo>
                  <a:pt x="218" y="199"/>
                </a:lnTo>
                <a:lnTo>
                  <a:pt x="218" y="204"/>
                </a:lnTo>
                <a:lnTo>
                  <a:pt x="218" y="210"/>
                </a:lnTo>
                <a:lnTo>
                  <a:pt x="219" y="215"/>
                </a:lnTo>
                <a:lnTo>
                  <a:pt x="219" y="245"/>
                </a:lnTo>
                <a:lnTo>
                  <a:pt x="207" y="238"/>
                </a:lnTo>
                <a:lnTo>
                  <a:pt x="194" y="230"/>
                </a:lnTo>
                <a:lnTo>
                  <a:pt x="169" y="212"/>
                </a:lnTo>
                <a:lnTo>
                  <a:pt x="157" y="203"/>
                </a:lnTo>
                <a:lnTo>
                  <a:pt x="145" y="196"/>
                </a:lnTo>
                <a:lnTo>
                  <a:pt x="131" y="192"/>
                </a:lnTo>
                <a:lnTo>
                  <a:pt x="125" y="192"/>
                </a:lnTo>
                <a:lnTo>
                  <a:pt x="118" y="192"/>
                </a:lnTo>
                <a:lnTo>
                  <a:pt x="92" y="193"/>
                </a:lnTo>
                <a:lnTo>
                  <a:pt x="68" y="193"/>
                </a:lnTo>
                <a:lnTo>
                  <a:pt x="68" y="164"/>
                </a:lnTo>
                <a:lnTo>
                  <a:pt x="76" y="162"/>
                </a:lnTo>
                <a:lnTo>
                  <a:pt x="84" y="159"/>
                </a:lnTo>
                <a:lnTo>
                  <a:pt x="91" y="155"/>
                </a:lnTo>
                <a:lnTo>
                  <a:pt x="96" y="150"/>
                </a:lnTo>
                <a:lnTo>
                  <a:pt x="100" y="145"/>
                </a:lnTo>
                <a:lnTo>
                  <a:pt x="103" y="138"/>
                </a:lnTo>
                <a:lnTo>
                  <a:pt x="104" y="131"/>
                </a:lnTo>
                <a:lnTo>
                  <a:pt x="104" y="123"/>
                </a:lnTo>
                <a:lnTo>
                  <a:pt x="103" y="116"/>
                </a:lnTo>
                <a:lnTo>
                  <a:pt x="100" y="109"/>
                </a:lnTo>
                <a:lnTo>
                  <a:pt x="95" y="100"/>
                </a:lnTo>
                <a:lnTo>
                  <a:pt x="87" y="93"/>
                </a:lnTo>
                <a:lnTo>
                  <a:pt x="77" y="89"/>
                </a:lnTo>
                <a:lnTo>
                  <a:pt x="68" y="88"/>
                </a:lnTo>
                <a:lnTo>
                  <a:pt x="68" y="31"/>
                </a:lnTo>
                <a:close/>
                <a:moveTo>
                  <a:pt x="0" y="136"/>
                </a:moveTo>
                <a:lnTo>
                  <a:pt x="0" y="136"/>
                </a:lnTo>
                <a:lnTo>
                  <a:pt x="0" y="124"/>
                </a:lnTo>
                <a:lnTo>
                  <a:pt x="0" y="115"/>
                </a:lnTo>
                <a:lnTo>
                  <a:pt x="3" y="104"/>
                </a:lnTo>
                <a:lnTo>
                  <a:pt x="5" y="96"/>
                </a:lnTo>
                <a:lnTo>
                  <a:pt x="10" y="86"/>
                </a:lnTo>
                <a:lnTo>
                  <a:pt x="14" y="78"/>
                </a:lnTo>
                <a:lnTo>
                  <a:pt x="24" y="65"/>
                </a:lnTo>
                <a:lnTo>
                  <a:pt x="35" y="53"/>
                </a:lnTo>
                <a:lnTo>
                  <a:pt x="45" y="44"/>
                </a:lnTo>
                <a:lnTo>
                  <a:pt x="54" y="38"/>
                </a:lnTo>
                <a:lnTo>
                  <a:pt x="68" y="31"/>
                </a:lnTo>
                <a:lnTo>
                  <a:pt x="68" y="88"/>
                </a:lnTo>
                <a:lnTo>
                  <a:pt x="58" y="89"/>
                </a:lnTo>
                <a:lnTo>
                  <a:pt x="50" y="92"/>
                </a:lnTo>
                <a:lnTo>
                  <a:pt x="43" y="96"/>
                </a:lnTo>
                <a:lnTo>
                  <a:pt x="38" y="101"/>
                </a:lnTo>
                <a:lnTo>
                  <a:pt x="34" y="108"/>
                </a:lnTo>
                <a:lnTo>
                  <a:pt x="31" y="113"/>
                </a:lnTo>
                <a:lnTo>
                  <a:pt x="30" y="122"/>
                </a:lnTo>
                <a:lnTo>
                  <a:pt x="30" y="128"/>
                </a:lnTo>
                <a:lnTo>
                  <a:pt x="31" y="135"/>
                </a:lnTo>
                <a:lnTo>
                  <a:pt x="34" y="143"/>
                </a:lnTo>
                <a:lnTo>
                  <a:pt x="39" y="151"/>
                </a:lnTo>
                <a:lnTo>
                  <a:pt x="47" y="158"/>
                </a:lnTo>
                <a:lnTo>
                  <a:pt x="57" y="162"/>
                </a:lnTo>
                <a:lnTo>
                  <a:pt x="68" y="164"/>
                </a:lnTo>
                <a:lnTo>
                  <a:pt x="68" y="193"/>
                </a:lnTo>
                <a:lnTo>
                  <a:pt x="54" y="192"/>
                </a:lnTo>
                <a:lnTo>
                  <a:pt x="42" y="189"/>
                </a:lnTo>
                <a:lnTo>
                  <a:pt x="31" y="185"/>
                </a:lnTo>
                <a:lnTo>
                  <a:pt x="22" y="178"/>
                </a:lnTo>
                <a:lnTo>
                  <a:pt x="14" y="172"/>
                </a:lnTo>
                <a:lnTo>
                  <a:pt x="8" y="162"/>
                </a:lnTo>
                <a:lnTo>
                  <a:pt x="3" y="150"/>
                </a:lnTo>
                <a:lnTo>
                  <a:pt x="0" y="136"/>
                </a:lnTo>
                <a:close/>
              </a:path>
            </a:pathLst>
          </a:custGeom>
          <a:solidFill>
            <a:srgbClr val="EDCD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06" name="组合 206"/>
          <p:cNvGrpSpPr/>
          <p:nvPr/>
        </p:nvGrpSpPr>
        <p:grpSpPr bwMode="auto">
          <a:xfrm>
            <a:off x="3325813" y="3527425"/>
            <a:ext cx="371475" cy="484188"/>
            <a:chOff x="1893888" y="4305300"/>
            <a:chExt cx="495300" cy="644526"/>
          </a:xfrm>
        </p:grpSpPr>
        <p:sp>
          <p:nvSpPr>
            <p:cNvPr id="3207" name="Freeform 129"/>
            <p:cNvSpPr>
              <a:spLocks noChangeArrowheads="1"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3 w 312"/>
                <a:gd name="T11" fmla="*/ 171 h 313"/>
                <a:gd name="T12" fmla="*/ 33 w 312"/>
                <a:gd name="T13" fmla="*/ 199 h 313"/>
                <a:gd name="T14" fmla="*/ 46 w 312"/>
                <a:gd name="T15" fmla="*/ 226 h 313"/>
                <a:gd name="T16" fmla="*/ 65 w 312"/>
                <a:gd name="T17" fmla="*/ 248 h 313"/>
                <a:gd name="T18" fmla="*/ 88 w 312"/>
                <a:gd name="T19" fmla="*/ 267 h 313"/>
                <a:gd name="T20" fmla="*/ 114 w 312"/>
                <a:gd name="T21" fmla="*/ 282 h 313"/>
                <a:gd name="T22" fmla="*/ 143 w 312"/>
                <a:gd name="T23" fmla="*/ 290 h 313"/>
                <a:gd name="T24" fmla="*/ 174 w 312"/>
                <a:gd name="T25" fmla="*/ 294 h 313"/>
                <a:gd name="T26" fmla="*/ 210 w 312"/>
                <a:gd name="T27" fmla="*/ 289 h 313"/>
                <a:gd name="T28" fmla="*/ 243 w 312"/>
                <a:gd name="T29" fmla="*/ 276 h 313"/>
                <a:gd name="T30" fmla="*/ 273 w 312"/>
                <a:gd name="T31" fmla="*/ 257 h 313"/>
                <a:gd name="T32" fmla="*/ 296 w 312"/>
                <a:gd name="T33" fmla="*/ 233 h 313"/>
                <a:gd name="T34" fmla="*/ 298 w 312"/>
                <a:gd name="T35" fmla="*/ 260 h 313"/>
                <a:gd name="T36" fmla="*/ 268 w 312"/>
                <a:gd name="T37" fmla="*/ 285 h 313"/>
                <a:gd name="T38" fmla="*/ 233 w 312"/>
                <a:gd name="T39" fmla="*/ 303 h 313"/>
                <a:gd name="T40" fmla="*/ 194 w 312"/>
                <a:gd name="T41" fmla="*/ 312 h 313"/>
                <a:gd name="T42" fmla="*/ 156 w 312"/>
                <a:gd name="T43" fmla="*/ 313 h 313"/>
                <a:gd name="T44" fmla="*/ 122 w 312"/>
                <a:gd name="T45" fmla="*/ 306 h 313"/>
                <a:gd name="T46" fmla="*/ 91 w 312"/>
                <a:gd name="T47" fmla="*/ 293 h 313"/>
                <a:gd name="T48" fmla="*/ 64 w 312"/>
                <a:gd name="T49" fmla="*/ 274 h 313"/>
                <a:gd name="T50" fmla="*/ 40 w 312"/>
                <a:gd name="T51" fmla="*/ 251 h 313"/>
                <a:gd name="T52" fmla="*/ 21 w 312"/>
                <a:gd name="T53" fmla="*/ 222 h 313"/>
                <a:gd name="T54" fmla="*/ 8 w 312"/>
                <a:gd name="T55" fmla="*/ 191 h 313"/>
                <a:gd name="T56" fmla="*/ 2 w 312"/>
                <a:gd name="T57" fmla="*/ 159 h 313"/>
                <a:gd name="T58" fmla="*/ 2 w 312"/>
                <a:gd name="T59" fmla="*/ 119 h 313"/>
                <a:gd name="T60" fmla="*/ 11 w 312"/>
                <a:gd name="T61" fmla="*/ 79 h 313"/>
                <a:gd name="T62" fmla="*/ 30 w 312"/>
                <a:gd name="T63" fmla="*/ 44 h 313"/>
                <a:gd name="T64" fmla="*/ 56 w 312"/>
                <a:gd name="T65" fmla="*/ 14 h 313"/>
                <a:gd name="T66" fmla="*/ 83 w 312"/>
                <a:gd name="T67" fmla="*/ 1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08" name="Freeform 130"/>
            <p:cNvSpPr>
              <a:spLocks noEditPoints="1" noChangeArrowhead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68 w 275"/>
                <a:gd name="T13" fmla="*/ 178 h 274"/>
                <a:gd name="T14" fmla="*/ 252 w 275"/>
                <a:gd name="T15" fmla="*/ 215 h 274"/>
                <a:gd name="T16" fmla="*/ 225 w 275"/>
                <a:gd name="T17" fmla="*/ 243 h 274"/>
                <a:gd name="T18" fmla="*/ 191 w 275"/>
                <a:gd name="T19" fmla="*/ 264 h 274"/>
                <a:gd name="T20" fmla="*/ 152 w 275"/>
                <a:gd name="T21" fmla="*/ 274 h 274"/>
                <a:gd name="T22" fmla="*/ 151 w 275"/>
                <a:gd name="T23" fmla="*/ 268 h 274"/>
                <a:gd name="T24" fmla="*/ 188 w 275"/>
                <a:gd name="T25" fmla="*/ 258 h 274"/>
                <a:gd name="T26" fmla="*/ 221 w 275"/>
                <a:gd name="T27" fmla="*/ 238 h 274"/>
                <a:gd name="T28" fmla="*/ 247 w 275"/>
                <a:gd name="T29" fmla="*/ 211 h 274"/>
                <a:gd name="T30" fmla="*/ 263 w 275"/>
                <a:gd name="T31" fmla="*/ 177 h 274"/>
                <a:gd name="T32" fmla="*/ 268 w 275"/>
                <a:gd name="T33" fmla="*/ 138 h 274"/>
                <a:gd name="T34" fmla="*/ 263 w 275"/>
                <a:gd name="T35" fmla="*/ 98 h 274"/>
                <a:gd name="T36" fmla="*/ 247 w 275"/>
                <a:gd name="T37" fmla="*/ 65 h 274"/>
                <a:gd name="T38" fmla="*/ 221 w 275"/>
                <a:gd name="T39" fmla="*/ 36 h 274"/>
                <a:gd name="T40" fmla="*/ 188 w 275"/>
                <a:gd name="T41" fmla="*/ 17 h 274"/>
                <a:gd name="T42" fmla="*/ 151 w 275"/>
                <a:gd name="T43" fmla="*/ 8 h 274"/>
                <a:gd name="T44" fmla="*/ 137 w 275"/>
                <a:gd name="T45" fmla="*/ 274 h 274"/>
                <a:gd name="T46" fmla="*/ 110 w 275"/>
                <a:gd name="T47" fmla="*/ 272 h 274"/>
                <a:gd name="T48" fmla="*/ 72 w 275"/>
                <a:gd name="T49" fmla="*/ 258 h 274"/>
                <a:gd name="T50" fmla="*/ 41 w 275"/>
                <a:gd name="T51" fmla="*/ 235 h 274"/>
                <a:gd name="T52" fmla="*/ 16 w 275"/>
                <a:gd name="T53" fmla="*/ 203 h 274"/>
                <a:gd name="T54" fmla="*/ 3 w 275"/>
                <a:gd name="T55" fmla="*/ 165 h 274"/>
                <a:gd name="T56" fmla="*/ 2 w 275"/>
                <a:gd name="T57" fmla="*/ 123 h 274"/>
                <a:gd name="T58" fmla="*/ 11 w 275"/>
                <a:gd name="T59" fmla="*/ 84 h 274"/>
                <a:gd name="T60" fmla="*/ 31 w 275"/>
                <a:gd name="T61" fmla="*/ 50 h 274"/>
                <a:gd name="T62" fmla="*/ 61 w 275"/>
                <a:gd name="T63" fmla="*/ 24 h 274"/>
                <a:gd name="T64" fmla="*/ 96 w 275"/>
                <a:gd name="T65" fmla="*/ 6 h 274"/>
                <a:gd name="T66" fmla="*/ 137 w 275"/>
                <a:gd name="T67" fmla="*/ 0 h 274"/>
                <a:gd name="T68" fmla="*/ 111 w 275"/>
                <a:gd name="T69" fmla="*/ 9 h 274"/>
                <a:gd name="T70" fmla="*/ 75 w 275"/>
                <a:gd name="T71" fmla="*/ 23 h 274"/>
                <a:gd name="T72" fmla="*/ 45 w 275"/>
                <a:gd name="T73" fmla="*/ 44 h 274"/>
                <a:gd name="T74" fmla="*/ 22 w 275"/>
                <a:gd name="T75" fmla="*/ 75 h 274"/>
                <a:gd name="T76" fmla="*/ 10 w 275"/>
                <a:gd name="T77" fmla="*/ 111 h 274"/>
                <a:gd name="T78" fmla="*/ 7 w 275"/>
                <a:gd name="T79" fmla="*/ 151 h 274"/>
                <a:gd name="T80" fmla="*/ 16 w 275"/>
                <a:gd name="T81" fmla="*/ 188 h 274"/>
                <a:gd name="T82" fmla="*/ 37 w 275"/>
                <a:gd name="T83" fmla="*/ 220 h 274"/>
                <a:gd name="T84" fmla="*/ 64 w 275"/>
                <a:gd name="T85" fmla="*/ 246 h 274"/>
                <a:gd name="T86" fmla="*/ 99 w 275"/>
                <a:gd name="T87" fmla="*/ 262 h 274"/>
                <a:gd name="T88" fmla="*/ 137 w 275"/>
                <a:gd name="T89" fmla="*/ 26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09" name="Freeform 131"/>
            <p:cNvSpPr>
              <a:spLocks noChangeArrowheads="1"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234 w 274"/>
                <a:gd name="T1" fmla="*/ 39 h 267"/>
                <a:gd name="T2" fmla="*/ 202 w 274"/>
                <a:gd name="T3" fmla="*/ 30 h 267"/>
                <a:gd name="T4" fmla="*/ 210 w 274"/>
                <a:gd name="T5" fmla="*/ 33 h 267"/>
                <a:gd name="T6" fmla="*/ 225 w 274"/>
                <a:gd name="T7" fmla="*/ 45 h 267"/>
                <a:gd name="T8" fmla="*/ 248 w 274"/>
                <a:gd name="T9" fmla="*/ 69 h 267"/>
                <a:gd name="T10" fmla="*/ 255 w 274"/>
                <a:gd name="T11" fmla="*/ 88 h 267"/>
                <a:gd name="T12" fmla="*/ 251 w 274"/>
                <a:gd name="T13" fmla="*/ 93 h 267"/>
                <a:gd name="T14" fmla="*/ 262 w 274"/>
                <a:gd name="T15" fmla="*/ 83 h 267"/>
                <a:gd name="T16" fmla="*/ 264 w 274"/>
                <a:gd name="T17" fmla="*/ 107 h 267"/>
                <a:gd name="T18" fmla="*/ 253 w 274"/>
                <a:gd name="T19" fmla="*/ 108 h 267"/>
                <a:gd name="T20" fmla="*/ 241 w 274"/>
                <a:gd name="T21" fmla="*/ 122 h 267"/>
                <a:gd name="T22" fmla="*/ 226 w 274"/>
                <a:gd name="T23" fmla="*/ 137 h 267"/>
                <a:gd name="T24" fmla="*/ 209 w 274"/>
                <a:gd name="T25" fmla="*/ 148 h 267"/>
                <a:gd name="T26" fmla="*/ 206 w 274"/>
                <a:gd name="T27" fmla="*/ 176 h 267"/>
                <a:gd name="T28" fmla="*/ 221 w 274"/>
                <a:gd name="T29" fmla="*/ 209 h 267"/>
                <a:gd name="T30" fmla="*/ 210 w 274"/>
                <a:gd name="T31" fmla="*/ 237 h 267"/>
                <a:gd name="T32" fmla="*/ 226 w 274"/>
                <a:gd name="T33" fmla="*/ 228 h 267"/>
                <a:gd name="T34" fmla="*/ 247 w 274"/>
                <a:gd name="T35" fmla="*/ 192 h 267"/>
                <a:gd name="T36" fmla="*/ 264 w 274"/>
                <a:gd name="T37" fmla="*/ 153 h 267"/>
                <a:gd name="T38" fmla="*/ 272 w 274"/>
                <a:gd name="T39" fmla="*/ 114 h 267"/>
                <a:gd name="T40" fmla="*/ 229 w 274"/>
                <a:gd name="T41" fmla="*/ 234 h 267"/>
                <a:gd name="T42" fmla="*/ 187 w 274"/>
                <a:gd name="T43" fmla="*/ 249 h 267"/>
                <a:gd name="T44" fmla="*/ 159 w 274"/>
                <a:gd name="T45" fmla="*/ 242 h 267"/>
                <a:gd name="T46" fmla="*/ 136 w 274"/>
                <a:gd name="T47" fmla="*/ 244 h 267"/>
                <a:gd name="T48" fmla="*/ 130 w 274"/>
                <a:gd name="T49" fmla="*/ 256 h 267"/>
                <a:gd name="T50" fmla="*/ 111 w 274"/>
                <a:gd name="T51" fmla="*/ 251 h 267"/>
                <a:gd name="T52" fmla="*/ 104 w 274"/>
                <a:gd name="T53" fmla="*/ 261 h 267"/>
                <a:gd name="T54" fmla="*/ 45 w 274"/>
                <a:gd name="T55" fmla="*/ 232 h 267"/>
                <a:gd name="T56" fmla="*/ 4 w 274"/>
                <a:gd name="T57" fmla="*/ 100 h 267"/>
                <a:gd name="T58" fmla="*/ 90 w 274"/>
                <a:gd name="T59" fmla="*/ 10 h 267"/>
                <a:gd name="T60" fmla="*/ 12 w 274"/>
                <a:gd name="T61" fmla="*/ 99 h 267"/>
                <a:gd name="T62" fmla="*/ 31 w 274"/>
                <a:gd name="T63" fmla="*/ 77 h 267"/>
                <a:gd name="T64" fmla="*/ 50 w 274"/>
                <a:gd name="T65" fmla="*/ 93 h 267"/>
                <a:gd name="T66" fmla="*/ 60 w 274"/>
                <a:gd name="T67" fmla="*/ 85 h 267"/>
                <a:gd name="T68" fmla="*/ 46 w 274"/>
                <a:gd name="T69" fmla="*/ 103 h 267"/>
                <a:gd name="T70" fmla="*/ 35 w 274"/>
                <a:gd name="T71" fmla="*/ 122 h 267"/>
                <a:gd name="T72" fmla="*/ 45 w 274"/>
                <a:gd name="T73" fmla="*/ 157 h 267"/>
                <a:gd name="T74" fmla="*/ 54 w 274"/>
                <a:gd name="T75" fmla="*/ 180 h 267"/>
                <a:gd name="T76" fmla="*/ 83 w 274"/>
                <a:gd name="T77" fmla="*/ 209 h 267"/>
                <a:gd name="T78" fmla="*/ 94 w 274"/>
                <a:gd name="T79" fmla="*/ 191 h 267"/>
                <a:gd name="T80" fmla="*/ 98 w 274"/>
                <a:gd name="T81" fmla="*/ 169 h 267"/>
                <a:gd name="T82" fmla="*/ 103 w 274"/>
                <a:gd name="T83" fmla="*/ 129 h 267"/>
                <a:gd name="T84" fmla="*/ 125 w 274"/>
                <a:gd name="T85" fmla="*/ 123 h 267"/>
                <a:gd name="T86" fmla="*/ 153 w 274"/>
                <a:gd name="T87" fmla="*/ 121 h 267"/>
                <a:gd name="T88" fmla="*/ 164 w 274"/>
                <a:gd name="T89" fmla="*/ 102 h 267"/>
                <a:gd name="T90" fmla="*/ 157 w 274"/>
                <a:gd name="T91" fmla="*/ 76 h 267"/>
                <a:gd name="T92" fmla="*/ 130 w 274"/>
                <a:gd name="T93" fmla="*/ 57 h 267"/>
                <a:gd name="T94" fmla="*/ 110 w 274"/>
                <a:gd name="T95" fmla="*/ 64 h 267"/>
                <a:gd name="T96" fmla="*/ 91 w 274"/>
                <a:gd name="T97" fmla="*/ 64 h 267"/>
                <a:gd name="T98" fmla="*/ 65 w 274"/>
                <a:gd name="T99" fmla="*/ 61 h 267"/>
                <a:gd name="T100" fmla="*/ 83 w 274"/>
                <a:gd name="T101" fmla="*/ 54 h 267"/>
                <a:gd name="T102" fmla="*/ 77 w 274"/>
                <a:gd name="T103" fmla="*/ 47 h 267"/>
                <a:gd name="T104" fmla="*/ 87 w 274"/>
                <a:gd name="T105" fmla="*/ 43 h 267"/>
                <a:gd name="T106" fmla="*/ 96 w 274"/>
                <a:gd name="T107" fmla="*/ 47 h 267"/>
                <a:gd name="T108" fmla="*/ 119 w 274"/>
                <a:gd name="T109" fmla="*/ 47 h 267"/>
                <a:gd name="T110" fmla="*/ 133 w 274"/>
                <a:gd name="T111" fmla="*/ 43 h 267"/>
                <a:gd name="T112" fmla="*/ 141 w 274"/>
                <a:gd name="T113" fmla="*/ 31 h 267"/>
                <a:gd name="T114" fmla="*/ 161 w 274"/>
                <a:gd name="T115" fmla="*/ 23 h 267"/>
                <a:gd name="T116" fmla="*/ 140 w 274"/>
                <a:gd name="T117" fmla="*/ 11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0" name="Freeform 132"/>
            <p:cNvSpPr>
              <a:spLocks noChangeArrowheads="1"/>
            </p:cNvSpPr>
            <p:nvPr/>
          </p:nvSpPr>
          <p:spPr bwMode="auto">
            <a:xfrm>
              <a:off x="2139951" y="4786313"/>
              <a:ext cx="136525" cy="163513"/>
            </a:xfrm>
            <a:custGeom>
              <a:avLst/>
              <a:gdLst>
                <a:gd name="T0" fmla="*/ 27 w 86"/>
                <a:gd name="T1" fmla="*/ 6 h 103"/>
                <a:gd name="T2" fmla="*/ 27 w 86"/>
                <a:gd name="T3" fmla="*/ 38 h 103"/>
                <a:gd name="T4" fmla="*/ 28 w 86"/>
                <a:gd name="T5" fmla="*/ 41 h 103"/>
                <a:gd name="T6" fmla="*/ 34 w 86"/>
                <a:gd name="T7" fmla="*/ 47 h 103"/>
                <a:gd name="T8" fmla="*/ 42 w 86"/>
                <a:gd name="T9" fmla="*/ 55 h 103"/>
                <a:gd name="T10" fmla="*/ 47 w 86"/>
                <a:gd name="T11" fmla="*/ 57 h 103"/>
                <a:gd name="T12" fmla="*/ 54 w 86"/>
                <a:gd name="T13" fmla="*/ 60 h 103"/>
                <a:gd name="T14" fmla="*/ 66 w 86"/>
                <a:gd name="T15" fmla="*/ 65 h 103"/>
                <a:gd name="T16" fmla="*/ 78 w 86"/>
                <a:gd name="T17" fmla="*/ 72 h 103"/>
                <a:gd name="T18" fmla="*/ 82 w 86"/>
                <a:gd name="T19" fmla="*/ 75 h 103"/>
                <a:gd name="T20" fmla="*/ 85 w 86"/>
                <a:gd name="T21" fmla="*/ 79 h 103"/>
                <a:gd name="T22" fmla="*/ 86 w 86"/>
                <a:gd name="T23" fmla="*/ 82 h 103"/>
                <a:gd name="T24" fmla="*/ 86 w 86"/>
                <a:gd name="T25" fmla="*/ 86 h 103"/>
                <a:gd name="T26" fmla="*/ 85 w 86"/>
                <a:gd name="T27" fmla="*/ 90 h 103"/>
                <a:gd name="T28" fmla="*/ 81 w 86"/>
                <a:gd name="T29" fmla="*/ 93 h 103"/>
                <a:gd name="T30" fmla="*/ 76 w 86"/>
                <a:gd name="T31" fmla="*/ 95 h 103"/>
                <a:gd name="T32" fmla="*/ 66 w 86"/>
                <a:gd name="T33" fmla="*/ 98 h 103"/>
                <a:gd name="T34" fmla="*/ 55 w 86"/>
                <a:gd name="T35" fmla="*/ 101 h 103"/>
                <a:gd name="T36" fmla="*/ 40 w 86"/>
                <a:gd name="T37" fmla="*/ 102 h 103"/>
                <a:gd name="T38" fmla="*/ 21 w 86"/>
                <a:gd name="T39" fmla="*/ 103 h 103"/>
                <a:gd name="T40" fmla="*/ 0 w 86"/>
                <a:gd name="T41" fmla="*/ 103 h 103"/>
                <a:gd name="T42" fmla="*/ 0 w 86"/>
                <a:gd name="T43" fmla="*/ 0 h 103"/>
                <a:gd name="T44" fmla="*/ 27 w 86"/>
                <a:gd name="T45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03">
                  <a:moveTo>
                    <a:pt x="27" y="6"/>
                  </a:moveTo>
                  <a:lnTo>
                    <a:pt x="27" y="38"/>
                  </a:lnTo>
                  <a:lnTo>
                    <a:pt x="28" y="41"/>
                  </a:lnTo>
                  <a:lnTo>
                    <a:pt x="34" y="47"/>
                  </a:lnTo>
                  <a:lnTo>
                    <a:pt x="42" y="55"/>
                  </a:lnTo>
                  <a:lnTo>
                    <a:pt x="47" y="57"/>
                  </a:lnTo>
                  <a:lnTo>
                    <a:pt x="54" y="60"/>
                  </a:lnTo>
                  <a:lnTo>
                    <a:pt x="66" y="65"/>
                  </a:lnTo>
                  <a:lnTo>
                    <a:pt x="78" y="72"/>
                  </a:lnTo>
                  <a:lnTo>
                    <a:pt x="82" y="75"/>
                  </a:lnTo>
                  <a:lnTo>
                    <a:pt x="85" y="79"/>
                  </a:lnTo>
                  <a:lnTo>
                    <a:pt x="86" y="82"/>
                  </a:lnTo>
                  <a:lnTo>
                    <a:pt x="86" y="86"/>
                  </a:lnTo>
                  <a:lnTo>
                    <a:pt x="85" y="90"/>
                  </a:lnTo>
                  <a:lnTo>
                    <a:pt x="81" y="93"/>
                  </a:lnTo>
                  <a:lnTo>
                    <a:pt x="76" y="95"/>
                  </a:lnTo>
                  <a:lnTo>
                    <a:pt x="66" y="98"/>
                  </a:lnTo>
                  <a:lnTo>
                    <a:pt x="55" y="101"/>
                  </a:lnTo>
                  <a:lnTo>
                    <a:pt x="40" y="102"/>
                  </a:lnTo>
                  <a:lnTo>
                    <a:pt x="21" y="103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7" y="6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1" name="Freeform 133"/>
            <p:cNvSpPr>
              <a:spLocks noChangeArrowheads="1"/>
            </p:cNvSpPr>
            <p:nvPr/>
          </p:nvSpPr>
          <p:spPr bwMode="auto">
            <a:xfrm>
              <a:off x="2024063" y="4786313"/>
              <a:ext cx="130175" cy="163513"/>
            </a:xfrm>
            <a:custGeom>
              <a:avLst/>
              <a:gdLst>
                <a:gd name="T0" fmla="*/ 63 w 82"/>
                <a:gd name="T1" fmla="*/ 6 h 103"/>
                <a:gd name="T2" fmla="*/ 63 w 82"/>
                <a:gd name="T3" fmla="*/ 38 h 103"/>
                <a:gd name="T4" fmla="*/ 62 w 82"/>
                <a:gd name="T5" fmla="*/ 41 h 103"/>
                <a:gd name="T6" fmla="*/ 58 w 82"/>
                <a:gd name="T7" fmla="*/ 47 h 103"/>
                <a:gd name="T8" fmla="*/ 51 w 82"/>
                <a:gd name="T9" fmla="*/ 55 h 103"/>
                <a:gd name="T10" fmla="*/ 46 w 82"/>
                <a:gd name="T11" fmla="*/ 57 h 103"/>
                <a:gd name="T12" fmla="*/ 39 w 82"/>
                <a:gd name="T13" fmla="*/ 60 h 103"/>
                <a:gd name="T14" fmla="*/ 25 w 82"/>
                <a:gd name="T15" fmla="*/ 65 h 103"/>
                <a:gd name="T16" fmla="*/ 12 w 82"/>
                <a:gd name="T17" fmla="*/ 72 h 103"/>
                <a:gd name="T18" fmla="*/ 6 w 82"/>
                <a:gd name="T19" fmla="*/ 75 h 103"/>
                <a:gd name="T20" fmla="*/ 4 w 82"/>
                <a:gd name="T21" fmla="*/ 79 h 103"/>
                <a:gd name="T22" fmla="*/ 1 w 82"/>
                <a:gd name="T23" fmla="*/ 82 h 103"/>
                <a:gd name="T24" fmla="*/ 0 w 82"/>
                <a:gd name="T25" fmla="*/ 86 h 103"/>
                <a:gd name="T26" fmla="*/ 2 w 82"/>
                <a:gd name="T27" fmla="*/ 90 h 103"/>
                <a:gd name="T28" fmla="*/ 8 w 82"/>
                <a:gd name="T29" fmla="*/ 93 h 103"/>
                <a:gd name="T30" fmla="*/ 15 w 82"/>
                <a:gd name="T31" fmla="*/ 95 h 103"/>
                <a:gd name="T32" fmla="*/ 24 w 82"/>
                <a:gd name="T33" fmla="*/ 98 h 103"/>
                <a:gd name="T34" fmla="*/ 36 w 82"/>
                <a:gd name="T35" fmla="*/ 101 h 103"/>
                <a:gd name="T36" fmla="*/ 50 w 82"/>
                <a:gd name="T37" fmla="*/ 102 h 103"/>
                <a:gd name="T38" fmla="*/ 82 w 82"/>
                <a:gd name="T39" fmla="*/ 103 h 103"/>
                <a:gd name="T40" fmla="*/ 82 w 82"/>
                <a:gd name="T41" fmla="*/ 0 h 103"/>
                <a:gd name="T42" fmla="*/ 63 w 82"/>
                <a:gd name="T43" fmla="*/ 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" h="103">
                  <a:moveTo>
                    <a:pt x="63" y="6"/>
                  </a:moveTo>
                  <a:lnTo>
                    <a:pt x="63" y="38"/>
                  </a:lnTo>
                  <a:lnTo>
                    <a:pt x="62" y="41"/>
                  </a:lnTo>
                  <a:lnTo>
                    <a:pt x="58" y="47"/>
                  </a:lnTo>
                  <a:lnTo>
                    <a:pt x="51" y="55"/>
                  </a:lnTo>
                  <a:lnTo>
                    <a:pt x="46" y="57"/>
                  </a:lnTo>
                  <a:lnTo>
                    <a:pt x="39" y="60"/>
                  </a:lnTo>
                  <a:lnTo>
                    <a:pt x="25" y="65"/>
                  </a:lnTo>
                  <a:lnTo>
                    <a:pt x="12" y="72"/>
                  </a:lnTo>
                  <a:lnTo>
                    <a:pt x="6" y="75"/>
                  </a:lnTo>
                  <a:lnTo>
                    <a:pt x="4" y="79"/>
                  </a:lnTo>
                  <a:lnTo>
                    <a:pt x="1" y="82"/>
                  </a:lnTo>
                  <a:lnTo>
                    <a:pt x="0" y="86"/>
                  </a:lnTo>
                  <a:lnTo>
                    <a:pt x="2" y="90"/>
                  </a:lnTo>
                  <a:lnTo>
                    <a:pt x="8" y="93"/>
                  </a:lnTo>
                  <a:lnTo>
                    <a:pt x="15" y="95"/>
                  </a:lnTo>
                  <a:lnTo>
                    <a:pt x="24" y="98"/>
                  </a:lnTo>
                  <a:lnTo>
                    <a:pt x="36" y="101"/>
                  </a:lnTo>
                  <a:lnTo>
                    <a:pt x="50" y="102"/>
                  </a:lnTo>
                  <a:lnTo>
                    <a:pt x="82" y="103"/>
                  </a:lnTo>
                  <a:lnTo>
                    <a:pt x="82" y="0"/>
                  </a:lnTo>
                  <a:lnTo>
                    <a:pt x="63" y="6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2" name="Freeform 134"/>
            <p:cNvSpPr>
              <a:spLocks noChangeArrowheads="1"/>
            </p:cNvSpPr>
            <p:nvPr/>
          </p:nvSpPr>
          <p:spPr bwMode="auto">
            <a:xfrm>
              <a:off x="1893888" y="4305300"/>
              <a:ext cx="495300" cy="496888"/>
            </a:xfrm>
            <a:custGeom>
              <a:avLst/>
              <a:gdLst>
                <a:gd name="T0" fmla="*/ 83 w 312"/>
                <a:gd name="T1" fmla="*/ 16 h 313"/>
                <a:gd name="T2" fmla="*/ 57 w 312"/>
                <a:gd name="T3" fmla="*/ 41 h 313"/>
                <a:gd name="T4" fmla="*/ 37 w 312"/>
                <a:gd name="T5" fmla="*/ 71 h 313"/>
                <a:gd name="T6" fmla="*/ 25 w 312"/>
                <a:gd name="T7" fmla="*/ 103 h 313"/>
                <a:gd name="T8" fmla="*/ 21 w 312"/>
                <a:gd name="T9" fmla="*/ 140 h 313"/>
                <a:gd name="T10" fmla="*/ 23 w 312"/>
                <a:gd name="T11" fmla="*/ 171 h 313"/>
                <a:gd name="T12" fmla="*/ 33 w 312"/>
                <a:gd name="T13" fmla="*/ 199 h 313"/>
                <a:gd name="T14" fmla="*/ 46 w 312"/>
                <a:gd name="T15" fmla="*/ 226 h 313"/>
                <a:gd name="T16" fmla="*/ 65 w 312"/>
                <a:gd name="T17" fmla="*/ 248 h 313"/>
                <a:gd name="T18" fmla="*/ 88 w 312"/>
                <a:gd name="T19" fmla="*/ 267 h 313"/>
                <a:gd name="T20" fmla="*/ 114 w 312"/>
                <a:gd name="T21" fmla="*/ 282 h 313"/>
                <a:gd name="T22" fmla="*/ 143 w 312"/>
                <a:gd name="T23" fmla="*/ 290 h 313"/>
                <a:gd name="T24" fmla="*/ 174 w 312"/>
                <a:gd name="T25" fmla="*/ 294 h 313"/>
                <a:gd name="T26" fmla="*/ 210 w 312"/>
                <a:gd name="T27" fmla="*/ 289 h 313"/>
                <a:gd name="T28" fmla="*/ 243 w 312"/>
                <a:gd name="T29" fmla="*/ 276 h 313"/>
                <a:gd name="T30" fmla="*/ 273 w 312"/>
                <a:gd name="T31" fmla="*/ 257 h 313"/>
                <a:gd name="T32" fmla="*/ 296 w 312"/>
                <a:gd name="T33" fmla="*/ 233 h 313"/>
                <a:gd name="T34" fmla="*/ 298 w 312"/>
                <a:gd name="T35" fmla="*/ 260 h 313"/>
                <a:gd name="T36" fmla="*/ 268 w 312"/>
                <a:gd name="T37" fmla="*/ 285 h 313"/>
                <a:gd name="T38" fmla="*/ 233 w 312"/>
                <a:gd name="T39" fmla="*/ 303 h 313"/>
                <a:gd name="T40" fmla="*/ 194 w 312"/>
                <a:gd name="T41" fmla="*/ 312 h 313"/>
                <a:gd name="T42" fmla="*/ 156 w 312"/>
                <a:gd name="T43" fmla="*/ 313 h 313"/>
                <a:gd name="T44" fmla="*/ 122 w 312"/>
                <a:gd name="T45" fmla="*/ 306 h 313"/>
                <a:gd name="T46" fmla="*/ 91 w 312"/>
                <a:gd name="T47" fmla="*/ 293 h 313"/>
                <a:gd name="T48" fmla="*/ 64 w 312"/>
                <a:gd name="T49" fmla="*/ 274 h 313"/>
                <a:gd name="T50" fmla="*/ 40 w 312"/>
                <a:gd name="T51" fmla="*/ 251 h 313"/>
                <a:gd name="T52" fmla="*/ 21 w 312"/>
                <a:gd name="T53" fmla="*/ 222 h 313"/>
                <a:gd name="T54" fmla="*/ 8 w 312"/>
                <a:gd name="T55" fmla="*/ 191 h 313"/>
                <a:gd name="T56" fmla="*/ 2 w 312"/>
                <a:gd name="T57" fmla="*/ 159 h 313"/>
                <a:gd name="T58" fmla="*/ 2 w 312"/>
                <a:gd name="T59" fmla="*/ 119 h 313"/>
                <a:gd name="T60" fmla="*/ 11 w 312"/>
                <a:gd name="T61" fmla="*/ 79 h 313"/>
                <a:gd name="T62" fmla="*/ 30 w 312"/>
                <a:gd name="T63" fmla="*/ 44 h 313"/>
                <a:gd name="T64" fmla="*/ 56 w 312"/>
                <a:gd name="T65" fmla="*/ 14 h 313"/>
                <a:gd name="T66" fmla="*/ 83 w 312"/>
                <a:gd name="T67" fmla="*/ 1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2" h="313">
                  <a:moveTo>
                    <a:pt x="83" y="16"/>
                  </a:moveTo>
                  <a:lnTo>
                    <a:pt x="83" y="16"/>
                  </a:lnTo>
                  <a:lnTo>
                    <a:pt x="69" y="29"/>
                  </a:lnTo>
                  <a:lnTo>
                    <a:pt x="57" y="41"/>
                  </a:lnTo>
                  <a:lnTo>
                    <a:pt x="46" y="54"/>
                  </a:lnTo>
                  <a:lnTo>
                    <a:pt x="37" y="71"/>
                  </a:lnTo>
                  <a:lnTo>
                    <a:pt x="30" y="87"/>
                  </a:lnTo>
                  <a:lnTo>
                    <a:pt x="25" y="103"/>
                  </a:lnTo>
                  <a:lnTo>
                    <a:pt x="22" y="122"/>
                  </a:lnTo>
                  <a:lnTo>
                    <a:pt x="21" y="140"/>
                  </a:lnTo>
                  <a:lnTo>
                    <a:pt x="21" y="156"/>
                  </a:lnTo>
                  <a:lnTo>
                    <a:pt x="23" y="171"/>
                  </a:lnTo>
                  <a:lnTo>
                    <a:pt x="27" y="186"/>
                  </a:lnTo>
                  <a:lnTo>
                    <a:pt x="33" y="199"/>
                  </a:lnTo>
                  <a:lnTo>
                    <a:pt x="40" y="213"/>
                  </a:lnTo>
                  <a:lnTo>
                    <a:pt x="46" y="226"/>
                  </a:lnTo>
                  <a:lnTo>
                    <a:pt x="56" y="237"/>
                  </a:lnTo>
                  <a:lnTo>
                    <a:pt x="65" y="248"/>
                  </a:lnTo>
                  <a:lnTo>
                    <a:pt x="76" y="259"/>
                  </a:lnTo>
                  <a:lnTo>
                    <a:pt x="88" y="267"/>
                  </a:lnTo>
                  <a:lnTo>
                    <a:pt x="101" y="275"/>
                  </a:lnTo>
                  <a:lnTo>
                    <a:pt x="114" y="282"/>
                  </a:lnTo>
                  <a:lnTo>
                    <a:pt x="128" y="287"/>
                  </a:lnTo>
                  <a:lnTo>
                    <a:pt x="143" y="290"/>
                  </a:lnTo>
                  <a:lnTo>
                    <a:pt x="157" y="293"/>
                  </a:lnTo>
                  <a:lnTo>
                    <a:pt x="174" y="294"/>
                  </a:lnTo>
                  <a:lnTo>
                    <a:pt x="193" y="293"/>
                  </a:lnTo>
                  <a:lnTo>
                    <a:pt x="210" y="289"/>
                  </a:lnTo>
                  <a:lnTo>
                    <a:pt x="227" y="285"/>
                  </a:lnTo>
                  <a:lnTo>
                    <a:pt x="243" y="276"/>
                  </a:lnTo>
                  <a:lnTo>
                    <a:pt x="258" y="268"/>
                  </a:lnTo>
                  <a:lnTo>
                    <a:pt x="273" y="257"/>
                  </a:lnTo>
                  <a:lnTo>
                    <a:pt x="285" y="247"/>
                  </a:lnTo>
                  <a:lnTo>
                    <a:pt x="296" y="233"/>
                  </a:lnTo>
                  <a:lnTo>
                    <a:pt x="312" y="245"/>
                  </a:lnTo>
                  <a:lnTo>
                    <a:pt x="298" y="260"/>
                  </a:lnTo>
                  <a:lnTo>
                    <a:pt x="285" y="274"/>
                  </a:lnTo>
                  <a:lnTo>
                    <a:pt x="268" y="285"/>
                  </a:lnTo>
                  <a:lnTo>
                    <a:pt x="252" y="295"/>
                  </a:lnTo>
                  <a:lnTo>
                    <a:pt x="233" y="303"/>
                  </a:lnTo>
                  <a:lnTo>
                    <a:pt x="214" y="309"/>
                  </a:lnTo>
                  <a:lnTo>
                    <a:pt x="194" y="312"/>
                  </a:lnTo>
                  <a:lnTo>
                    <a:pt x="174" y="313"/>
                  </a:lnTo>
                  <a:lnTo>
                    <a:pt x="156" y="313"/>
                  </a:lnTo>
                  <a:lnTo>
                    <a:pt x="138" y="310"/>
                  </a:lnTo>
                  <a:lnTo>
                    <a:pt x="122" y="306"/>
                  </a:lnTo>
                  <a:lnTo>
                    <a:pt x="106" y="299"/>
                  </a:lnTo>
                  <a:lnTo>
                    <a:pt x="91" y="293"/>
                  </a:lnTo>
                  <a:lnTo>
                    <a:pt x="76" y="285"/>
                  </a:lnTo>
                  <a:lnTo>
                    <a:pt x="64" y="274"/>
                  </a:lnTo>
                  <a:lnTo>
                    <a:pt x="52" y="263"/>
                  </a:lnTo>
                  <a:lnTo>
                    <a:pt x="40" y="251"/>
                  </a:lnTo>
                  <a:lnTo>
                    <a:pt x="30" y="237"/>
                  </a:lnTo>
                  <a:lnTo>
                    <a:pt x="21" y="222"/>
                  </a:lnTo>
                  <a:lnTo>
                    <a:pt x="14" y="207"/>
                  </a:lnTo>
                  <a:lnTo>
                    <a:pt x="8" y="191"/>
                  </a:lnTo>
                  <a:lnTo>
                    <a:pt x="4" y="175"/>
                  </a:lnTo>
                  <a:lnTo>
                    <a:pt x="2" y="159"/>
                  </a:lnTo>
                  <a:lnTo>
                    <a:pt x="0" y="140"/>
                  </a:lnTo>
                  <a:lnTo>
                    <a:pt x="2" y="119"/>
                  </a:lnTo>
                  <a:lnTo>
                    <a:pt x="6" y="99"/>
                  </a:lnTo>
                  <a:lnTo>
                    <a:pt x="11" y="79"/>
                  </a:lnTo>
                  <a:lnTo>
                    <a:pt x="19" y="61"/>
                  </a:lnTo>
                  <a:lnTo>
                    <a:pt x="30" y="44"/>
                  </a:lnTo>
                  <a:lnTo>
                    <a:pt x="42" y="27"/>
                  </a:lnTo>
                  <a:lnTo>
                    <a:pt x="56" y="14"/>
                  </a:lnTo>
                  <a:lnTo>
                    <a:pt x="71" y="0"/>
                  </a:lnTo>
                  <a:lnTo>
                    <a:pt x="83" y="16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3" name="Freeform 135"/>
            <p:cNvSpPr>
              <a:spLocks noEditPoints="1" noChangeArrowheads="1"/>
            </p:cNvSpPr>
            <p:nvPr/>
          </p:nvSpPr>
          <p:spPr bwMode="auto">
            <a:xfrm>
              <a:off x="1947863" y="4314825"/>
              <a:ext cx="436563" cy="434975"/>
            </a:xfrm>
            <a:custGeom>
              <a:avLst/>
              <a:gdLst>
                <a:gd name="T0" fmla="*/ 152 w 275"/>
                <a:gd name="T1" fmla="*/ 1 h 274"/>
                <a:gd name="T2" fmla="*/ 191 w 275"/>
                <a:gd name="T3" fmla="*/ 10 h 274"/>
                <a:gd name="T4" fmla="*/ 225 w 275"/>
                <a:gd name="T5" fmla="*/ 32 h 274"/>
                <a:gd name="T6" fmla="*/ 252 w 275"/>
                <a:gd name="T7" fmla="*/ 61 h 274"/>
                <a:gd name="T8" fmla="*/ 268 w 275"/>
                <a:gd name="T9" fmla="*/ 97 h 274"/>
                <a:gd name="T10" fmla="*/ 275 w 275"/>
                <a:gd name="T11" fmla="*/ 138 h 274"/>
                <a:gd name="T12" fmla="*/ 268 w 275"/>
                <a:gd name="T13" fmla="*/ 178 h 274"/>
                <a:gd name="T14" fmla="*/ 252 w 275"/>
                <a:gd name="T15" fmla="*/ 215 h 274"/>
                <a:gd name="T16" fmla="*/ 225 w 275"/>
                <a:gd name="T17" fmla="*/ 243 h 274"/>
                <a:gd name="T18" fmla="*/ 191 w 275"/>
                <a:gd name="T19" fmla="*/ 264 h 274"/>
                <a:gd name="T20" fmla="*/ 152 w 275"/>
                <a:gd name="T21" fmla="*/ 274 h 274"/>
                <a:gd name="T22" fmla="*/ 151 w 275"/>
                <a:gd name="T23" fmla="*/ 268 h 274"/>
                <a:gd name="T24" fmla="*/ 188 w 275"/>
                <a:gd name="T25" fmla="*/ 258 h 274"/>
                <a:gd name="T26" fmla="*/ 221 w 275"/>
                <a:gd name="T27" fmla="*/ 238 h 274"/>
                <a:gd name="T28" fmla="*/ 247 w 275"/>
                <a:gd name="T29" fmla="*/ 211 h 274"/>
                <a:gd name="T30" fmla="*/ 263 w 275"/>
                <a:gd name="T31" fmla="*/ 177 h 274"/>
                <a:gd name="T32" fmla="*/ 268 w 275"/>
                <a:gd name="T33" fmla="*/ 138 h 274"/>
                <a:gd name="T34" fmla="*/ 263 w 275"/>
                <a:gd name="T35" fmla="*/ 98 h 274"/>
                <a:gd name="T36" fmla="*/ 247 w 275"/>
                <a:gd name="T37" fmla="*/ 65 h 274"/>
                <a:gd name="T38" fmla="*/ 221 w 275"/>
                <a:gd name="T39" fmla="*/ 36 h 274"/>
                <a:gd name="T40" fmla="*/ 188 w 275"/>
                <a:gd name="T41" fmla="*/ 17 h 274"/>
                <a:gd name="T42" fmla="*/ 151 w 275"/>
                <a:gd name="T43" fmla="*/ 8 h 274"/>
                <a:gd name="T44" fmla="*/ 137 w 275"/>
                <a:gd name="T45" fmla="*/ 274 h 274"/>
                <a:gd name="T46" fmla="*/ 110 w 275"/>
                <a:gd name="T47" fmla="*/ 272 h 274"/>
                <a:gd name="T48" fmla="*/ 72 w 275"/>
                <a:gd name="T49" fmla="*/ 258 h 274"/>
                <a:gd name="T50" fmla="*/ 41 w 275"/>
                <a:gd name="T51" fmla="*/ 235 h 274"/>
                <a:gd name="T52" fmla="*/ 16 w 275"/>
                <a:gd name="T53" fmla="*/ 203 h 274"/>
                <a:gd name="T54" fmla="*/ 3 w 275"/>
                <a:gd name="T55" fmla="*/ 165 h 274"/>
                <a:gd name="T56" fmla="*/ 2 w 275"/>
                <a:gd name="T57" fmla="*/ 123 h 274"/>
                <a:gd name="T58" fmla="*/ 11 w 275"/>
                <a:gd name="T59" fmla="*/ 84 h 274"/>
                <a:gd name="T60" fmla="*/ 31 w 275"/>
                <a:gd name="T61" fmla="*/ 50 h 274"/>
                <a:gd name="T62" fmla="*/ 61 w 275"/>
                <a:gd name="T63" fmla="*/ 24 h 274"/>
                <a:gd name="T64" fmla="*/ 96 w 275"/>
                <a:gd name="T65" fmla="*/ 6 h 274"/>
                <a:gd name="T66" fmla="*/ 137 w 275"/>
                <a:gd name="T67" fmla="*/ 0 h 274"/>
                <a:gd name="T68" fmla="*/ 111 w 275"/>
                <a:gd name="T69" fmla="*/ 9 h 274"/>
                <a:gd name="T70" fmla="*/ 75 w 275"/>
                <a:gd name="T71" fmla="*/ 23 h 274"/>
                <a:gd name="T72" fmla="*/ 45 w 275"/>
                <a:gd name="T73" fmla="*/ 44 h 274"/>
                <a:gd name="T74" fmla="*/ 22 w 275"/>
                <a:gd name="T75" fmla="*/ 75 h 274"/>
                <a:gd name="T76" fmla="*/ 10 w 275"/>
                <a:gd name="T77" fmla="*/ 111 h 274"/>
                <a:gd name="T78" fmla="*/ 7 w 275"/>
                <a:gd name="T79" fmla="*/ 151 h 274"/>
                <a:gd name="T80" fmla="*/ 16 w 275"/>
                <a:gd name="T81" fmla="*/ 188 h 274"/>
                <a:gd name="T82" fmla="*/ 37 w 275"/>
                <a:gd name="T83" fmla="*/ 220 h 274"/>
                <a:gd name="T84" fmla="*/ 64 w 275"/>
                <a:gd name="T85" fmla="*/ 246 h 274"/>
                <a:gd name="T86" fmla="*/ 99 w 275"/>
                <a:gd name="T87" fmla="*/ 262 h 274"/>
                <a:gd name="T88" fmla="*/ 137 w 275"/>
                <a:gd name="T89" fmla="*/ 26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5" h="274">
                  <a:moveTo>
                    <a:pt x="137" y="0"/>
                  </a:moveTo>
                  <a:lnTo>
                    <a:pt x="137" y="0"/>
                  </a:lnTo>
                  <a:lnTo>
                    <a:pt x="152" y="1"/>
                  </a:lnTo>
                  <a:lnTo>
                    <a:pt x="165" y="2"/>
                  </a:lnTo>
                  <a:lnTo>
                    <a:pt x="179" y="6"/>
                  </a:lnTo>
                  <a:lnTo>
                    <a:pt x="191" y="10"/>
                  </a:lnTo>
                  <a:lnTo>
                    <a:pt x="203" y="17"/>
                  </a:lnTo>
                  <a:lnTo>
                    <a:pt x="214" y="24"/>
                  </a:lnTo>
                  <a:lnTo>
                    <a:pt x="225" y="32"/>
                  </a:lnTo>
                  <a:lnTo>
                    <a:pt x="234" y="40"/>
                  </a:lnTo>
                  <a:lnTo>
                    <a:pt x="244" y="50"/>
                  </a:lnTo>
                  <a:lnTo>
                    <a:pt x="252" y="61"/>
                  </a:lnTo>
                  <a:lnTo>
                    <a:pt x="259" y="71"/>
                  </a:lnTo>
                  <a:lnTo>
                    <a:pt x="264" y="84"/>
                  </a:lnTo>
                  <a:lnTo>
                    <a:pt x="268" y="97"/>
                  </a:lnTo>
                  <a:lnTo>
                    <a:pt x="272" y="109"/>
                  </a:lnTo>
                  <a:lnTo>
                    <a:pt x="274" y="123"/>
                  </a:lnTo>
                  <a:lnTo>
                    <a:pt x="275" y="138"/>
                  </a:lnTo>
                  <a:lnTo>
                    <a:pt x="274" y="151"/>
                  </a:lnTo>
                  <a:lnTo>
                    <a:pt x="272" y="165"/>
                  </a:lnTo>
                  <a:lnTo>
                    <a:pt x="268" y="178"/>
                  </a:lnTo>
                  <a:lnTo>
                    <a:pt x="264" y="191"/>
                  </a:lnTo>
                  <a:lnTo>
                    <a:pt x="259" y="203"/>
                  </a:lnTo>
                  <a:lnTo>
                    <a:pt x="252" y="215"/>
                  </a:lnTo>
                  <a:lnTo>
                    <a:pt x="244" y="224"/>
                  </a:lnTo>
                  <a:lnTo>
                    <a:pt x="234" y="235"/>
                  </a:lnTo>
                  <a:lnTo>
                    <a:pt x="225" y="243"/>
                  </a:lnTo>
                  <a:lnTo>
                    <a:pt x="214" y="251"/>
                  </a:lnTo>
                  <a:lnTo>
                    <a:pt x="203" y="258"/>
                  </a:lnTo>
                  <a:lnTo>
                    <a:pt x="191" y="264"/>
                  </a:lnTo>
                  <a:lnTo>
                    <a:pt x="179" y="269"/>
                  </a:lnTo>
                  <a:lnTo>
                    <a:pt x="165" y="272"/>
                  </a:lnTo>
                  <a:lnTo>
                    <a:pt x="152" y="274"/>
                  </a:lnTo>
                  <a:lnTo>
                    <a:pt x="137" y="274"/>
                  </a:lnTo>
                  <a:lnTo>
                    <a:pt x="137" y="269"/>
                  </a:lnTo>
                  <a:lnTo>
                    <a:pt x="151" y="268"/>
                  </a:lnTo>
                  <a:lnTo>
                    <a:pt x="164" y="266"/>
                  </a:lnTo>
                  <a:lnTo>
                    <a:pt x="176" y="262"/>
                  </a:lnTo>
                  <a:lnTo>
                    <a:pt x="188" y="258"/>
                  </a:lnTo>
                  <a:lnTo>
                    <a:pt x="201" y="253"/>
                  </a:lnTo>
                  <a:lnTo>
                    <a:pt x="211" y="246"/>
                  </a:lnTo>
                  <a:lnTo>
                    <a:pt x="221" y="238"/>
                  </a:lnTo>
                  <a:lnTo>
                    <a:pt x="230" y="230"/>
                  </a:lnTo>
                  <a:lnTo>
                    <a:pt x="239" y="220"/>
                  </a:lnTo>
                  <a:lnTo>
                    <a:pt x="247" y="211"/>
                  </a:lnTo>
                  <a:lnTo>
                    <a:pt x="253" y="200"/>
                  </a:lnTo>
                  <a:lnTo>
                    <a:pt x="259" y="188"/>
                  </a:lnTo>
                  <a:lnTo>
                    <a:pt x="263" y="177"/>
                  </a:lnTo>
                  <a:lnTo>
                    <a:pt x="266" y="163"/>
                  </a:lnTo>
                  <a:lnTo>
                    <a:pt x="268" y="151"/>
                  </a:lnTo>
                  <a:lnTo>
                    <a:pt x="268" y="138"/>
                  </a:lnTo>
                  <a:lnTo>
                    <a:pt x="268" y="124"/>
                  </a:lnTo>
                  <a:lnTo>
                    <a:pt x="266" y="111"/>
                  </a:lnTo>
                  <a:lnTo>
                    <a:pt x="263" y="98"/>
                  </a:lnTo>
                  <a:lnTo>
                    <a:pt x="259" y="86"/>
                  </a:lnTo>
                  <a:lnTo>
                    <a:pt x="253" y="75"/>
                  </a:lnTo>
                  <a:lnTo>
                    <a:pt x="247" y="65"/>
                  </a:lnTo>
                  <a:lnTo>
                    <a:pt x="239" y="54"/>
                  </a:lnTo>
                  <a:lnTo>
                    <a:pt x="230" y="44"/>
                  </a:lnTo>
                  <a:lnTo>
                    <a:pt x="221" y="36"/>
                  </a:lnTo>
                  <a:lnTo>
                    <a:pt x="211" y="29"/>
                  </a:lnTo>
                  <a:lnTo>
                    <a:pt x="201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4" y="9"/>
                  </a:lnTo>
                  <a:lnTo>
                    <a:pt x="151" y="8"/>
                  </a:lnTo>
                  <a:lnTo>
                    <a:pt x="137" y="6"/>
                  </a:lnTo>
                  <a:lnTo>
                    <a:pt x="137" y="0"/>
                  </a:lnTo>
                  <a:close/>
                  <a:moveTo>
                    <a:pt x="137" y="274"/>
                  </a:moveTo>
                  <a:lnTo>
                    <a:pt x="137" y="274"/>
                  </a:lnTo>
                  <a:lnTo>
                    <a:pt x="123" y="274"/>
                  </a:lnTo>
                  <a:lnTo>
                    <a:pt x="110" y="272"/>
                  </a:lnTo>
                  <a:lnTo>
                    <a:pt x="96" y="269"/>
                  </a:lnTo>
                  <a:lnTo>
                    <a:pt x="84" y="264"/>
                  </a:lnTo>
                  <a:lnTo>
                    <a:pt x="72" y="258"/>
                  </a:lnTo>
                  <a:lnTo>
                    <a:pt x="61" y="251"/>
                  </a:lnTo>
                  <a:lnTo>
                    <a:pt x="50" y="243"/>
                  </a:lnTo>
                  <a:lnTo>
                    <a:pt x="41" y="235"/>
                  </a:lnTo>
                  <a:lnTo>
                    <a:pt x="31" y="224"/>
                  </a:lnTo>
                  <a:lnTo>
                    <a:pt x="23" y="215"/>
                  </a:lnTo>
                  <a:lnTo>
                    <a:pt x="16" y="203"/>
                  </a:lnTo>
                  <a:lnTo>
                    <a:pt x="11" y="191"/>
                  </a:lnTo>
                  <a:lnTo>
                    <a:pt x="7" y="178"/>
                  </a:lnTo>
                  <a:lnTo>
                    <a:pt x="3" y="165"/>
                  </a:lnTo>
                  <a:lnTo>
                    <a:pt x="2" y="151"/>
                  </a:lnTo>
                  <a:lnTo>
                    <a:pt x="0" y="138"/>
                  </a:lnTo>
                  <a:lnTo>
                    <a:pt x="2" y="123"/>
                  </a:lnTo>
                  <a:lnTo>
                    <a:pt x="3" y="109"/>
                  </a:lnTo>
                  <a:lnTo>
                    <a:pt x="7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1" y="50"/>
                  </a:lnTo>
                  <a:lnTo>
                    <a:pt x="41" y="40"/>
                  </a:lnTo>
                  <a:lnTo>
                    <a:pt x="50" y="32"/>
                  </a:lnTo>
                  <a:lnTo>
                    <a:pt x="61" y="24"/>
                  </a:lnTo>
                  <a:lnTo>
                    <a:pt x="72" y="17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10" y="2"/>
                  </a:lnTo>
                  <a:lnTo>
                    <a:pt x="123" y="1"/>
                  </a:lnTo>
                  <a:lnTo>
                    <a:pt x="137" y="0"/>
                  </a:lnTo>
                  <a:lnTo>
                    <a:pt x="137" y="6"/>
                  </a:lnTo>
                  <a:lnTo>
                    <a:pt x="125" y="8"/>
                  </a:lnTo>
                  <a:lnTo>
                    <a:pt x="111" y="9"/>
                  </a:lnTo>
                  <a:lnTo>
                    <a:pt x="99" y="12"/>
                  </a:lnTo>
                  <a:lnTo>
                    <a:pt x="87" y="17"/>
                  </a:lnTo>
                  <a:lnTo>
                    <a:pt x="75" y="23"/>
                  </a:lnTo>
                  <a:lnTo>
                    <a:pt x="64" y="29"/>
                  </a:lnTo>
                  <a:lnTo>
                    <a:pt x="54" y="36"/>
                  </a:lnTo>
                  <a:lnTo>
                    <a:pt x="45" y="44"/>
                  </a:lnTo>
                  <a:lnTo>
                    <a:pt x="37" y="54"/>
                  </a:lnTo>
                  <a:lnTo>
                    <a:pt x="29" y="65"/>
                  </a:lnTo>
                  <a:lnTo>
                    <a:pt x="22" y="75"/>
                  </a:lnTo>
                  <a:lnTo>
                    <a:pt x="16" y="86"/>
                  </a:lnTo>
                  <a:lnTo>
                    <a:pt x="12" y="98"/>
                  </a:lnTo>
                  <a:lnTo>
                    <a:pt x="10" y="111"/>
                  </a:lnTo>
                  <a:lnTo>
                    <a:pt x="7" y="124"/>
                  </a:lnTo>
                  <a:lnTo>
                    <a:pt x="7" y="138"/>
                  </a:lnTo>
                  <a:lnTo>
                    <a:pt x="7" y="151"/>
                  </a:lnTo>
                  <a:lnTo>
                    <a:pt x="10" y="163"/>
                  </a:lnTo>
                  <a:lnTo>
                    <a:pt x="12" y="177"/>
                  </a:lnTo>
                  <a:lnTo>
                    <a:pt x="16" y="188"/>
                  </a:lnTo>
                  <a:lnTo>
                    <a:pt x="22" y="200"/>
                  </a:lnTo>
                  <a:lnTo>
                    <a:pt x="29" y="211"/>
                  </a:lnTo>
                  <a:lnTo>
                    <a:pt x="37" y="220"/>
                  </a:lnTo>
                  <a:lnTo>
                    <a:pt x="45" y="230"/>
                  </a:lnTo>
                  <a:lnTo>
                    <a:pt x="54" y="238"/>
                  </a:lnTo>
                  <a:lnTo>
                    <a:pt x="64" y="246"/>
                  </a:lnTo>
                  <a:lnTo>
                    <a:pt x="75" y="253"/>
                  </a:lnTo>
                  <a:lnTo>
                    <a:pt x="87" y="258"/>
                  </a:lnTo>
                  <a:lnTo>
                    <a:pt x="99" y="262"/>
                  </a:lnTo>
                  <a:lnTo>
                    <a:pt x="111" y="266"/>
                  </a:lnTo>
                  <a:lnTo>
                    <a:pt x="125" y="268"/>
                  </a:lnTo>
                  <a:lnTo>
                    <a:pt x="137" y="269"/>
                  </a:lnTo>
                  <a:lnTo>
                    <a:pt x="137" y="274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4" name="Freeform 136"/>
            <p:cNvSpPr>
              <a:spLocks noChangeArrowheads="1"/>
            </p:cNvSpPr>
            <p:nvPr/>
          </p:nvSpPr>
          <p:spPr bwMode="auto">
            <a:xfrm>
              <a:off x="1941513" y="4322763"/>
              <a:ext cx="434975" cy="423863"/>
            </a:xfrm>
            <a:custGeom>
              <a:avLst/>
              <a:gdLst>
                <a:gd name="T0" fmla="*/ 234 w 274"/>
                <a:gd name="T1" fmla="*/ 39 h 267"/>
                <a:gd name="T2" fmla="*/ 202 w 274"/>
                <a:gd name="T3" fmla="*/ 30 h 267"/>
                <a:gd name="T4" fmla="*/ 210 w 274"/>
                <a:gd name="T5" fmla="*/ 33 h 267"/>
                <a:gd name="T6" fmla="*/ 225 w 274"/>
                <a:gd name="T7" fmla="*/ 45 h 267"/>
                <a:gd name="T8" fmla="*/ 248 w 274"/>
                <a:gd name="T9" fmla="*/ 69 h 267"/>
                <a:gd name="T10" fmla="*/ 255 w 274"/>
                <a:gd name="T11" fmla="*/ 88 h 267"/>
                <a:gd name="T12" fmla="*/ 251 w 274"/>
                <a:gd name="T13" fmla="*/ 93 h 267"/>
                <a:gd name="T14" fmla="*/ 262 w 274"/>
                <a:gd name="T15" fmla="*/ 83 h 267"/>
                <a:gd name="T16" fmla="*/ 264 w 274"/>
                <a:gd name="T17" fmla="*/ 107 h 267"/>
                <a:gd name="T18" fmla="*/ 253 w 274"/>
                <a:gd name="T19" fmla="*/ 108 h 267"/>
                <a:gd name="T20" fmla="*/ 241 w 274"/>
                <a:gd name="T21" fmla="*/ 122 h 267"/>
                <a:gd name="T22" fmla="*/ 226 w 274"/>
                <a:gd name="T23" fmla="*/ 137 h 267"/>
                <a:gd name="T24" fmla="*/ 209 w 274"/>
                <a:gd name="T25" fmla="*/ 148 h 267"/>
                <a:gd name="T26" fmla="*/ 206 w 274"/>
                <a:gd name="T27" fmla="*/ 176 h 267"/>
                <a:gd name="T28" fmla="*/ 221 w 274"/>
                <a:gd name="T29" fmla="*/ 209 h 267"/>
                <a:gd name="T30" fmla="*/ 210 w 274"/>
                <a:gd name="T31" fmla="*/ 237 h 267"/>
                <a:gd name="T32" fmla="*/ 226 w 274"/>
                <a:gd name="T33" fmla="*/ 228 h 267"/>
                <a:gd name="T34" fmla="*/ 247 w 274"/>
                <a:gd name="T35" fmla="*/ 192 h 267"/>
                <a:gd name="T36" fmla="*/ 264 w 274"/>
                <a:gd name="T37" fmla="*/ 153 h 267"/>
                <a:gd name="T38" fmla="*/ 272 w 274"/>
                <a:gd name="T39" fmla="*/ 114 h 267"/>
                <a:gd name="T40" fmla="*/ 229 w 274"/>
                <a:gd name="T41" fmla="*/ 234 h 267"/>
                <a:gd name="T42" fmla="*/ 187 w 274"/>
                <a:gd name="T43" fmla="*/ 249 h 267"/>
                <a:gd name="T44" fmla="*/ 159 w 274"/>
                <a:gd name="T45" fmla="*/ 242 h 267"/>
                <a:gd name="T46" fmla="*/ 136 w 274"/>
                <a:gd name="T47" fmla="*/ 244 h 267"/>
                <a:gd name="T48" fmla="*/ 130 w 274"/>
                <a:gd name="T49" fmla="*/ 256 h 267"/>
                <a:gd name="T50" fmla="*/ 111 w 274"/>
                <a:gd name="T51" fmla="*/ 251 h 267"/>
                <a:gd name="T52" fmla="*/ 104 w 274"/>
                <a:gd name="T53" fmla="*/ 261 h 267"/>
                <a:gd name="T54" fmla="*/ 45 w 274"/>
                <a:gd name="T55" fmla="*/ 232 h 267"/>
                <a:gd name="T56" fmla="*/ 4 w 274"/>
                <a:gd name="T57" fmla="*/ 100 h 267"/>
                <a:gd name="T58" fmla="*/ 90 w 274"/>
                <a:gd name="T59" fmla="*/ 10 h 267"/>
                <a:gd name="T60" fmla="*/ 12 w 274"/>
                <a:gd name="T61" fmla="*/ 99 h 267"/>
                <a:gd name="T62" fmla="*/ 31 w 274"/>
                <a:gd name="T63" fmla="*/ 77 h 267"/>
                <a:gd name="T64" fmla="*/ 50 w 274"/>
                <a:gd name="T65" fmla="*/ 93 h 267"/>
                <a:gd name="T66" fmla="*/ 60 w 274"/>
                <a:gd name="T67" fmla="*/ 85 h 267"/>
                <a:gd name="T68" fmla="*/ 46 w 274"/>
                <a:gd name="T69" fmla="*/ 103 h 267"/>
                <a:gd name="T70" fmla="*/ 35 w 274"/>
                <a:gd name="T71" fmla="*/ 122 h 267"/>
                <a:gd name="T72" fmla="*/ 45 w 274"/>
                <a:gd name="T73" fmla="*/ 157 h 267"/>
                <a:gd name="T74" fmla="*/ 54 w 274"/>
                <a:gd name="T75" fmla="*/ 180 h 267"/>
                <a:gd name="T76" fmla="*/ 83 w 274"/>
                <a:gd name="T77" fmla="*/ 209 h 267"/>
                <a:gd name="T78" fmla="*/ 94 w 274"/>
                <a:gd name="T79" fmla="*/ 191 h 267"/>
                <a:gd name="T80" fmla="*/ 98 w 274"/>
                <a:gd name="T81" fmla="*/ 169 h 267"/>
                <a:gd name="T82" fmla="*/ 103 w 274"/>
                <a:gd name="T83" fmla="*/ 129 h 267"/>
                <a:gd name="T84" fmla="*/ 125 w 274"/>
                <a:gd name="T85" fmla="*/ 123 h 267"/>
                <a:gd name="T86" fmla="*/ 153 w 274"/>
                <a:gd name="T87" fmla="*/ 121 h 267"/>
                <a:gd name="T88" fmla="*/ 164 w 274"/>
                <a:gd name="T89" fmla="*/ 102 h 267"/>
                <a:gd name="T90" fmla="*/ 157 w 274"/>
                <a:gd name="T91" fmla="*/ 76 h 267"/>
                <a:gd name="T92" fmla="*/ 130 w 274"/>
                <a:gd name="T93" fmla="*/ 57 h 267"/>
                <a:gd name="T94" fmla="*/ 110 w 274"/>
                <a:gd name="T95" fmla="*/ 64 h 267"/>
                <a:gd name="T96" fmla="*/ 91 w 274"/>
                <a:gd name="T97" fmla="*/ 64 h 267"/>
                <a:gd name="T98" fmla="*/ 65 w 274"/>
                <a:gd name="T99" fmla="*/ 61 h 267"/>
                <a:gd name="T100" fmla="*/ 83 w 274"/>
                <a:gd name="T101" fmla="*/ 54 h 267"/>
                <a:gd name="T102" fmla="*/ 77 w 274"/>
                <a:gd name="T103" fmla="*/ 47 h 267"/>
                <a:gd name="T104" fmla="*/ 87 w 274"/>
                <a:gd name="T105" fmla="*/ 43 h 267"/>
                <a:gd name="T106" fmla="*/ 96 w 274"/>
                <a:gd name="T107" fmla="*/ 47 h 267"/>
                <a:gd name="T108" fmla="*/ 119 w 274"/>
                <a:gd name="T109" fmla="*/ 47 h 267"/>
                <a:gd name="T110" fmla="*/ 133 w 274"/>
                <a:gd name="T111" fmla="*/ 43 h 267"/>
                <a:gd name="T112" fmla="*/ 141 w 274"/>
                <a:gd name="T113" fmla="*/ 31 h 267"/>
                <a:gd name="T114" fmla="*/ 161 w 274"/>
                <a:gd name="T115" fmla="*/ 23 h 267"/>
                <a:gd name="T116" fmla="*/ 140 w 274"/>
                <a:gd name="T117" fmla="*/ 11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4" h="267">
                  <a:moveTo>
                    <a:pt x="161" y="1"/>
                  </a:moveTo>
                  <a:lnTo>
                    <a:pt x="161" y="1"/>
                  </a:lnTo>
                  <a:lnTo>
                    <a:pt x="169" y="3"/>
                  </a:lnTo>
                  <a:lnTo>
                    <a:pt x="178" y="5"/>
                  </a:lnTo>
                  <a:lnTo>
                    <a:pt x="188" y="8"/>
                  </a:lnTo>
                  <a:lnTo>
                    <a:pt x="201" y="14"/>
                  </a:lnTo>
                  <a:lnTo>
                    <a:pt x="214" y="22"/>
                  </a:lnTo>
                  <a:lnTo>
                    <a:pt x="226" y="31"/>
                  </a:lnTo>
                  <a:lnTo>
                    <a:pt x="238" y="43"/>
                  </a:lnTo>
                  <a:lnTo>
                    <a:pt x="234" y="39"/>
                  </a:lnTo>
                  <a:lnTo>
                    <a:pt x="225" y="31"/>
                  </a:lnTo>
                  <a:lnTo>
                    <a:pt x="213" y="22"/>
                  </a:lnTo>
                  <a:lnTo>
                    <a:pt x="206" y="19"/>
                  </a:lnTo>
                  <a:lnTo>
                    <a:pt x="199" y="18"/>
                  </a:lnTo>
                  <a:lnTo>
                    <a:pt x="197" y="19"/>
                  </a:lnTo>
                  <a:lnTo>
                    <a:pt x="198" y="22"/>
                  </a:lnTo>
                  <a:lnTo>
                    <a:pt x="199" y="24"/>
                  </a:lnTo>
                  <a:lnTo>
                    <a:pt x="199" y="27"/>
                  </a:lnTo>
                  <a:lnTo>
                    <a:pt x="201" y="30"/>
                  </a:lnTo>
                  <a:lnTo>
                    <a:pt x="202" y="30"/>
                  </a:lnTo>
                  <a:lnTo>
                    <a:pt x="203" y="33"/>
                  </a:lnTo>
                  <a:lnTo>
                    <a:pt x="203" y="34"/>
                  </a:lnTo>
                  <a:lnTo>
                    <a:pt x="203" y="37"/>
                  </a:lnTo>
                  <a:lnTo>
                    <a:pt x="203" y="39"/>
                  </a:lnTo>
                  <a:lnTo>
                    <a:pt x="206" y="39"/>
                  </a:lnTo>
                  <a:lnTo>
                    <a:pt x="209" y="39"/>
                  </a:lnTo>
                  <a:lnTo>
                    <a:pt x="210" y="38"/>
                  </a:lnTo>
                  <a:lnTo>
                    <a:pt x="207" y="35"/>
                  </a:lnTo>
                  <a:lnTo>
                    <a:pt x="209" y="34"/>
                  </a:lnTo>
                  <a:lnTo>
                    <a:pt x="210" y="33"/>
                  </a:lnTo>
                  <a:lnTo>
                    <a:pt x="214" y="35"/>
                  </a:lnTo>
                  <a:lnTo>
                    <a:pt x="215" y="37"/>
                  </a:lnTo>
                  <a:lnTo>
                    <a:pt x="217" y="39"/>
                  </a:lnTo>
                  <a:lnTo>
                    <a:pt x="215" y="41"/>
                  </a:lnTo>
                  <a:lnTo>
                    <a:pt x="214" y="42"/>
                  </a:lnTo>
                  <a:lnTo>
                    <a:pt x="215" y="45"/>
                  </a:lnTo>
                  <a:lnTo>
                    <a:pt x="217" y="45"/>
                  </a:lnTo>
                  <a:lnTo>
                    <a:pt x="221" y="43"/>
                  </a:lnTo>
                  <a:lnTo>
                    <a:pt x="224" y="43"/>
                  </a:lnTo>
                  <a:lnTo>
                    <a:pt x="225" y="45"/>
                  </a:lnTo>
                  <a:lnTo>
                    <a:pt x="229" y="47"/>
                  </a:lnTo>
                  <a:lnTo>
                    <a:pt x="230" y="47"/>
                  </a:lnTo>
                  <a:lnTo>
                    <a:pt x="232" y="51"/>
                  </a:lnTo>
                  <a:lnTo>
                    <a:pt x="234" y="53"/>
                  </a:lnTo>
                  <a:lnTo>
                    <a:pt x="237" y="54"/>
                  </a:lnTo>
                  <a:lnTo>
                    <a:pt x="238" y="56"/>
                  </a:lnTo>
                  <a:lnTo>
                    <a:pt x="240" y="58"/>
                  </a:lnTo>
                  <a:lnTo>
                    <a:pt x="245" y="62"/>
                  </a:lnTo>
                  <a:lnTo>
                    <a:pt x="248" y="65"/>
                  </a:lnTo>
                  <a:lnTo>
                    <a:pt x="248" y="69"/>
                  </a:lnTo>
                  <a:lnTo>
                    <a:pt x="249" y="73"/>
                  </a:lnTo>
                  <a:lnTo>
                    <a:pt x="251" y="76"/>
                  </a:lnTo>
                  <a:lnTo>
                    <a:pt x="253" y="77"/>
                  </a:lnTo>
                  <a:lnTo>
                    <a:pt x="257" y="80"/>
                  </a:lnTo>
                  <a:lnTo>
                    <a:pt x="259" y="81"/>
                  </a:lnTo>
                  <a:lnTo>
                    <a:pt x="259" y="83"/>
                  </a:lnTo>
                  <a:lnTo>
                    <a:pt x="257" y="84"/>
                  </a:lnTo>
                  <a:lnTo>
                    <a:pt x="255" y="84"/>
                  </a:lnTo>
                  <a:lnTo>
                    <a:pt x="255" y="87"/>
                  </a:lnTo>
                  <a:lnTo>
                    <a:pt x="255" y="88"/>
                  </a:lnTo>
                  <a:lnTo>
                    <a:pt x="255" y="89"/>
                  </a:lnTo>
                  <a:lnTo>
                    <a:pt x="252" y="91"/>
                  </a:lnTo>
                  <a:lnTo>
                    <a:pt x="251" y="91"/>
                  </a:lnTo>
                  <a:lnTo>
                    <a:pt x="248" y="92"/>
                  </a:lnTo>
                  <a:lnTo>
                    <a:pt x="247" y="93"/>
                  </a:lnTo>
                  <a:lnTo>
                    <a:pt x="247" y="95"/>
                  </a:lnTo>
                  <a:lnTo>
                    <a:pt x="249" y="96"/>
                  </a:lnTo>
                  <a:lnTo>
                    <a:pt x="249" y="95"/>
                  </a:lnTo>
                  <a:lnTo>
                    <a:pt x="249" y="93"/>
                  </a:lnTo>
                  <a:lnTo>
                    <a:pt x="251" y="93"/>
                  </a:lnTo>
                  <a:lnTo>
                    <a:pt x="253" y="93"/>
                  </a:lnTo>
                  <a:lnTo>
                    <a:pt x="256" y="93"/>
                  </a:lnTo>
                  <a:lnTo>
                    <a:pt x="256" y="92"/>
                  </a:lnTo>
                  <a:lnTo>
                    <a:pt x="256" y="89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9" y="87"/>
                  </a:lnTo>
                  <a:lnTo>
                    <a:pt x="260" y="85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0" y="80"/>
                  </a:lnTo>
                  <a:lnTo>
                    <a:pt x="260" y="75"/>
                  </a:lnTo>
                  <a:lnTo>
                    <a:pt x="263" y="80"/>
                  </a:lnTo>
                  <a:lnTo>
                    <a:pt x="266" y="89"/>
                  </a:lnTo>
                  <a:lnTo>
                    <a:pt x="264" y="89"/>
                  </a:lnTo>
                  <a:lnTo>
                    <a:pt x="264" y="91"/>
                  </a:lnTo>
                  <a:lnTo>
                    <a:pt x="264" y="93"/>
                  </a:lnTo>
                  <a:lnTo>
                    <a:pt x="264" y="98"/>
                  </a:lnTo>
                  <a:lnTo>
                    <a:pt x="264" y="103"/>
                  </a:lnTo>
                  <a:lnTo>
                    <a:pt x="264" y="107"/>
                  </a:lnTo>
                  <a:lnTo>
                    <a:pt x="264" y="112"/>
                  </a:lnTo>
                  <a:lnTo>
                    <a:pt x="263" y="114"/>
                  </a:lnTo>
                  <a:lnTo>
                    <a:pt x="263" y="115"/>
                  </a:lnTo>
                  <a:lnTo>
                    <a:pt x="262" y="114"/>
                  </a:lnTo>
                  <a:lnTo>
                    <a:pt x="260" y="110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6" y="108"/>
                  </a:lnTo>
                  <a:lnTo>
                    <a:pt x="255" y="108"/>
                  </a:lnTo>
                  <a:lnTo>
                    <a:pt x="253" y="108"/>
                  </a:lnTo>
                  <a:lnTo>
                    <a:pt x="253" y="111"/>
                  </a:lnTo>
                  <a:lnTo>
                    <a:pt x="253" y="112"/>
                  </a:lnTo>
                  <a:lnTo>
                    <a:pt x="248" y="111"/>
                  </a:lnTo>
                  <a:lnTo>
                    <a:pt x="247" y="111"/>
                  </a:lnTo>
                  <a:lnTo>
                    <a:pt x="247" y="112"/>
                  </a:lnTo>
                  <a:lnTo>
                    <a:pt x="245" y="115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3" y="121"/>
                  </a:lnTo>
                  <a:lnTo>
                    <a:pt x="241" y="122"/>
                  </a:lnTo>
                  <a:lnTo>
                    <a:pt x="238" y="122"/>
                  </a:lnTo>
                  <a:lnTo>
                    <a:pt x="234" y="123"/>
                  </a:lnTo>
                  <a:lnTo>
                    <a:pt x="234" y="125"/>
                  </a:lnTo>
                  <a:lnTo>
                    <a:pt x="233" y="126"/>
                  </a:lnTo>
                  <a:lnTo>
                    <a:pt x="232" y="127"/>
                  </a:lnTo>
                  <a:lnTo>
                    <a:pt x="230" y="129"/>
                  </a:lnTo>
                  <a:lnTo>
                    <a:pt x="230" y="133"/>
                  </a:lnTo>
                  <a:lnTo>
                    <a:pt x="230" y="134"/>
                  </a:lnTo>
                  <a:lnTo>
                    <a:pt x="230" y="135"/>
                  </a:lnTo>
                  <a:lnTo>
                    <a:pt x="226" y="137"/>
                  </a:lnTo>
                  <a:lnTo>
                    <a:pt x="226" y="138"/>
                  </a:lnTo>
                  <a:lnTo>
                    <a:pt x="225" y="139"/>
                  </a:lnTo>
                  <a:lnTo>
                    <a:pt x="220" y="141"/>
                  </a:lnTo>
                  <a:lnTo>
                    <a:pt x="220" y="142"/>
                  </a:lnTo>
                  <a:lnTo>
                    <a:pt x="220" y="144"/>
                  </a:lnTo>
                  <a:lnTo>
                    <a:pt x="218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1" y="145"/>
                  </a:lnTo>
                  <a:lnTo>
                    <a:pt x="209" y="148"/>
                  </a:lnTo>
                  <a:lnTo>
                    <a:pt x="203" y="152"/>
                  </a:lnTo>
                  <a:lnTo>
                    <a:pt x="202" y="152"/>
                  </a:lnTo>
                  <a:lnTo>
                    <a:pt x="202" y="154"/>
                  </a:lnTo>
                  <a:lnTo>
                    <a:pt x="202" y="157"/>
                  </a:lnTo>
                  <a:lnTo>
                    <a:pt x="203" y="158"/>
                  </a:lnTo>
                  <a:lnTo>
                    <a:pt x="207" y="164"/>
                  </a:lnTo>
                  <a:lnTo>
                    <a:pt x="209" y="167"/>
                  </a:lnTo>
                  <a:lnTo>
                    <a:pt x="207" y="169"/>
                  </a:lnTo>
                  <a:lnTo>
                    <a:pt x="206" y="173"/>
                  </a:lnTo>
                  <a:lnTo>
                    <a:pt x="206" y="176"/>
                  </a:lnTo>
                  <a:lnTo>
                    <a:pt x="206" y="179"/>
                  </a:lnTo>
                  <a:lnTo>
                    <a:pt x="209" y="183"/>
                  </a:lnTo>
                  <a:lnTo>
                    <a:pt x="207" y="184"/>
                  </a:lnTo>
                  <a:lnTo>
                    <a:pt x="207" y="186"/>
                  </a:lnTo>
                  <a:lnTo>
                    <a:pt x="207" y="187"/>
                  </a:lnTo>
                  <a:lnTo>
                    <a:pt x="213" y="191"/>
                  </a:lnTo>
                  <a:lnTo>
                    <a:pt x="217" y="194"/>
                  </a:lnTo>
                  <a:lnTo>
                    <a:pt x="217" y="199"/>
                  </a:lnTo>
                  <a:lnTo>
                    <a:pt x="220" y="204"/>
                  </a:lnTo>
                  <a:lnTo>
                    <a:pt x="221" y="209"/>
                  </a:lnTo>
                  <a:lnTo>
                    <a:pt x="220" y="211"/>
                  </a:lnTo>
                  <a:lnTo>
                    <a:pt x="218" y="214"/>
                  </a:lnTo>
                  <a:lnTo>
                    <a:pt x="218" y="215"/>
                  </a:lnTo>
                  <a:lnTo>
                    <a:pt x="220" y="218"/>
                  </a:lnTo>
                  <a:lnTo>
                    <a:pt x="222" y="219"/>
                  </a:lnTo>
                  <a:lnTo>
                    <a:pt x="222" y="221"/>
                  </a:lnTo>
                  <a:lnTo>
                    <a:pt x="218" y="226"/>
                  </a:lnTo>
                  <a:lnTo>
                    <a:pt x="217" y="230"/>
                  </a:lnTo>
                  <a:lnTo>
                    <a:pt x="213" y="236"/>
                  </a:lnTo>
                  <a:lnTo>
                    <a:pt x="210" y="237"/>
                  </a:lnTo>
                  <a:lnTo>
                    <a:pt x="210" y="238"/>
                  </a:lnTo>
                  <a:lnTo>
                    <a:pt x="209" y="241"/>
                  </a:lnTo>
                  <a:lnTo>
                    <a:pt x="209" y="242"/>
                  </a:lnTo>
                  <a:lnTo>
                    <a:pt x="210" y="241"/>
                  </a:lnTo>
                  <a:lnTo>
                    <a:pt x="215" y="237"/>
                  </a:lnTo>
                  <a:lnTo>
                    <a:pt x="221" y="234"/>
                  </a:lnTo>
                  <a:lnTo>
                    <a:pt x="224" y="232"/>
                  </a:lnTo>
                  <a:lnTo>
                    <a:pt x="225" y="232"/>
                  </a:lnTo>
                  <a:lnTo>
                    <a:pt x="225" y="233"/>
                  </a:lnTo>
                  <a:lnTo>
                    <a:pt x="226" y="228"/>
                  </a:lnTo>
                  <a:lnTo>
                    <a:pt x="230" y="219"/>
                  </a:lnTo>
                  <a:lnTo>
                    <a:pt x="233" y="217"/>
                  </a:lnTo>
                  <a:lnTo>
                    <a:pt x="236" y="211"/>
                  </a:lnTo>
                  <a:lnTo>
                    <a:pt x="238" y="206"/>
                  </a:lnTo>
                  <a:lnTo>
                    <a:pt x="240" y="204"/>
                  </a:lnTo>
                  <a:lnTo>
                    <a:pt x="241" y="204"/>
                  </a:lnTo>
                  <a:lnTo>
                    <a:pt x="243" y="204"/>
                  </a:lnTo>
                  <a:lnTo>
                    <a:pt x="243" y="200"/>
                  </a:lnTo>
                  <a:lnTo>
                    <a:pt x="244" y="196"/>
                  </a:lnTo>
                  <a:lnTo>
                    <a:pt x="247" y="192"/>
                  </a:lnTo>
                  <a:lnTo>
                    <a:pt x="247" y="188"/>
                  </a:lnTo>
                  <a:lnTo>
                    <a:pt x="247" y="186"/>
                  </a:lnTo>
                  <a:lnTo>
                    <a:pt x="247" y="184"/>
                  </a:lnTo>
                  <a:lnTo>
                    <a:pt x="248" y="181"/>
                  </a:lnTo>
                  <a:lnTo>
                    <a:pt x="252" y="179"/>
                  </a:lnTo>
                  <a:lnTo>
                    <a:pt x="253" y="177"/>
                  </a:lnTo>
                  <a:lnTo>
                    <a:pt x="256" y="172"/>
                  </a:lnTo>
                  <a:lnTo>
                    <a:pt x="262" y="164"/>
                  </a:lnTo>
                  <a:lnTo>
                    <a:pt x="263" y="160"/>
                  </a:lnTo>
                  <a:lnTo>
                    <a:pt x="264" y="153"/>
                  </a:lnTo>
                  <a:lnTo>
                    <a:pt x="264" y="141"/>
                  </a:lnTo>
                  <a:lnTo>
                    <a:pt x="266" y="138"/>
                  </a:lnTo>
                  <a:lnTo>
                    <a:pt x="267" y="135"/>
                  </a:lnTo>
                  <a:lnTo>
                    <a:pt x="267" y="131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7" y="123"/>
                  </a:lnTo>
                  <a:lnTo>
                    <a:pt x="268" y="122"/>
                  </a:lnTo>
                  <a:lnTo>
                    <a:pt x="271" y="118"/>
                  </a:lnTo>
                  <a:lnTo>
                    <a:pt x="272" y="114"/>
                  </a:lnTo>
                  <a:lnTo>
                    <a:pt x="274" y="115"/>
                  </a:lnTo>
                  <a:lnTo>
                    <a:pt x="274" y="121"/>
                  </a:lnTo>
                  <a:lnTo>
                    <a:pt x="274" y="135"/>
                  </a:lnTo>
                  <a:lnTo>
                    <a:pt x="270" y="157"/>
                  </a:lnTo>
                  <a:lnTo>
                    <a:pt x="267" y="171"/>
                  </a:lnTo>
                  <a:lnTo>
                    <a:pt x="263" y="183"/>
                  </a:lnTo>
                  <a:lnTo>
                    <a:pt x="257" y="196"/>
                  </a:lnTo>
                  <a:lnTo>
                    <a:pt x="249" y="210"/>
                  </a:lnTo>
                  <a:lnTo>
                    <a:pt x="240" y="223"/>
                  </a:lnTo>
                  <a:lnTo>
                    <a:pt x="229" y="234"/>
                  </a:lnTo>
                  <a:lnTo>
                    <a:pt x="214" y="245"/>
                  </a:lnTo>
                  <a:lnTo>
                    <a:pt x="198" y="255"/>
                  </a:lnTo>
                  <a:lnTo>
                    <a:pt x="178" y="261"/>
                  </a:lnTo>
                  <a:lnTo>
                    <a:pt x="155" y="267"/>
                  </a:lnTo>
                  <a:lnTo>
                    <a:pt x="169" y="263"/>
                  </a:lnTo>
                  <a:lnTo>
                    <a:pt x="182" y="259"/>
                  </a:lnTo>
                  <a:lnTo>
                    <a:pt x="186" y="256"/>
                  </a:lnTo>
                  <a:lnTo>
                    <a:pt x="187" y="255"/>
                  </a:lnTo>
                  <a:lnTo>
                    <a:pt x="187" y="252"/>
                  </a:lnTo>
                  <a:lnTo>
                    <a:pt x="187" y="249"/>
                  </a:lnTo>
                  <a:lnTo>
                    <a:pt x="184" y="249"/>
                  </a:lnTo>
                  <a:lnTo>
                    <a:pt x="182" y="248"/>
                  </a:lnTo>
                  <a:lnTo>
                    <a:pt x="178" y="245"/>
                  </a:lnTo>
                  <a:lnTo>
                    <a:pt x="178" y="246"/>
                  </a:lnTo>
                  <a:lnTo>
                    <a:pt x="173" y="246"/>
                  </a:lnTo>
                  <a:lnTo>
                    <a:pt x="168" y="246"/>
                  </a:lnTo>
                  <a:lnTo>
                    <a:pt x="165" y="245"/>
                  </a:lnTo>
                  <a:lnTo>
                    <a:pt x="161" y="242"/>
                  </a:lnTo>
                  <a:lnTo>
                    <a:pt x="160" y="241"/>
                  </a:lnTo>
                  <a:lnTo>
                    <a:pt x="159" y="242"/>
                  </a:lnTo>
                  <a:lnTo>
                    <a:pt x="159" y="244"/>
                  </a:lnTo>
                  <a:lnTo>
                    <a:pt x="157" y="245"/>
                  </a:lnTo>
                  <a:lnTo>
                    <a:pt x="156" y="245"/>
                  </a:lnTo>
                  <a:lnTo>
                    <a:pt x="153" y="245"/>
                  </a:lnTo>
                  <a:lnTo>
                    <a:pt x="149" y="245"/>
                  </a:lnTo>
                  <a:lnTo>
                    <a:pt x="145" y="245"/>
                  </a:lnTo>
                  <a:lnTo>
                    <a:pt x="140" y="244"/>
                  </a:lnTo>
                  <a:lnTo>
                    <a:pt x="138" y="242"/>
                  </a:lnTo>
                  <a:lnTo>
                    <a:pt x="137" y="242"/>
                  </a:lnTo>
                  <a:lnTo>
                    <a:pt x="136" y="244"/>
                  </a:lnTo>
                  <a:lnTo>
                    <a:pt x="134" y="245"/>
                  </a:lnTo>
                  <a:lnTo>
                    <a:pt x="140" y="248"/>
                  </a:lnTo>
                  <a:lnTo>
                    <a:pt x="144" y="251"/>
                  </a:lnTo>
                  <a:lnTo>
                    <a:pt x="145" y="252"/>
                  </a:lnTo>
                  <a:lnTo>
                    <a:pt x="145" y="253"/>
                  </a:lnTo>
                  <a:lnTo>
                    <a:pt x="142" y="253"/>
                  </a:lnTo>
                  <a:lnTo>
                    <a:pt x="140" y="253"/>
                  </a:lnTo>
                  <a:lnTo>
                    <a:pt x="134" y="256"/>
                  </a:lnTo>
                  <a:lnTo>
                    <a:pt x="133" y="256"/>
                  </a:lnTo>
                  <a:lnTo>
                    <a:pt x="130" y="256"/>
                  </a:lnTo>
                  <a:lnTo>
                    <a:pt x="127" y="251"/>
                  </a:lnTo>
                  <a:lnTo>
                    <a:pt x="127" y="249"/>
                  </a:lnTo>
                  <a:lnTo>
                    <a:pt x="126" y="248"/>
                  </a:lnTo>
                  <a:lnTo>
                    <a:pt x="125" y="248"/>
                  </a:lnTo>
                  <a:lnTo>
                    <a:pt x="121" y="248"/>
                  </a:lnTo>
                  <a:lnTo>
                    <a:pt x="123" y="252"/>
                  </a:lnTo>
                  <a:lnTo>
                    <a:pt x="118" y="252"/>
                  </a:lnTo>
                  <a:lnTo>
                    <a:pt x="115" y="253"/>
                  </a:lnTo>
                  <a:lnTo>
                    <a:pt x="114" y="252"/>
                  </a:lnTo>
                  <a:lnTo>
                    <a:pt x="111" y="251"/>
                  </a:lnTo>
                  <a:lnTo>
                    <a:pt x="108" y="251"/>
                  </a:lnTo>
                  <a:lnTo>
                    <a:pt x="102" y="249"/>
                  </a:lnTo>
                  <a:lnTo>
                    <a:pt x="99" y="249"/>
                  </a:lnTo>
                  <a:lnTo>
                    <a:pt x="95" y="252"/>
                  </a:lnTo>
                  <a:lnTo>
                    <a:pt x="92" y="252"/>
                  </a:lnTo>
                  <a:lnTo>
                    <a:pt x="88" y="252"/>
                  </a:lnTo>
                  <a:lnTo>
                    <a:pt x="85" y="252"/>
                  </a:lnTo>
                  <a:lnTo>
                    <a:pt x="88" y="255"/>
                  </a:lnTo>
                  <a:lnTo>
                    <a:pt x="98" y="259"/>
                  </a:lnTo>
                  <a:lnTo>
                    <a:pt x="104" y="261"/>
                  </a:lnTo>
                  <a:lnTo>
                    <a:pt x="113" y="264"/>
                  </a:lnTo>
                  <a:lnTo>
                    <a:pt x="122" y="265"/>
                  </a:lnTo>
                  <a:lnTo>
                    <a:pt x="133" y="267"/>
                  </a:lnTo>
                  <a:lnTo>
                    <a:pt x="121" y="267"/>
                  </a:lnTo>
                  <a:lnTo>
                    <a:pt x="108" y="264"/>
                  </a:lnTo>
                  <a:lnTo>
                    <a:pt x="92" y="260"/>
                  </a:lnTo>
                  <a:lnTo>
                    <a:pt x="73" y="252"/>
                  </a:lnTo>
                  <a:lnTo>
                    <a:pt x="64" y="246"/>
                  </a:lnTo>
                  <a:lnTo>
                    <a:pt x="54" y="240"/>
                  </a:lnTo>
                  <a:lnTo>
                    <a:pt x="45" y="232"/>
                  </a:lnTo>
                  <a:lnTo>
                    <a:pt x="35" y="222"/>
                  </a:lnTo>
                  <a:lnTo>
                    <a:pt x="27" y="211"/>
                  </a:lnTo>
                  <a:lnTo>
                    <a:pt x="19" y="199"/>
                  </a:lnTo>
                  <a:lnTo>
                    <a:pt x="12" y="186"/>
                  </a:lnTo>
                  <a:lnTo>
                    <a:pt x="7" y="172"/>
                  </a:lnTo>
                  <a:lnTo>
                    <a:pt x="3" y="157"/>
                  </a:lnTo>
                  <a:lnTo>
                    <a:pt x="2" y="142"/>
                  </a:lnTo>
                  <a:lnTo>
                    <a:pt x="0" y="129"/>
                  </a:lnTo>
                  <a:lnTo>
                    <a:pt x="2" y="114"/>
                  </a:lnTo>
                  <a:lnTo>
                    <a:pt x="4" y="100"/>
                  </a:lnTo>
                  <a:lnTo>
                    <a:pt x="10" y="87"/>
                  </a:lnTo>
                  <a:lnTo>
                    <a:pt x="15" y="73"/>
                  </a:lnTo>
                  <a:lnTo>
                    <a:pt x="23" y="61"/>
                  </a:lnTo>
                  <a:lnTo>
                    <a:pt x="31" y="49"/>
                  </a:lnTo>
                  <a:lnTo>
                    <a:pt x="42" y="38"/>
                  </a:lnTo>
                  <a:lnTo>
                    <a:pt x="54" y="28"/>
                  </a:lnTo>
                  <a:lnTo>
                    <a:pt x="68" y="19"/>
                  </a:lnTo>
                  <a:lnTo>
                    <a:pt x="84" y="11"/>
                  </a:lnTo>
                  <a:lnTo>
                    <a:pt x="100" y="4"/>
                  </a:lnTo>
                  <a:lnTo>
                    <a:pt x="90" y="10"/>
                  </a:lnTo>
                  <a:lnTo>
                    <a:pt x="77" y="16"/>
                  </a:lnTo>
                  <a:lnTo>
                    <a:pt x="62" y="26"/>
                  </a:lnTo>
                  <a:lnTo>
                    <a:pt x="48" y="38"/>
                  </a:lnTo>
                  <a:lnTo>
                    <a:pt x="41" y="46"/>
                  </a:lnTo>
                  <a:lnTo>
                    <a:pt x="33" y="54"/>
                  </a:lnTo>
                  <a:lnTo>
                    <a:pt x="27" y="64"/>
                  </a:lnTo>
                  <a:lnTo>
                    <a:pt x="20" y="75"/>
                  </a:lnTo>
                  <a:lnTo>
                    <a:pt x="15" y="85"/>
                  </a:lnTo>
                  <a:lnTo>
                    <a:pt x="11" y="98"/>
                  </a:lnTo>
                  <a:lnTo>
                    <a:pt x="12" y="99"/>
                  </a:lnTo>
                  <a:lnTo>
                    <a:pt x="14" y="98"/>
                  </a:lnTo>
                  <a:lnTo>
                    <a:pt x="15" y="95"/>
                  </a:lnTo>
                  <a:lnTo>
                    <a:pt x="18" y="89"/>
                  </a:lnTo>
                  <a:lnTo>
                    <a:pt x="19" y="87"/>
                  </a:lnTo>
                  <a:lnTo>
                    <a:pt x="23" y="84"/>
                  </a:lnTo>
                  <a:lnTo>
                    <a:pt x="26" y="77"/>
                  </a:lnTo>
                  <a:lnTo>
                    <a:pt x="29" y="76"/>
                  </a:lnTo>
                  <a:lnTo>
                    <a:pt x="31" y="76"/>
                  </a:lnTo>
                  <a:lnTo>
                    <a:pt x="33" y="75"/>
                  </a:lnTo>
                  <a:lnTo>
                    <a:pt x="31" y="77"/>
                  </a:lnTo>
                  <a:lnTo>
                    <a:pt x="31" y="80"/>
                  </a:lnTo>
                  <a:lnTo>
                    <a:pt x="31" y="84"/>
                  </a:lnTo>
                  <a:lnTo>
                    <a:pt x="29" y="91"/>
                  </a:lnTo>
                  <a:lnTo>
                    <a:pt x="30" y="95"/>
                  </a:lnTo>
                  <a:lnTo>
                    <a:pt x="31" y="98"/>
                  </a:lnTo>
                  <a:lnTo>
                    <a:pt x="33" y="99"/>
                  </a:lnTo>
                  <a:lnTo>
                    <a:pt x="41" y="102"/>
                  </a:lnTo>
                  <a:lnTo>
                    <a:pt x="45" y="96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50" y="89"/>
                  </a:lnTo>
                  <a:lnTo>
                    <a:pt x="52" y="88"/>
                  </a:lnTo>
                  <a:lnTo>
                    <a:pt x="53" y="85"/>
                  </a:lnTo>
                  <a:lnTo>
                    <a:pt x="54" y="84"/>
                  </a:lnTo>
                  <a:lnTo>
                    <a:pt x="56" y="81"/>
                  </a:lnTo>
                  <a:lnTo>
                    <a:pt x="58" y="81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5"/>
                  </a:lnTo>
                  <a:lnTo>
                    <a:pt x="60" y="87"/>
                  </a:lnTo>
                  <a:lnTo>
                    <a:pt x="60" y="88"/>
                  </a:lnTo>
                  <a:lnTo>
                    <a:pt x="58" y="89"/>
                  </a:lnTo>
                  <a:lnTo>
                    <a:pt x="57" y="89"/>
                  </a:lnTo>
                  <a:lnTo>
                    <a:pt x="56" y="91"/>
                  </a:lnTo>
                  <a:lnTo>
                    <a:pt x="53" y="96"/>
                  </a:lnTo>
                  <a:lnTo>
                    <a:pt x="52" y="99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6" y="103"/>
                  </a:lnTo>
                  <a:lnTo>
                    <a:pt x="46" y="106"/>
                  </a:lnTo>
                  <a:lnTo>
                    <a:pt x="46" y="107"/>
                  </a:lnTo>
                  <a:lnTo>
                    <a:pt x="43" y="108"/>
                  </a:lnTo>
                  <a:lnTo>
                    <a:pt x="42" y="108"/>
                  </a:lnTo>
                  <a:lnTo>
                    <a:pt x="39" y="108"/>
                  </a:lnTo>
                  <a:lnTo>
                    <a:pt x="34" y="107"/>
                  </a:lnTo>
                  <a:lnTo>
                    <a:pt x="33" y="108"/>
                  </a:lnTo>
                  <a:lnTo>
                    <a:pt x="31" y="111"/>
                  </a:lnTo>
                  <a:lnTo>
                    <a:pt x="33" y="116"/>
                  </a:lnTo>
                  <a:lnTo>
                    <a:pt x="35" y="122"/>
                  </a:lnTo>
                  <a:lnTo>
                    <a:pt x="35" y="127"/>
                  </a:lnTo>
                  <a:lnTo>
                    <a:pt x="35" y="130"/>
                  </a:lnTo>
                  <a:lnTo>
                    <a:pt x="37" y="131"/>
                  </a:lnTo>
                  <a:lnTo>
                    <a:pt x="39" y="134"/>
                  </a:lnTo>
                  <a:lnTo>
                    <a:pt x="41" y="137"/>
                  </a:lnTo>
                  <a:lnTo>
                    <a:pt x="42" y="139"/>
                  </a:lnTo>
                  <a:lnTo>
                    <a:pt x="42" y="144"/>
                  </a:lnTo>
                  <a:lnTo>
                    <a:pt x="45" y="146"/>
                  </a:lnTo>
                  <a:lnTo>
                    <a:pt x="45" y="153"/>
                  </a:lnTo>
                  <a:lnTo>
                    <a:pt x="45" y="157"/>
                  </a:lnTo>
                  <a:lnTo>
                    <a:pt x="45" y="161"/>
                  </a:lnTo>
                  <a:lnTo>
                    <a:pt x="48" y="165"/>
                  </a:lnTo>
                  <a:lnTo>
                    <a:pt x="49" y="167"/>
                  </a:lnTo>
                  <a:lnTo>
                    <a:pt x="46" y="169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50" y="175"/>
                  </a:lnTo>
                  <a:lnTo>
                    <a:pt x="52" y="177"/>
                  </a:lnTo>
                  <a:lnTo>
                    <a:pt x="53" y="179"/>
                  </a:lnTo>
                  <a:lnTo>
                    <a:pt x="54" y="180"/>
                  </a:lnTo>
                  <a:lnTo>
                    <a:pt x="57" y="180"/>
                  </a:lnTo>
                  <a:lnTo>
                    <a:pt x="58" y="181"/>
                  </a:lnTo>
                  <a:lnTo>
                    <a:pt x="58" y="187"/>
                  </a:lnTo>
                  <a:lnTo>
                    <a:pt x="64" y="194"/>
                  </a:lnTo>
                  <a:lnTo>
                    <a:pt x="69" y="199"/>
                  </a:lnTo>
                  <a:lnTo>
                    <a:pt x="69" y="200"/>
                  </a:lnTo>
                  <a:lnTo>
                    <a:pt x="69" y="202"/>
                  </a:lnTo>
                  <a:lnTo>
                    <a:pt x="71" y="202"/>
                  </a:lnTo>
                  <a:lnTo>
                    <a:pt x="80" y="206"/>
                  </a:lnTo>
                  <a:lnTo>
                    <a:pt x="83" y="209"/>
                  </a:lnTo>
                  <a:lnTo>
                    <a:pt x="87" y="210"/>
                  </a:lnTo>
                  <a:lnTo>
                    <a:pt x="88" y="210"/>
                  </a:lnTo>
                  <a:lnTo>
                    <a:pt x="88" y="211"/>
                  </a:lnTo>
                  <a:lnTo>
                    <a:pt x="88" y="210"/>
                  </a:lnTo>
                  <a:lnTo>
                    <a:pt x="91" y="206"/>
                  </a:lnTo>
                  <a:lnTo>
                    <a:pt x="92" y="203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4"/>
                  </a:lnTo>
                  <a:lnTo>
                    <a:pt x="94" y="191"/>
                  </a:lnTo>
                  <a:lnTo>
                    <a:pt x="95" y="188"/>
                  </a:lnTo>
                  <a:lnTo>
                    <a:pt x="96" y="186"/>
                  </a:lnTo>
                  <a:lnTo>
                    <a:pt x="99" y="183"/>
                  </a:lnTo>
                  <a:lnTo>
                    <a:pt x="100" y="183"/>
                  </a:lnTo>
                  <a:lnTo>
                    <a:pt x="102" y="181"/>
                  </a:lnTo>
                  <a:lnTo>
                    <a:pt x="102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99" y="171"/>
                  </a:lnTo>
                  <a:lnTo>
                    <a:pt x="98" y="169"/>
                  </a:lnTo>
                  <a:lnTo>
                    <a:pt x="95" y="167"/>
                  </a:lnTo>
                  <a:lnTo>
                    <a:pt x="94" y="165"/>
                  </a:lnTo>
                  <a:lnTo>
                    <a:pt x="94" y="164"/>
                  </a:lnTo>
                  <a:lnTo>
                    <a:pt x="95" y="158"/>
                  </a:lnTo>
                  <a:lnTo>
                    <a:pt x="98" y="154"/>
                  </a:lnTo>
                  <a:lnTo>
                    <a:pt x="100" y="150"/>
                  </a:lnTo>
                  <a:lnTo>
                    <a:pt x="103" y="146"/>
                  </a:lnTo>
                  <a:lnTo>
                    <a:pt x="104" y="137"/>
                  </a:lnTo>
                  <a:lnTo>
                    <a:pt x="104" y="134"/>
                  </a:lnTo>
                  <a:lnTo>
                    <a:pt x="103" y="129"/>
                  </a:lnTo>
                  <a:lnTo>
                    <a:pt x="106" y="126"/>
                  </a:lnTo>
                  <a:lnTo>
                    <a:pt x="110" y="125"/>
                  </a:lnTo>
                  <a:lnTo>
                    <a:pt x="111" y="126"/>
                  </a:lnTo>
                  <a:lnTo>
                    <a:pt x="113" y="127"/>
                  </a:lnTo>
                  <a:lnTo>
                    <a:pt x="114" y="126"/>
                  </a:lnTo>
                  <a:lnTo>
                    <a:pt x="115" y="123"/>
                  </a:lnTo>
                  <a:lnTo>
                    <a:pt x="117" y="122"/>
                  </a:lnTo>
                  <a:lnTo>
                    <a:pt x="119" y="121"/>
                  </a:lnTo>
                  <a:lnTo>
                    <a:pt x="121" y="122"/>
                  </a:lnTo>
                  <a:lnTo>
                    <a:pt x="125" y="123"/>
                  </a:lnTo>
                  <a:lnTo>
                    <a:pt x="129" y="125"/>
                  </a:lnTo>
                  <a:lnTo>
                    <a:pt x="133" y="126"/>
                  </a:lnTo>
                  <a:lnTo>
                    <a:pt x="137" y="126"/>
                  </a:lnTo>
                  <a:lnTo>
                    <a:pt x="142" y="126"/>
                  </a:lnTo>
                  <a:lnTo>
                    <a:pt x="145" y="126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2" y="123"/>
                  </a:lnTo>
                  <a:lnTo>
                    <a:pt x="153" y="121"/>
                  </a:lnTo>
                  <a:lnTo>
                    <a:pt x="155" y="118"/>
                  </a:lnTo>
                  <a:lnTo>
                    <a:pt x="157" y="118"/>
                  </a:lnTo>
                  <a:lnTo>
                    <a:pt x="159" y="115"/>
                  </a:lnTo>
                  <a:lnTo>
                    <a:pt x="159" y="112"/>
                  </a:lnTo>
                  <a:lnTo>
                    <a:pt x="160" y="111"/>
                  </a:lnTo>
                  <a:lnTo>
                    <a:pt x="161" y="108"/>
                  </a:lnTo>
                  <a:lnTo>
                    <a:pt x="164" y="106"/>
                  </a:lnTo>
                  <a:lnTo>
                    <a:pt x="165" y="106"/>
                  </a:lnTo>
                  <a:lnTo>
                    <a:pt x="165" y="104"/>
                  </a:lnTo>
                  <a:lnTo>
                    <a:pt x="164" y="102"/>
                  </a:lnTo>
                  <a:lnTo>
                    <a:pt x="163" y="99"/>
                  </a:lnTo>
                  <a:lnTo>
                    <a:pt x="163" y="98"/>
                  </a:lnTo>
                  <a:lnTo>
                    <a:pt x="161" y="98"/>
                  </a:lnTo>
                  <a:lnTo>
                    <a:pt x="160" y="96"/>
                  </a:lnTo>
                  <a:lnTo>
                    <a:pt x="161" y="93"/>
                  </a:lnTo>
                  <a:lnTo>
                    <a:pt x="164" y="87"/>
                  </a:lnTo>
                  <a:lnTo>
                    <a:pt x="164" y="84"/>
                  </a:lnTo>
                  <a:lnTo>
                    <a:pt x="161" y="81"/>
                  </a:lnTo>
                  <a:lnTo>
                    <a:pt x="160" y="77"/>
                  </a:lnTo>
                  <a:lnTo>
                    <a:pt x="157" y="76"/>
                  </a:lnTo>
                  <a:lnTo>
                    <a:pt x="155" y="73"/>
                  </a:lnTo>
                  <a:lnTo>
                    <a:pt x="153" y="70"/>
                  </a:lnTo>
                  <a:lnTo>
                    <a:pt x="150" y="68"/>
                  </a:lnTo>
                  <a:lnTo>
                    <a:pt x="149" y="66"/>
                  </a:lnTo>
                  <a:lnTo>
                    <a:pt x="148" y="66"/>
                  </a:lnTo>
                  <a:lnTo>
                    <a:pt x="144" y="65"/>
                  </a:lnTo>
                  <a:lnTo>
                    <a:pt x="140" y="62"/>
                  </a:lnTo>
                  <a:lnTo>
                    <a:pt x="137" y="60"/>
                  </a:lnTo>
                  <a:lnTo>
                    <a:pt x="134" y="58"/>
                  </a:lnTo>
                  <a:lnTo>
                    <a:pt x="130" y="57"/>
                  </a:lnTo>
                  <a:lnTo>
                    <a:pt x="125" y="57"/>
                  </a:lnTo>
                  <a:lnTo>
                    <a:pt x="122" y="57"/>
                  </a:lnTo>
                  <a:lnTo>
                    <a:pt x="117" y="56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1" y="54"/>
                  </a:lnTo>
                  <a:lnTo>
                    <a:pt x="111" y="57"/>
                  </a:lnTo>
                  <a:lnTo>
                    <a:pt x="111" y="61"/>
                  </a:lnTo>
                  <a:lnTo>
                    <a:pt x="111" y="62"/>
                  </a:lnTo>
                  <a:lnTo>
                    <a:pt x="110" y="64"/>
                  </a:lnTo>
                  <a:lnTo>
                    <a:pt x="106" y="64"/>
                  </a:lnTo>
                  <a:lnTo>
                    <a:pt x="103" y="64"/>
                  </a:lnTo>
                  <a:lnTo>
                    <a:pt x="100" y="65"/>
                  </a:lnTo>
                  <a:lnTo>
                    <a:pt x="99" y="66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2" y="68"/>
                  </a:lnTo>
                  <a:lnTo>
                    <a:pt x="91" y="65"/>
                  </a:lnTo>
                  <a:lnTo>
                    <a:pt x="92" y="64"/>
                  </a:lnTo>
                  <a:lnTo>
                    <a:pt x="91" y="64"/>
                  </a:lnTo>
                  <a:lnTo>
                    <a:pt x="88" y="64"/>
                  </a:lnTo>
                  <a:lnTo>
                    <a:pt x="81" y="65"/>
                  </a:lnTo>
                  <a:lnTo>
                    <a:pt x="79" y="65"/>
                  </a:lnTo>
                  <a:lnTo>
                    <a:pt x="77" y="65"/>
                  </a:lnTo>
                  <a:lnTo>
                    <a:pt x="75" y="64"/>
                  </a:lnTo>
                  <a:lnTo>
                    <a:pt x="71" y="62"/>
                  </a:lnTo>
                  <a:lnTo>
                    <a:pt x="69" y="64"/>
                  </a:lnTo>
                  <a:lnTo>
                    <a:pt x="68" y="65"/>
                  </a:lnTo>
                  <a:lnTo>
                    <a:pt x="67" y="64"/>
                  </a:lnTo>
                  <a:lnTo>
                    <a:pt x="65" y="61"/>
                  </a:lnTo>
                  <a:lnTo>
                    <a:pt x="67" y="60"/>
                  </a:lnTo>
                  <a:lnTo>
                    <a:pt x="71" y="60"/>
                  </a:lnTo>
                  <a:lnTo>
                    <a:pt x="72" y="60"/>
                  </a:lnTo>
                  <a:lnTo>
                    <a:pt x="73" y="58"/>
                  </a:lnTo>
                  <a:lnTo>
                    <a:pt x="72" y="57"/>
                  </a:lnTo>
                  <a:lnTo>
                    <a:pt x="72" y="56"/>
                  </a:lnTo>
                  <a:lnTo>
                    <a:pt x="73" y="56"/>
                  </a:lnTo>
                  <a:lnTo>
                    <a:pt x="79" y="54"/>
                  </a:lnTo>
                  <a:lnTo>
                    <a:pt x="81" y="54"/>
                  </a:lnTo>
                  <a:lnTo>
                    <a:pt x="83" y="54"/>
                  </a:lnTo>
                  <a:lnTo>
                    <a:pt x="85" y="54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7" y="51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79" y="46"/>
                  </a:lnTo>
                  <a:lnTo>
                    <a:pt x="77" y="47"/>
                  </a:lnTo>
                  <a:lnTo>
                    <a:pt x="76" y="47"/>
                  </a:lnTo>
                  <a:lnTo>
                    <a:pt x="72" y="45"/>
                  </a:lnTo>
                  <a:lnTo>
                    <a:pt x="72" y="43"/>
                  </a:lnTo>
                  <a:lnTo>
                    <a:pt x="73" y="42"/>
                  </a:lnTo>
                  <a:lnTo>
                    <a:pt x="76" y="39"/>
                  </a:lnTo>
                  <a:lnTo>
                    <a:pt x="79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4" y="41"/>
                  </a:lnTo>
                  <a:lnTo>
                    <a:pt x="87" y="43"/>
                  </a:lnTo>
                  <a:lnTo>
                    <a:pt x="88" y="43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4" y="45"/>
                  </a:lnTo>
                  <a:lnTo>
                    <a:pt x="94" y="49"/>
                  </a:lnTo>
                  <a:lnTo>
                    <a:pt x="94" y="51"/>
                  </a:lnTo>
                  <a:lnTo>
                    <a:pt x="96" y="50"/>
                  </a:lnTo>
                  <a:lnTo>
                    <a:pt x="98" y="49"/>
                  </a:lnTo>
                  <a:lnTo>
                    <a:pt x="96" y="49"/>
                  </a:lnTo>
                  <a:lnTo>
                    <a:pt x="96" y="47"/>
                  </a:lnTo>
                  <a:lnTo>
                    <a:pt x="100" y="46"/>
                  </a:lnTo>
                  <a:lnTo>
                    <a:pt x="107" y="45"/>
                  </a:lnTo>
                  <a:lnTo>
                    <a:pt x="110" y="43"/>
                  </a:lnTo>
                  <a:lnTo>
                    <a:pt x="113" y="43"/>
                  </a:lnTo>
                  <a:lnTo>
                    <a:pt x="114" y="45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8" y="47"/>
                  </a:lnTo>
                  <a:lnTo>
                    <a:pt x="118" y="49"/>
                  </a:lnTo>
                  <a:lnTo>
                    <a:pt x="119" y="47"/>
                  </a:lnTo>
                  <a:lnTo>
                    <a:pt x="122" y="46"/>
                  </a:lnTo>
                  <a:lnTo>
                    <a:pt x="125" y="47"/>
                  </a:lnTo>
                  <a:lnTo>
                    <a:pt x="127" y="49"/>
                  </a:lnTo>
                  <a:lnTo>
                    <a:pt x="130" y="49"/>
                  </a:lnTo>
                  <a:lnTo>
                    <a:pt x="133" y="51"/>
                  </a:lnTo>
                  <a:lnTo>
                    <a:pt x="137" y="51"/>
                  </a:lnTo>
                  <a:lnTo>
                    <a:pt x="140" y="50"/>
                  </a:lnTo>
                  <a:lnTo>
                    <a:pt x="138" y="47"/>
                  </a:lnTo>
                  <a:lnTo>
                    <a:pt x="137" y="45"/>
                  </a:lnTo>
                  <a:lnTo>
                    <a:pt x="133" y="43"/>
                  </a:lnTo>
                  <a:lnTo>
                    <a:pt x="125" y="41"/>
                  </a:lnTo>
                  <a:lnTo>
                    <a:pt x="123" y="39"/>
                  </a:lnTo>
                  <a:lnTo>
                    <a:pt x="126" y="39"/>
                  </a:lnTo>
                  <a:lnTo>
                    <a:pt x="129" y="38"/>
                  </a:lnTo>
                  <a:lnTo>
                    <a:pt x="127" y="37"/>
                  </a:lnTo>
                  <a:lnTo>
                    <a:pt x="127" y="35"/>
                  </a:lnTo>
                  <a:lnTo>
                    <a:pt x="132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4" y="23"/>
                  </a:lnTo>
                  <a:lnTo>
                    <a:pt x="153" y="24"/>
                  </a:lnTo>
                  <a:lnTo>
                    <a:pt x="155" y="24"/>
                  </a:lnTo>
                  <a:lnTo>
                    <a:pt x="155" y="26"/>
                  </a:lnTo>
                  <a:lnTo>
                    <a:pt x="157" y="24"/>
                  </a:lnTo>
                  <a:lnTo>
                    <a:pt x="160" y="23"/>
                  </a:lnTo>
                  <a:lnTo>
                    <a:pt x="161" y="23"/>
                  </a:lnTo>
                  <a:lnTo>
                    <a:pt x="161" y="22"/>
                  </a:lnTo>
                  <a:lnTo>
                    <a:pt x="159" y="18"/>
                  </a:lnTo>
                  <a:lnTo>
                    <a:pt x="156" y="15"/>
                  </a:lnTo>
                  <a:lnTo>
                    <a:pt x="155" y="12"/>
                  </a:lnTo>
                  <a:lnTo>
                    <a:pt x="153" y="10"/>
                  </a:lnTo>
                  <a:lnTo>
                    <a:pt x="152" y="7"/>
                  </a:lnTo>
                  <a:lnTo>
                    <a:pt x="150" y="7"/>
                  </a:lnTo>
                  <a:lnTo>
                    <a:pt x="148" y="8"/>
                  </a:lnTo>
                  <a:lnTo>
                    <a:pt x="144" y="10"/>
                  </a:lnTo>
                  <a:lnTo>
                    <a:pt x="140" y="11"/>
                  </a:lnTo>
                  <a:lnTo>
                    <a:pt x="134" y="10"/>
                  </a:lnTo>
                  <a:lnTo>
                    <a:pt x="132" y="8"/>
                  </a:lnTo>
                  <a:lnTo>
                    <a:pt x="136" y="7"/>
                  </a:lnTo>
                  <a:lnTo>
                    <a:pt x="138" y="5"/>
                  </a:lnTo>
                  <a:lnTo>
                    <a:pt x="140" y="4"/>
                  </a:lnTo>
                  <a:lnTo>
                    <a:pt x="137" y="1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61" y="1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15" name="组合 198"/>
          <p:cNvGrpSpPr/>
          <p:nvPr/>
        </p:nvGrpSpPr>
        <p:grpSpPr bwMode="auto">
          <a:xfrm>
            <a:off x="4791075" y="1658938"/>
            <a:ext cx="242888" cy="433387"/>
            <a:chOff x="3846513" y="1814513"/>
            <a:chExt cx="323850" cy="576262"/>
          </a:xfrm>
        </p:grpSpPr>
        <p:sp>
          <p:nvSpPr>
            <p:cNvPr id="3216" name="Freeform 137"/>
            <p:cNvSpPr>
              <a:spLocks noEditPoints="1" noChangeArrowheads="1"/>
            </p:cNvSpPr>
            <p:nvPr/>
          </p:nvSpPr>
          <p:spPr bwMode="auto">
            <a:xfrm>
              <a:off x="3846513" y="1814513"/>
              <a:ext cx="323850" cy="323850"/>
            </a:xfrm>
            <a:custGeom>
              <a:avLst/>
              <a:gdLst>
                <a:gd name="T0" fmla="*/ 102 w 204"/>
                <a:gd name="T1" fmla="*/ 0 h 204"/>
                <a:gd name="T2" fmla="*/ 122 w 204"/>
                <a:gd name="T3" fmla="*/ 1 h 204"/>
                <a:gd name="T4" fmla="*/ 141 w 204"/>
                <a:gd name="T5" fmla="*/ 8 h 204"/>
                <a:gd name="T6" fmla="*/ 157 w 204"/>
                <a:gd name="T7" fmla="*/ 16 h 204"/>
                <a:gd name="T8" fmla="*/ 172 w 204"/>
                <a:gd name="T9" fmla="*/ 28 h 204"/>
                <a:gd name="T10" fmla="*/ 185 w 204"/>
                <a:gd name="T11" fmla="*/ 42 h 204"/>
                <a:gd name="T12" fmla="*/ 195 w 204"/>
                <a:gd name="T13" fmla="*/ 58 h 204"/>
                <a:gd name="T14" fmla="*/ 202 w 204"/>
                <a:gd name="T15" fmla="*/ 77 h 204"/>
                <a:gd name="T16" fmla="*/ 204 w 204"/>
                <a:gd name="T17" fmla="*/ 96 h 204"/>
                <a:gd name="T18" fmla="*/ 203 w 204"/>
                <a:gd name="T19" fmla="*/ 118 h 204"/>
                <a:gd name="T20" fmla="*/ 199 w 204"/>
                <a:gd name="T21" fmla="*/ 137 h 204"/>
                <a:gd name="T22" fmla="*/ 190 w 204"/>
                <a:gd name="T23" fmla="*/ 154 h 204"/>
                <a:gd name="T24" fmla="*/ 179 w 204"/>
                <a:gd name="T25" fmla="*/ 171 h 204"/>
                <a:gd name="T26" fmla="*/ 164 w 204"/>
                <a:gd name="T27" fmla="*/ 184 h 204"/>
                <a:gd name="T28" fmla="*/ 148 w 204"/>
                <a:gd name="T29" fmla="*/ 194 h 204"/>
                <a:gd name="T30" fmla="*/ 129 w 204"/>
                <a:gd name="T31" fmla="*/ 202 h 204"/>
                <a:gd name="T32" fmla="*/ 108 w 204"/>
                <a:gd name="T33" fmla="*/ 204 h 204"/>
                <a:gd name="T34" fmla="*/ 102 w 204"/>
                <a:gd name="T35" fmla="*/ 185 h 204"/>
                <a:gd name="T36" fmla="*/ 115 w 204"/>
                <a:gd name="T37" fmla="*/ 184 h 204"/>
                <a:gd name="T38" fmla="*/ 131 w 204"/>
                <a:gd name="T39" fmla="*/ 180 h 204"/>
                <a:gd name="T40" fmla="*/ 152 w 204"/>
                <a:gd name="T41" fmla="*/ 169 h 204"/>
                <a:gd name="T42" fmla="*/ 173 w 204"/>
                <a:gd name="T43" fmla="*/ 145 h 204"/>
                <a:gd name="T44" fmla="*/ 183 w 204"/>
                <a:gd name="T45" fmla="*/ 123 h 204"/>
                <a:gd name="T46" fmla="*/ 185 w 204"/>
                <a:gd name="T47" fmla="*/ 107 h 204"/>
                <a:gd name="T48" fmla="*/ 183 w 204"/>
                <a:gd name="T49" fmla="*/ 81 h 204"/>
                <a:gd name="T50" fmla="*/ 169 w 204"/>
                <a:gd name="T51" fmla="*/ 53 h 204"/>
                <a:gd name="T52" fmla="*/ 148 w 204"/>
                <a:gd name="T53" fmla="*/ 32 h 204"/>
                <a:gd name="T54" fmla="*/ 118 w 204"/>
                <a:gd name="T55" fmla="*/ 20 h 204"/>
                <a:gd name="T56" fmla="*/ 102 w 204"/>
                <a:gd name="T57" fmla="*/ 0 h 204"/>
                <a:gd name="T58" fmla="*/ 96 w 204"/>
                <a:gd name="T59" fmla="*/ 0 h 204"/>
                <a:gd name="T60" fmla="*/ 102 w 204"/>
                <a:gd name="T61" fmla="*/ 19 h 204"/>
                <a:gd name="T62" fmla="*/ 89 w 204"/>
                <a:gd name="T63" fmla="*/ 20 h 204"/>
                <a:gd name="T64" fmla="*/ 73 w 204"/>
                <a:gd name="T65" fmla="*/ 24 h 204"/>
                <a:gd name="T66" fmla="*/ 51 w 204"/>
                <a:gd name="T67" fmla="*/ 37 h 204"/>
                <a:gd name="T68" fmla="*/ 31 w 204"/>
                <a:gd name="T69" fmla="*/ 60 h 204"/>
                <a:gd name="T70" fmla="*/ 22 w 204"/>
                <a:gd name="T71" fmla="*/ 81 h 204"/>
                <a:gd name="T72" fmla="*/ 19 w 204"/>
                <a:gd name="T73" fmla="*/ 99 h 204"/>
                <a:gd name="T74" fmla="*/ 22 w 204"/>
                <a:gd name="T75" fmla="*/ 123 h 204"/>
                <a:gd name="T76" fmla="*/ 35 w 204"/>
                <a:gd name="T77" fmla="*/ 152 h 204"/>
                <a:gd name="T78" fmla="*/ 57 w 204"/>
                <a:gd name="T79" fmla="*/ 172 h 204"/>
                <a:gd name="T80" fmla="*/ 87 w 204"/>
                <a:gd name="T81" fmla="*/ 184 h 204"/>
                <a:gd name="T82" fmla="*/ 102 w 204"/>
                <a:gd name="T83" fmla="*/ 204 h 204"/>
                <a:gd name="T84" fmla="*/ 83 w 204"/>
                <a:gd name="T85" fmla="*/ 203 h 204"/>
                <a:gd name="T86" fmla="*/ 64 w 204"/>
                <a:gd name="T87" fmla="*/ 198 h 204"/>
                <a:gd name="T88" fmla="*/ 47 w 204"/>
                <a:gd name="T89" fmla="*/ 188 h 204"/>
                <a:gd name="T90" fmla="*/ 32 w 204"/>
                <a:gd name="T91" fmla="*/ 176 h 204"/>
                <a:gd name="T92" fmla="*/ 19 w 204"/>
                <a:gd name="T93" fmla="*/ 162 h 204"/>
                <a:gd name="T94" fmla="*/ 9 w 204"/>
                <a:gd name="T95" fmla="*/ 146 h 204"/>
                <a:gd name="T96" fmla="*/ 3 w 204"/>
                <a:gd name="T97" fmla="*/ 127 h 204"/>
                <a:gd name="T98" fmla="*/ 0 w 204"/>
                <a:gd name="T99" fmla="*/ 108 h 204"/>
                <a:gd name="T100" fmla="*/ 1 w 204"/>
                <a:gd name="T101" fmla="*/ 87 h 204"/>
                <a:gd name="T102" fmla="*/ 5 w 204"/>
                <a:gd name="T103" fmla="*/ 68 h 204"/>
                <a:gd name="T104" fmla="*/ 15 w 204"/>
                <a:gd name="T105" fmla="*/ 50 h 204"/>
                <a:gd name="T106" fmla="*/ 26 w 204"/>
                <a:gd name="T107" fmla="*/ 34 h 204"/>
                <a:gd name="T108" fmla="*/ 41 w 204"/>
                <a:gd name="T109" fmla="*/ 20 h 204"/>
                <a:gd name="T110" fmla="*/ 57 w 204"/>
                <a:gd name="T111" fmla="*/ 11 h 204"/>
                <a:gd name="T112" fmla="*/ 76 w 204"/>
                <a:gd name="T113" fmla="*/ 3 h 204"/>
                <a:gd name="T114" fmla="*/ 96 w 204"/>
                <a:gd name="T11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4" h="204">
                  <a:moveTo>
                    <a:pt x="102" y="0"/>
                  </a:move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1" y="4"/>
                  </a:lnTo>
                  <a:lnTo>
                    <a:pt x="141" y="8"/>
                  </a:lnTo>
                  <a:lnTo>
                    <a:pt x="149" y="11"/>
                  </a:lnTo>
                  <a:lnTo>
                    <a:pt x="157" y="16"/>
                  </a:lnTo>
                  <a:lnTo>
                    <a:pt x="165" y="22"/>
                  </a:lnTo>
                  <a:lnTo>
                    <a:pt x="172" y="28"/>
                  </a:lnTo>
                  <a:lnTo>
                    <a:pt x="179" y="35"/>
                  </a:lnTo>
                  <a:lnTo>
                    <a:pt x="185" y="42"/>
                  </a:lnTo>
                  <a:lnTo>
                    <a:pt x="190" y="50"/>
                  </a:lnTo>
                  <a:lnTo>
                    <a:pt x="195" y="58"/>
                  </a:lnTo>
                  <a:lnTo>
                    <a:pt x="199" y="68"/>
                  </a:lnTo>
                  <a:lnTo>
                    <a:pt x="202" y="77"/>
                  </a:lnTo>
                  <a:lnTo>
                    <a:pt x="203" y="87"/>
                  </a:lnTo>
                  <a:lnTo>
                    <a:pt x="204" y="96"/>
                  </a:lnTo>
                  <a:lnTo>
                    <a:pt x="204" y="107"/>
                  </a:lnTo>
                  <a:lnTo>
                    <a:pt x="203" y="118"/>
                  </a:lnTo>
                  <a:lnTo>
                    <a:pt x="202" y="127"/>
                  </a:lnTo>
                  <a:lnTo>
                    <a:pt x="199" y="137"/>
                  </a:lnTo>
                  <a:lnTo>
                    <a:pt x="195" y="146"/>
                  </a:lnTo>
                  <a:lnTo>
                    <a:pt x="190" y="154"/>
                  </a:lnTo>
                  <a:lnTo>
                    <a:pt x="184" y="162"/>
                  </a:lnTo>
                  <a:lnTo>
                    <a:pt x="179" y="171"/>
                  </a:lnTo>
                  <a:lnTo>
                    <a:pt x="172" y="177"/>
                  </a:lnTo>
                  <a:lnTo>
                    <a:pt x="164" y="184"/>
                  </a:lnTo>
                  <a:lnTo>
                    <a:pt x="156" y="190"/>
                  </a:lnTo>
                  <a:lnTo>
                    <a:pt x="148" y="194"/>
                  </a:lnTo>
                  <a:lnTo>
                    <a:pt x="138" y="198"/>
                  </a:lnTo>
                  <a:lnTo>
                    <a:pt x="129" y="202"/>
                  </a:lnTo>
                  <a:lnTo>
                    <a:pt x="118" y="203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102" y="185"/>
                  </a:lnTo>
                  <a:lnTo>
                    <a:pt x="107" y="185"/>
                  </a:lnTo>
                  <a:lnTo>
                    <a:pt x="115" y="184"/>
                  </a:lnTo>
                  <a:lnTo>
                    <a:pt x="123" y="183"/>
                  </a:lnTo>
                  <a:lnTo>
                    <a:pt x="131" y="180"/>
                  </a:lnTo>
                  <a:lnTo>
                    <a:pt x="138" y="177"/>
                  </a:lnTo>
                  <a:lnTo>
                    <a:pt x="152" y="169"/>
                  </a:lnTo>
                  <a:lnTo>
                    <a:pt x="164" y="158"/>
                  </a:lnTo>
                  <a:lnTo>
                    <a:pt x="173" y="145"/>
                  </a:lnTo>
                  <a:lnTo>
                    <a:pt x="180" y="130"/>
                  </a:lnTo>
                  <a:lnTo>
                    <a:pt x="183" y="123"/>
                  </a:lnTo>
                  <a:lnTo>
                    <a:pt x="184" y="115"/>
                  </a:lnTo>
                  <a:lnTo>
                    <a:pt x="185" y="107"/>
                  </a:lnTo>
                  <a:lnTo>
                    <a:pt x="185" y="97"/>
                  </a:lnTo>
                  <a:lnTo>
                    <a:pt x="183" y="81"/>
                  </a:lnTo>
                  <a:lnTo>
                    <a:pt x="177" y="66"/>
                  </a:lnTo>
                  <a:lnTo>
                    <a:pt x="169" y="53"/>
                  </a:lnTo>
                  <a:lnTo>
                    <a:pt x="160" y="42"/>
                  </a:lnTo>
                  <a:lnTo>
                    <a:pt x="148" y="32"/>
                  </a:lnTo>
                  <a:lnTo>
                    <a:pt x="133" y="26"/>
                  </a:lnTo>
                  <a:lnTo>
                    <a:pt x="118" y="20"/>
                  </a:lnTo>
                  <a:lnTo>
                    <a:pt x="102" y="19"/>
                  </a:lnTo>
                  <a:lnTo>
                    <a:pt x="102" y="0"/>
                  </a:lnTo>
                  <a:close/>
                  <a:moveTo>
                    <a:pt x="96" y="0"/>
                  </a:moveTo>
                  <a:lnTo>
                    <a:pt x="96" y="0"/>
                  </a:lnTo>
                  <a:lnTo>
                    <a:pt x="102" y="0"/>
                  </a:lnTo>
                  <a:lnTo>
                    <a:pt x="102" y="19"/>
                  </a:lnTo>
                  <a:lnTo>
                    <a:pt x="97" y="19"/>
                  </a:lnTo>
                  <a:lnTo>
                    <a:pt x="89" y="20"/>
                  </a:lnTo>
                  <a:lnTo>
                    <a:pt x="81" y="22"/>
                  </a:lnTo>
                  <a:lnTo>
                    <a:pt x="73" y="24"/>
                  </a:lnTo>
                  <a:lnTo>
                    <a:pt x="66" y="27"/>
                  </a:lnTo>
                  <a:lnTo>
                    <a:pt x="51" y="37"/>
                  </a:lnTo>
                  <a:lnTo>
                    <a:pt x="41" y="46"/>
                  </a:lnTo>
                  <a:lnTo>
                    <a:pt x="31" y="60"/>
                  </a:lnTo>
                  <a:lnTo>
                    <a:pt x="24" y="74"/>
                  </a:lnTo>
                  <a:lnTo>
                    <a:pt x="22" y="81"/>
                  </a:lnTo>
                  <a:lnTo>
                    <a:pt x="20" y="89"/>
                  </a:lnTo>
                  <a:lnTo>
                    <a:pt x="19" y="99"/>
                  </a:lnTo>
                  <a:lnTo>
                    <a:pt x="19" y="107"/>
                  </a:lnTo>
                  <a:lnTo>
                    <a:pt x="22" y="123"/>
                  </a:lnTo>
                  <a:lnTo>
                    <a:pt x="27" y="138"/>
                  </a:lnTo>
                  <a:lnTo>
                    <a:pt x="35" y="152"/>
                  </a:lnTo>
                  <a:lnTo>
                    <a:pt x="45" y="162"/>
                  </a:lnTo>
                  <a:lnTo>
                    <a:pt x="57" y="172"/>
                  </a:lnTo>
                  <a:lnTo>
                    <a:pt x="70" y="179"/>
                  </a:lnTo>
                  <a:lnTo>
                    <a:pt x="87" y="184"/>
                  </a:lnTo>
                  <a:lnTo>
                    <a:pt x="102" y="185"/>
                  </a:lnTo>
                  <a:lnTo>
                    <a:pt x="102" y="204"/>
                  </a:lnTo>
                  <a:lnTo>
                    <a:pt x="92" y="204"/>
                  </a:lnTo>
                  <a:lnTo>
                    <a:pt x="83" y="203"/>
                  </a:lnTo>
                  <a:lnTo>
                    <a:pt x="73" y="200"/>
                  </a:lnTo>
                  <a:lnTo>
                    <a:pt x="64" y="198"/>
                  </a:lnTo>
                  <a:lnTo>
                    <a:pt x="55" y="194"/>
                  </a:lnTo>
                  <a:lnTo>
                    <a:pt x="47" y="188"/>
                  </a:lnTo>
                  <a:lnTo>
                    <a:pt x="39" y="183"/>
                  </a:lnTo>
                  <a:lnTo>
                    <a:pt x="32" y="176"/>
                  </a:lnTo>
                  <a:lnTo>
                    <a:pt x="26" y="169"/>
                  </a:lnTo>
                  <a:lnTo>
                    <a:pt x="19" y="162"/>
                  </a:lnTo>
                  <a:lnTo>
                    <a:pt x="13" y="154"/>
                  </a:lnTo>
                  <a:lnTo>
                    <a:pt x="9" y="146"/>
                  </a:lnTo>
                  <a:lnTo>
                    <a:pt x="5" y="137"/>
                  </a:lnTo>
                  <a:lnTo>
                    <a:pt x="3" y="127"/>
                  </a:lnTo>
                  <a:lnTo>
                    <a:pt x="1" y="118"/>
                  </a:lnTo>
                  <a:lnTo>
                    <a:pt x="0" y="108"/>
                  </a:lnTo>
                  <a:lnTo>
                    <a:pt x="0" y="97"/>
                  </a:lnTo>
                  <a:lnTo>
                    <a:pt x="1" y="87"/>
                  </a:lnTo>
                  <a:lnTo>
                    <a:pt x="3" y="77"/>
                  </a:lnTo>
                  <a:lnTo>
                    <a:pt x="5" y="68"/>
                  </a:lnTo>
                  <a:lnTo>
                    <a:pt x="9" y="58"/>
                  </a:lnTo>
                  <a:lnTo>
                    <a:pt x="15" y="50"/>
                  </a:lnTo>
                  <a:lnTo>
                    <a:pt x="20" y="42"/>
                  </a:lnTo>
                  <a:lnTo>
                    <a:pt x="26" y="34"/>
                  </a:lnTo>
                  <a:lnTo>
                    <a:pt x="32" y="27"/>
                  </a:lnTo>
                  <a:lnTo>
                    <a:pt x="41" y="20"/>
                  </a:lnTo>
                  <a:lnTo>
                    <a:pt x="49" y="15"/>
                  </a:lnTo>
                  <a:lnTo>
                    <a:pt x="57" y="11"/>
                  </a:lnTo>
                  <a:lnTo>
                    <a:pt x="66" y="7"/>
                  </a:lnTo>
                  <a:lnTo>
                    <a:pt x="76" y="3"/>
                  </a:lnTo>
                  <a:lnTo>
                    <a:pt x="87" y="1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7" name="Freeform 138"/>
            <p:cNvSpPr>
              <a:spLocks noChangeArrowheads="1"/>
            </p:cNvSpPr>
            <p:nvPr/>
          </p:nvSpPr>
          <p:spPr bwMode="auto">
            <a:xfrm>
              <a:off x="3994151" y="2119313"/>
              <a:ext cx="52388" cy="161925"/>
            </a:xfrm>
            <a:custGeom>
              <a:avLst/>
              <a:gdLst>
                <a:gd name="T0" fmla="*/ 6 w 33"/>
                <a:gd name="T1" fmla="*/ 102 h 102"/>
                <a:gd name="T2" fmla="*/ 33 w 33"/>
                <a:gd name="T3" fmla="*/ 100 h 102"/>
                <a:gd name="T4" fmla="*/ 27 w 33"/>
                <a:gd name="T5" fmla="*/ 0 h 102"/>
                <a:gd name="T6" fmla="*/ 0 w 33"/>
                <a:gd name="T7" fmla="*/ 2 h 102"/>
                <a:gd name="T8" fmla="*/ 6 w 3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02">
                  <a:moveTo>
                    <a:pt x="6" y="102"/>
                  </a:moveTo>
                  <a:lnTo>
                    <a:pt x="33" y="10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6" y="102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18" name="Freeform 139"/>
            <p:cNvSpPr>
              <a:spLocks noChangeArrowheads="1"/>
            </p:cNvSpPr>
            <p:nvPr/>
          </p:nvSpPr>
          <p:spPr bwMode="auto">
            <a:xfrm>
              <a:off x="3986213" y="2171700"/>
              <a:ext cx="77788" cy="219075"/>
            </a:xfrm>
            <a:custGeom>
              <a:avLst/>
              <a:gdLst>
                <a:gd name="T0" fmla="*/ 5 w 49"/>
                <a:gd name="T1" fmla="*/ 116 h 138"/>
                <a:gd name="T2" fmla="*/ 5 w 49"/>
                <a:gd name="T3" fmla="*/ 116 h 138"/>
                <a:gd name="T4" fmla="*/ 5 w 49"/>
                <a:gd name="T5" fmla="*/ 122 h 138"/>
                <a:gd name="T6" fmla="*/ 7 w 49"/>
                <a:gd name="T7" fmla="*/ 126 h 138"/>
                <a:gd name="T8" fmla="*/ 9 w 49"/>
                <a:gd name="T9" fmla="*/ 128 h 138"/>
                <a:gd name="T10" fmla="*/ 12 w 49"/>
                <a:gd name="T11" fmla="*/ 132 h 138"/>
                <a:gd name="T12" fmla="*/ 16 w 49"/>
                <a:gd name="T13" fmla="*/ 134 h 138"/>
                <a:gd name="T14" fmla="*/ 19 w 49"/>
                <a:gd name="T15" fmla="*/ 136 h 138"/>
                <a:gd name="T16" fmla="*/ 23 w 49"/>
                <a:gd name="T17" fmla="*/ 138 h 138"/>
                <a:gd name="T18" fmla="*/ 28 w 49"/>
                <a:gd name="T19" fmla="*/ 138 h 138"/>
                <a:gd name="T20" fmla="*/ 32 w 49"/>
                <a:gd name="T21" fmla="*/ 136 h 138"/>
                <a:gd name="T22" fmla="*/ 37 w 49"/>
                <a:gd name="T23" fmla="*/ 135 h 138"/>
                <a:gd name="T24" fmla="*/ 41 w 49"/>
                <a:gd name="T25" fmla="*/ 132 h 138"/>
                <a:gd name="T26" fmla="*/ 43 w 49"/>
                <a:gd name="T27" fmla="*/ 130 h 138"/>
                <a:gd name="T28" fmla="*/ 46 w 49"/>
                <a:gd name="T29" fmla="*/ 127 h 138"/>
                <a:gd name="T30" fmla="*/ 47 w 49"/>
                <a:gd name="T31" fmla="*/ 123 h 138"/>
                <a:gd name="T32" fmla="*/ 49 w 49"/>
                <a:gd name="T33" fmla="*/ 119 h 138"/>
                <a:gd name="T34" fmla="*/ 49 w 49"/>
                <a:gd name="T35" fmla="*/ 115 h 138"/>
                <a:gd name="T36" fmla="*/ 43 w 49"/>
                <a:gd name="T37" fmla="*/ 20 h 138"/>
                <a:gd name="T38" fmla="*/ 43 w 49"/>
                <a:gd name="T39" fmla="*/ 16 h 138"/>
                <a:gd name="T40" fmla="*/ 42 w 49"/>
                <a:gd name="T41" fmla="*/ 12 h 138"/>
                <a:gd name="T42" fmla="*/ 39 w 49"/>
                <a:gd name="T43" fmla="*/ 8 h 138"/>
                <a:gd name="T44" fmla="*/ 37 w 49"/>
                <a:gd name="T45" fmla="*/ 5 h 138"/>
                <a:gd name="T46" fmla="*/ 34 w 49"/>
                <a:gd name="T47" fmla="*/ 2 h 138"/>
                <a:gd name="T48" fmla="*/ 30 w 49"/>
                <a:gd name="T49" fmla="*/ 1 h 138"/>
                <a:gd name="T50" fmla="*/ 26 w 49"/>
                <a:gd name="T51" fmla="*/ 0 h 138"/>
                <a:gd name="T52" fmla="*/ 20 w 49"/>
                <a:gd name="T53" fmla="*/ 0 h 138"/>
                <a:gd name="T54" fmla="*/ 16 w 49"/>
                <a:gd name="T55" fmla="*/ 0 h 138"/>
                <a:gd name="T56" fmla="*/ 12 w 49"/>
                <a:gd name="T57" fmla="*/ 1 h 138"/>
                <a:gd name="T58" fmla="*/ 8 w 49"/>
                <a:gd name="T59" fmla="*/ 4 h 138"/>
                <a:gd name="T60" fmla="*/ 5 w 49"/>
                <a:gd name="T61" fmla="*/ 6 h 138"/>
                <a:gd name="T62" fmla="*/ 3 w 49"/>
                <a:gd name="T63" fmla="*/ 11 h 138"/>
                <a:gd name="T64" fmla="*/ 1 w 49"/>
                <a:gd name="T65" fmla="*/ 15 h 138"/>
                <a:gd name="T66" fmla="*/ 0 w 49"/>
                <a:gd name="T67" fmla="*/ 19 h 138"/>
                <a:gd name="T68" fmla="*/ 0 w 49"/>
                <a:gd name="T69" fmla="*/ 23 h 138"/>
                <a:gd name="T70" fmla="*/ 5 w 49"/>
                <a:gd name="T71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138">
                  <a:moveTo>
                    <a:pt x="5" y="116"/>
                  </a:moveTo>
                  <a:lnTo>
                    <a:pt x="5" y="116"/>
                  </a:lnTo>
                  <a:lnTo>
                    <a:pt x="5" y="122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2" y="132"/>
                  </a:lnTo>
                  <a:lnTo>
                    <a:pt x="16" y="134"/>
                  </a:lnTo>
                  <a:lnTo>
                    <a:pt x="19" y="136"/>
                  </a:lnTo>
                  <a:lnTo>
                    <a:pt x="23" y="138"/>
                  </a:lnTo>
                  <a:lnTo>
                    <a:pt x="28" y="138"/>
                  </a:lnTo>
                  <a:lnTo>
                    <a:pt x="32" y="136"/>
                  </a:lnTo>
                  <a:lnTo>
                    <a:pt x="37" y="135"/>
                  </a:lnTo>
                  <a:lnTo>
                    <a:pt x="41" y="132"/>
                  </a:lnTo>
                  <a:lnTo>
                    <a:pt x="43" y="130"/>
                  </a:lnTo>
                  <a:lnTo>
                    <a:pt x="46" y="127"/>
                  </a:lnTo>
                  <a:lnTo>
                    <a:pt x="47" y="123"/>
                  </a:lnTo>
                  <a:lnTo>
                    <a:pt x="49" y="119"/>
                  </a:lnTo>
                  <a:lnTo>
                    <a:pt x="49" y="115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2" y="12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0" y="1"/>
                  </a:lnTo>
                  <a:lnTo>
                    <a:pt x="26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4"/>
                  </a:lnTo>
                  <a:lnTo>
                    <a:pt x="5" y="6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5" y="116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19" name="Freeform 140"/>
          <p:cNvSpPr>
            <a:spLocks noChangeArrowheads="1"/>
          </p:cNvSpPr>
          <p:nvPr/>
        </p:nvSpPr>
        <p:spPr bwMode="auto">
          <a:xfrm>
            <a:off x="3830638" y="1168400"/>
            <a:ext cx="385762" cy="314325"/>
          </a:xfrm>
          <a:custGeom>
            <a:avLst/>
            <a:gdLst>
              <a:gd name="T0" fmla="*/ 166 w 325"/>
              <a:gd name="T1" fmla="*/ 265 h 265"/>
              <a:gd name="T2" fmla="*/ 166 w 325"/>
              <a:gd name="T3" fmla="*/ 265 h 265"/>
              <a:gd name="T4" fmla="*/ 169 w 325"/>
              <a:gd name="T5" fmla="*/ 263 h 265"/>
              <a:gd name="T6" fmla="*/ 177 w 325"/>
              <a:gd name="T7" fmla="*/ 257 h 265"/>
              <a:gd name="T8" fmla="*/ 189 w 325"/>
              <a:gd name="T9" fmla="*/ 250 h 265"/>
              <a:gd name="T10" fmla="*/ 198 w 325"/>
              <a:gd name="T11" fmla="*/ 246 h 265"/>
              <a:gd name="T12" fmla="*/ 207 w 325"/>
              <a:gd name="T13" fmla="*/ 244 h 265"/>
              <a:gd name="T14" fmla="*/ 218 w 325"/>
              <a:gd name="T15" fmla="*/ 241 h 265"/>
              <a:gd name="T16" fmla="*/ 230 w 325"/>
              <a:gd name="T17" fmla="*/ 240 h 265"/>
              <a:gd name="T18" fmla="*/ 242 w 325"/>
              <a:gd name="T19" fmla="*/ 240 h 265"/>
              <a:gd name="T20" fmla="*/ 257 w 325"/>
              <a:gd name="T21" fmla="*/ 241 h 265"/>
              <a:gd name="T22" fmla="*/ 272 w 325"/>
              <a:gd name="T23" fmla="*/ 242 h 265"/>
              <a:gd name="T24" fmla="*/ 288 w 325"/>
              <a:gd name="T25" fmla="*/ 248 h 265"/>
              <a:gd name="T26" fmla="*/ 306 w 325"/>
              <a:gd name="T27" fmla="*/ 255 h 265"/>
              <a:gd name="T28" fmla="*/ 325 w 325"/>
              <a:gd name="T29" fmla="*/ 263 h 265"/>
              <a:gd name="T30" fmla="*/ 325 w 325"/>
              <a:gd name="T31" fmla="*/ 26 h 265"/>
              <a:gd name="T32" fmla="*/ 307 w 325"/>
              <a:gd name="T33" fmla="*/ 18 h 265"/>
              <a:gd name="T34" fmla="*/ 288 w 325"/>
              <a:gd name="T35" fmla="*/ 9 h 265"/>
              <a:gd name="T36" fmla="*/ 265 w 325"/>
              <a:gd name="T37" fmla="*/ 4 h 265"/>
              <a:gd name="T38" fmla="*/ 253 w 325"/>
              <a:gd name="T39" fmla="*/ 1 h 265"/>
              <a:gd name="T40" fmla="*/ 240 w 325"/>
              <a:gd name="T41" fmla="*/ 0 h 265"/>
              <a:gd name="T42" fmla="*/ 226 w 325"/>
              <a:gd name="T43" fmla="*/ 0 h 265"/>
              <a:gd name="T44" fmla="*/ 212 w 325"/>
              <a:gd name="T45" fmla="*/ 1 h 265"/>
              <a:gd name="T46" fmla="*/ 199 w 325"/>
              <a:gd name="T47" fmla="*/ 4 h 265"/>
              <a:gd name="T48" fmla="*/ 187 w 325"/>
              <a:gd name="T49" fmla="*/ 8 h 265"/>
              <a:gd name="T50" fmla="*/ 175 w 325"/>
              <a:gd name="T51" fmla="*/ 16 h 265"/>
              <a:gd name="T52" fmla="*/ 162 w 325"/>
              <a:gd name="T53" fmla="*/ 26 h 265"/>
              <a:gd name="T54" fmla="*/ 0 w 325"/>
              <a:gd name="T55" fmla="*/ 26 h 265"/>
              <a:gd name="T56" fmla="*/ 0 w 325"/>
              <a:gd name="T57" fmla="*/ 264 h 265"/>
              <a:gd name="T58" fmla="*/ 166 w 325"/>
              <a:gd name="T59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5" h="265">
                <a:moveTo>
                  <a:pt x="166" y="265"/>
                </a:moveTo>
                <a:lnTo>
                  <a:pt x="166" y="265"/>
                </a:lnTo>
                <a:lnTo>
                  <a:pt x="169" y="263"/>
                </a:lnTo>
                <a:lnTo>
                  <a:pt x="177" y="257"/>
                </a:lnTo>
                <a:lnTo>
                  <a:pt x="189" y="250"/>
                </a:lnTo>
                <a:lnTo>
                  <a:pt x="198" y="246"/>
                </a:lnTo>
                <a:lnTo>
                  <a:pt x="207" y="244"/>
                </a:lnTo>
                <a:lnTo>
                  <a:pt x="218" y="241"/>
                </a:lnTo>
                <a:lnTo>
                  <a:pt x="230" y="240"/>
                </a:lnTo>
                <a:lnTo>
                  <a:pt x="242" y="240"/>
                </a:lnTo>
                <a:lnTo>
                  <a:pt x="257" y="241"/>
                </a:lnTo>
                <a:lnTo>
                  <a:pt x="272" y="242"/>
                </a:lnTo>
                <a:lnTo>
                  <a:pt x="288" y="248"/>
                </a:lnTo>
                <a:lnTo>
                  <a:pt x="306" y="255"/>
                </a:lnTo>
                <a:lnTo>
                  <a:pt x="325" y="263"/>
                </a:lnTo>
                <a:lnTo>
                  <a:pt x="325" y="26"/>
                </a:lnTo>
                <a:lnTo>
                  <a:pt x="307" y="18"/>
                </a:lnTo>
                <a:lnTo>
                  <a:pt x="288" y="9"/>
                </a:lnTo>
                <a:lnTo>
                  <a:pt x="265" y="4"/>
                </a:lnTo>
                <a:lnTo>
                  <a:pt x="253" y="1"/>
                </a:lnTo>
                <a:lnTo>
                  <a:pt x="240" y="0"/>
                </a:lnTo>
                <a:lnTo>
                  <a:pt x="226" y="0"/>
                </a:lnTo>
                <a:lnTo>
                  <a:pt x="212" y="1"/>
                </a:lnTo>
                <a:lnTo>
                  <a:pt x="199" y="4"/>
                </a:lnTo>
                <a:lnTo>
                  <a:pt x="187" y="8"/>
                </a:lnTo>
                <a:lnTo>
                  <a:pt x="175" y="16"/>
                </a:lnTo>
                <a:lnTo>
                  <a:pt x="162" y="26"/>
                </a:lnTo>
                <a:lnTo>
                  <a:pt x="0" y="26"/>
                </a:lnTo>
                <a:lnTo>
                  <a:pt x="0" y="264"/>
                </a:lnTo>
                <a:lnTo>
                  <a:pt x="166" y="265"/>
                </a:lnTo>
                <a:close/>
              </a:path>
            </a:pathLst>
          </a:custGeom>
          <a:solidFill>
            <a:srgbClr val="F24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20" name="Freeform 141"/>
          <p:cNvSpPr>
            <a:spLocks noEditPoints="1" noChangeArrowheads="1"/>
          </p:cNvSpPr>
          <p:nvPr/>
        </p:nvSpPr>
        <p:spPr bwMode="auto">
          <a:xfrm>
            <a:off x="3860800" y="3097213"/>
            <a:ext cx="471488" cy="390525"/>
          </a:xfrm>
          <a:custGeom>
            <a:avLst/>
            <a:gdLst>
              <a:gd name="T0" fmla="*/ 372 w 396"/>
              <a:gd name="T1" fmla="*/ 0 h 327"/>
              <a:gd name="T2" fmla="*/ 387 w 396"/>
              <a:gd name="T3" fmla="*/ 9 h 327"/>
              <a:gd name="T4" fmla="*/ 396 w 396"/>
              <a:gd name="T5" fmla="*/ 24 h 327"/>
              <a:gd name="T6" fmla="*/ 396 w 396"/>
              <a:gd name="T7" fmla="*/ 204 h 327"/>
              <a:gd name="T8" fmla="*/ 387 w 396"/>
              <a:gd name="T9" fmla="*/ 220 h 327"/>
              <a:gd name="T10" fmla="*/ 372 w 396"/>
              <a:gd name="T11" fmla="*/ 229 h 327"/>
              <a:gd name="T12" fmla="*/ 238 w 396"/>
              <a:gd name="T13" fmla="*/ 260 h 327"/>
              <a:gd name="T14" fmla="*/ 307 w 396"/>
              <a:gd name="T15" fmla="*/ 262 h 327"/>
              <a:gd name="T16" fmla="*/ 321 w 396"/>
              <a:gd name="T17" fmla="*/ 273 h 327"/>
              <a:gd name="T18" fmla="*/ 326 w 396"/>
              <a:gd name="T19" fmla="*/ 291 h 327"/>
              <a:gd name="T20" fmla="*/ 325 w 396"/>
              <a:gd name="T21" fmla="*/ 308 h 327"/>
              <a:gd name="T22" fmla="*/ 312 w 396"/>
              <a:gd name="T23" fmla="*/ 322 h 327"/>
              <a:gd name="T24" fmla="*/ 295 w 396"/>
              <a:gd name="T25" fmla="*/ 327 h 327"/>
              <a:gd name="T26" fmla="*/ 348 w 396"/>
              <a:gd name="T27" fmla="*/ 208 h 327"/>
              <a:gd name="T28" fmla="*/ 361 w 396"/>
              <a:gd name="T29" fmla="*/ 204 h 327"/>
              <a:gd name="T30" fmla="*/ 371 w 396"/>
              <a:gd name="T31" fmla="*/ 192 h 327"/>
              <a:gd name="T32" fmla="*/ 373 w 396"/>
              <a:gd name="T33" fmla="*/ 47 h 327"/>
              <a:gd name="T34" fmla="*/ 368 w 396"/>
              <a:gd name="T35" fmla="*/ 32 h 327"/>
              <a:gd name="T36" fmla="*/ 357 w 396"/>
              <a:gd name="T37" fmla="*/ 23 h 327"/>
              <a:gd name="T38" fmla="*/ 199 w 396"/>
              <a:gd name="T39" fmla="*/ 20 h 327"/>
              <a:gd name="T40" fmla="*/ 159 w 396"/>
              <a:gd name="T41" fmla="*/ 260 h 327"/>
              <a:gd name="T42" fmla="*/ 127 w 396"/>
              <a:gd name="T43" fmla="*/ 208 h 327"/>
              <a:gd name="T44" fmla="*/ 127 w 396"/>
              <a:gd name="T45" fmla="*/ 327 h 327"/>
              <a:gd name="T46" fmla="*/ 155 w 396"/>
              <a:gd name="T47" fmla="*/ 288 h 327"/>
              <a:gd name="T48" fmla="*/ 159 w 396"/>
              <a:gd name="T49" fmla="*/ 283 h 327"/>
              <a:gd name="T50" fmla="*/ 155 w 396"/>
              <a:gd name="T51" fmla="*/ 277 h 327"/>
              <a:gd name="T52" fmla="*/ 127 w 396"/>
              <a:gd name="T53" fmla="*/ 260 h 327"/>
              <a:gd name="T54" fmla="*/ 199 w 396"/>
              <a:gd name="T55" fmla="*/ 20 h 327"/>
              <a:gd name="T56" fmla="*/ 101 w 396"/>
              <a:gd name="T57" fmla="*/ 260 h 327"/>
              <a:gd name="T58" fmla="*/ 100 w 396"/>
              <a:gd name="T59" fmla="*/ 276 h 327"/>
              <a:gd name="T60" fmla="*/ 94 w 396"/>
              <a:gd name="T61" fmla="*/ 280 h 327"/>
              <a:gd name="T62" fmla="*/ 96 w 396"/>
              <a:gd name="T63" fmla="*/ 287 h 327"/>
              <a:gd name="T64" fmla="*/ 127 w 396"/>
              <a:gd name="T65" fmla="*/ 288 h 327"/>
              <a:gd name="T66" fmla="*/ 94 w 396"/>
              <a:gd name="T67" fmla="*/ 326 h 327"/>
              <a:gd name="T68" fmla="*/ 78 w 396"/>
              <a:gd name="T69" fmla="*/ 318 h 327"/>
              <a:gd name="T70" fmla="*/ 70 w 396"/>
              <a:gd name="T71" fmla="*/ 302 h 327"/>
              <a:gd name="T72" fmla="*/ 70 w 396"/>
              <a:gd name="T73" fmla="*/ 285 h 327"/>
              <a:gd name="T74" fmla="*/ 78 w 396"/>
              <a:gd name="T75" fmla="*/ 269 h 327"/>
              <a:gd name="T76" fmla="*/ 94 w 396"/>
              <a:gd name="T77" fmla="*/ 260 h 327"/>
              <a:gd name="T78" fmla="*/ 32 w 396"/>
              <a:gd name="T79" fmla="*/ 230 h 327"/>
              <a:gd name="T80" fmla="*/ 14 w 396"/>
              <a:gd name="T81" fmla="*/ 224 h 327"/>
              <a:gd name="T82" fmla="*/ 2 w 396"/>
              <a:gd name="T83" fmla="*/ 210 h 327"/>
              <a:gd name="T84" fmla="*/ 0 w 396"/>
              <a:gd name="T85" fmla="*/ 31 h 327"/>
              <a:gd name="T86" fmla="*/ 5 w 396"/>
              <a:gd name="T87" fmla="*/ 13 h 327"/>
              <a:gd name="T88" fmla="*/ 20 w 396"/>
              <a:gd name="T89" fmla="*/ 2 h 327"/>
              <a:gd name="T90" fmla="*/ 127 w 396"/>
              <a:gd name="T91" fmla="*/ 0 h 327"/>
              <a:gd name="T92" fmla="*/ 44 w 396"/>
              <a:gd name="T93" fmla="*/ 21 h 327"/>
              <a:gd name="T94" fmla="*/ 31 w 396"/>
              <a:gd name="T95" fmla="*/ 28 h 327"/>
              <a:gd name="T96" fmla="*/ 24 w 396"/>
              <a:gd name="T97" fmla="*/ 42 h 327"/>
              <a:gd name="T98" fmla="*/ 24 w 396"/>
              <a:gd name="T99" fmla="*/ 188 h 327"/>
              <a:gd name="T100" fmla="*/ 31 w 396"/>
              <a:gd name="T101" fmla="*/ 200 h 327"/>
              <a:gd name="T102" fmla="*/ 44 w 396"/>
              <a:gd name="T103" fmla="*/ 207 h 327"/>
              <a:gd name="T104" fmla="*/ 127 w 396"/>
              <a:gd name="T105" fmla="*/ 23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96" h="327">
                <a:moveTo>
                  <a:pt x="199" y="0"/>
                </a:moveTo>
                <a:lnTo>
                  <a:pt x="365" y="0"/>
                </a:lnTo>
                <a:lnTo>
                  <a:pt x="372" y="0"/>
                </a:lnTo>
                <a:lnTo>
                  <a:pt x="377" y="2"/>
                </a:lnTo>
                <a:lnTo>
                  <a:pt x="383" y="5"/>
                </a:lnTo>
                <a:lnTo>
                  <a:pt x="387" y="9"/>
                </a:lnTo>
                <a:lnTo>
                  <a:pt x="391" y="13"/>
                </a:lnTo>
                <a:lnTo>
                  <a:pt x="394" y="19"/>
                </a:lnTo>
                <a:lnTo>
                  <a:pt x="396" y="24"/>
                </a:lnTo>
                <a:lnTo>
                  <a:pt x="396" y="31"/>
                </a:lnTo>
                <a:lnTo>
                  <a:pt x="396" y="197"/>
                </a:lnTo>
                <a:lnTo>
                  <a:pt x="396" y="204"/>
                </a:lnTo>
                <a:lnTo>
                  <a:pt x="394" y="210"/>
                </a:lnTo>
                <a:lnTo>
                  <a:pt x="391" y="215"/>
                </a:lnTo>
                <a:lnTo>
                  <a:pt x="387" y="220"/>
                </a:lnTo>
                <a:lnTo>
                  <a:pt x="383" y="224"/>
                </a:lnTo>
                <a:lnTo>
                  <a:pt x="377" y="227"/>
                </a:lnTo>
                <a:lnTo>
                  <a:pt x="372" y="229"/>
                </a:lnTo>
                <a:lnTo>
                  <a:pt x="365" y="230"/>
                </a:lnTo>
                <a:lnTo>
                  <a:pt x="238" y="230"/>
                </a:lnTo>
                <a:lnTo>
                  <a:pt x="238" y="260"/>
                </a:lnTo>
                <a:lnTo>
                  <a:pt x="295" y="260"/>
                </a:lnTo>
                <a:lnTo>
                  <a:pt x="302" y="260"/>
                </a:lnTo>
                <a:lnTo>
                  <a:pt x="307" y="262"/>
                </a:lnTo>
                <a:lnTo>
                  <a:pt x="312" y="265"/>
                </a:lnTo>
                <a:lnTo>
                  <a:pt x="318" y="269"/>
                </a:lnTo>
                <a:lnTo>
                  <a:pt x="321" y="273"/>
                </a:lnTo>
                <a:lnTo>
                  <a:pt x="325" y="279"/>
                </a:lnTo>
                <a:lnTo>
                  <a:pt x="326" y="285"/>
                </a:lnTo>
                <a:lnTo>
                  <a:pt x="326" y="291"/>
                </a:lnTo>
                <a:lnTo>
                  <a:pt x="326" y="295"/>
                </a:lnTo>
                <a:lnTo>
                  <a:pt x="326" y="302"/>
                </a:lnTo>
                <a:lnTo>
                  <a:pt x="325" y="308"/>
                </a:lnTo>
                <a:lnTo>
                  <a:pt x="321" y="314"/>
                </a:lnTo>
                <a:lnTo>
                  <a:pt x="318" y="318"/>
                </a:lnTo>
                <a:lnTo>
                  <a:pt x="312" y="322"/>
                </a:lnTo>
                <a:lnTo>
                  <a:pt x="307" y="325"/>
                </a:lnTo>
                <a:lnTo>
                  <a:pt x="302" y="326"/>
                </a:lnTo>
                <a:lnTo>
                  <a:pt x="295" y="327"/>
                </a:lnTo>
                <a:lnTo>
                  <a:pt x="199" y="327"/>
                </a:lnTo>
                <a:lnTo>
                  <a:pt x="199" y="208"/>
                </a:lnTo>
                <a:lnTo>
                  <a:pt x="348" y="208"/>
                </a:lnTo>
                <a:lnTo>
                  <a:pt x="352" y="207"/>
                </a:lnTo>
                <a:lnTo>
                  <a:pt x="357" y="205"/>
                </a:lnTo>
                <a:lnTo>
                  <a:pt x="361" y="204"/>
                </a:lnTo>
                <a:lnTo>
                  <a:pt x="365" y="200"/>
                </a:lnTo>
                <a:lnTo>
                  <a:pt x="368" y="196"/>
                </a:lnTo>
                <a:lnTo>
                  <a:pt x="371" y="192"/>
                </a:lnTo>
                <a:lnTo>
                  <a:pt x="372" y="188"/>
                </a:lnTo>
                <a:lnTo>
                  <a:pt x="373" y="182"/>
                </a:lnTo>
                <a:lnTo>
                  <a:pt x="373" y="47"/>
                </a:lnTo>
                <a:lnTo>
                  <a:pt x="372" y="42"/>
                </a:lnTo>
                <a:lnTo>
                  <a:pt x="371" y="36"/>
                </a:lnTo>
                <a:lnTo>
                  <a:pt x="368" y="32"/>
                </a:lnTo>
                <a:lnTo>
                  <a:pt x="365" y="28"/>
                </a:lnTo>
                <a:lnTo>
                  <a:pt x="361" y="25"/>
                </a:lnTo>
                <a:lnTo>
                  <a:pt x="357" y="23"/>
                </a:lnTo>
                <a:lnTo>
                  <a:pt x="352" y="21"/>
                </a:lnTo>
                <a:lnTo>
                  <a:pt x="348" y="20"/>
                </a:lnTo>
                <a:lnTo>
                  <a:pt x="199" y="20"/>
                </a:lnTo>
                <a:lnTo>
                  <a:pt x="199" y="0"/>
                </a:lnTo>
                <a:close/>
                <a:moveTo>
                  <a:pt x="127" y="260"/>
                </a:moveTo>
                <a:lnTo>
                  <a:pt x="159" y="260"/>
                </a:lnTo>
                <a:lnTo>
                  <a:pt x="159" y="230"/>
                </a:lnTo>
                <a:lnTo>
                  <a:pt x="127" y="230"/>
                </a:lnTo>
                <a:lnTo>
                  <a:pt x="127" y="208"/>
                </a:lnTo>
                <a:lnTo>
                  <a:pt x="199" y="208"/>
                </a:lnTo>
                <a:lnTo>
                  <a:pt x="199" y="327"/>
                </a:lnTo>
                <a:lnTo>
                  <a:pt x="127" y="327"/>
                </a:lnTo>
                <a:lnTo>
                  <a:pt x="127" y="288"/>
                </a:lnTo>
                <a:lnTo>
                  <a:pt x="154" y="288"/>
                </a:lnTo>
                <a:lnTo>
                  <a:pt x="155" y="288"/>
                </a:lnTo>
                <a:lnTo>
                  <a:pt x="158" y="287"/>
                </a:lnTo>
                <a:lnTo>
                  <a:pt x="159" y="284"/>
                </a:lnTo>
                <a:lnTo>
                  <a:pt x="159" y="283"/>
                </a:lnTo>
                <a:lnTo>
                  <a:pt x="159" y="280"/>
                </a:lnTo>
                <a:lnTo>
                  <a:pt x="158" y="279"/>
                </a:lnTo>
                <a:lnTo>
                  <a:pt x="155" y="277"/>
                </a:lnTo>
                <a:lnTo>
                  <a:pt x="154" y="276"/>
                </a:lnTo>
                <a:lnTo>
                  <a:pt x="127" y="276"/>
                </a:lnTo>
                <a:lnTo>
                  <a:pt x="127" y="260"/>
                </a:lnTo>
                <a:close/>
                <a:moveTo>
                  <a:pt x="127" y="0"/>
                </a:moveTo>
                <a:lnTo>
                  <a:pt x="199" y="0"/>
                </a:lnTo>
                <a:lnTo>
                  <a:pt x="199" y="20"/>
                </a:lnTo>
                <a:lnTo>
                  <a:pt x="127" y="20"/>
                </a:lnTo>
                <a:lnTo>
                  <a:pt x="127" y="0"/>
                </a:lnTo>
                <a:close/>
                <a:moveTo>
                  <a:pt x="101" y="260"/>
                </a:moveTo>
                <a:lnTo>
                  <a:pt x="127" y="260"/>
                </a:lnTo>
                <a:lnTo>
                  <a:pt x="127" y="276"/>
                </a:lnTo>
                <a:lnTo>
                  <a:pt x="100" y="276"/>
                </a:lnTo>
                <a:lnTo>
                  <a:pt x="97" y="277"/>
                </a:lnTo>
                <a:lnTo>
                  <a:pt x="96" y="279"/>
                </a:lnTo>
                <a:lnTo>
                  <a:pt x="94" y="280"/>
                </a:lnTo>
                <a:lnTo>
                  <a:pt x="94" y="283"/>
                </a:lnTo>
                <a:lnTo>
                  <a:pt x="94" y="284"/>
                </a:lnTo>
                <a:lnTo>
                  <a:pt x="96" y="287"/>
                </a:lnTo>
                <a:lnTo>
                  <a:pt x="97" y="288"/>
                </a:lnTo>
                <a:lnTo>
                  <a:pt x="100" y="288"/>
                </a:lnTo>
                <a:lnTo>
                  <a:pt x="127" y="288"/>
                </a:lnTo>
                <a:lnTo>
                  <a:pt x="127" y="327"/>
                </a:lnTo>
                <a:lnTo>
                  <a:pt x="101" y="327"/>
                </a:lnTo>
                <a:lnTo>
                  <a:pt x="94" y="326"/>
                </a:lnTo>
                <a:lnTo>
                  <a:pt x="88" y="325"/>
                </a:lnTo>
                <a:lnTo>
                  <a:pt x="82" y="322"/>
                </a:lnTo>
                <a:lnTo>
                  <a:pt x="78" y="318"/>
                </a:lnTo>
                <a:lnTo>
                  <a:pt x="74" y="314"/>
                </a:lnTo>
                <a:lnTo>
                  <a:pt x="71" y="308"/>
                </a:lnTo>
                <a:lnTo>
                  <a:pt x="70" y="302"/>
                </a:lnTo>
                <a:lnTo>
                  <a:pt x="69" y="295"/>
                </a:lnTo>
                <a:lnTo>
                  <a:pt x="69" y="291"/>
                </a:lnTo>
                <a:lnTo>
                  <a:pt x="70" y="285"/>
                </a:lnTo>
                <a:lnTo>
                  <a:pt x="71" y="279"/>
                </a:lnTo>
                <a:lnTo>
                  <a:pt x="74" y="273"/>
                </a:lnTo>
                <a:lnTo>
                  <a:pt x="78" y="269"/>
                </a:lnTo>
                <a:lnTo>
                  <a:pt x="82" y="265"/>
                </a:lnTo>
                <a:lnTo>
                  <a:pt x="88" y="262"/>
                </a:lnTo>
                <a:lnTo>
                  <a:pt x="94" y="260"/>
                </a:lnTo>
                <a:lnTo>
                  <a:pt x="101" y="260"/>
                </a:lnTo>
                <a:close/>
                <a:moveTo>
                  <a:pt x="127" y="230"/>
                </a:moveTo>
                <a:lnTo>
                  <a:pt x="32" y="230"/>
                </a:lnTo>
                <a:lnTo>
                  <a:pt x="25" y="229"/>
                </a:lnTo>
                <a:lnTo>
                  <a:pt x="20" y="227"/>
                </a:lnTo>
                <a:lnTo>
                  <a:pt x="14" y="224"/>
                </a:lnTo>
                <a:lnTo>
                  <a:pt x="9" y="220"/>
                </a:lnTo>
                <a:lnTo>
                  <a:pt x="5" y="215"/>
                </a:lnTo>
                <a:lnTo>
                  <a:pt x="2" y="210"/>
                </a:lnTo>
                <a:lnTo>
                  <a:pt x="1" y="204"/>
                </a:lnTo>
                <a:lnTo>
                  <a:pt x="0" y="197"/>
                </a:lnTo>
                <a:lnTo>
                  <a:pt x="0" y="31"/>
                </a:lnTo>
                <a:lnTo>
                  <a:pt x="1" y="24"/>
                </a:lnTo>
                <a:lnTo>
                  <a:pt x="2" y="19"/>
                </a:lnTo>
                <a:lnTo>
                  <a:pt x="5" y="13"/>
                </a:lnTo>
                <a:lnTo>
                  <a:pt x="9" y="9"/>
                </a:lnTo>
                <a:lnTo>
                  <a:pt x="14" y="5"/>
                </a:lnTo>
                <a:lnTo>
                  <a:pt x="20" y="2"/>
                </a:lnTo>
                <a:lnTo>
                  <a:pt x="25" y="0"/>
                </a:lnTo>
                <a:lnTo>
                  <a:pt x="32" y="0"/>
                </a:lnTo>
                <a:lnTo>
                  <a:pt x="127" y="0"/>
                </a:lnTo>
                <a:lnTo>
                  <a:pt x="127" y="20"/>
                </a:lnTo>
                <a:lnTo>
                  <a:pt x="50" y="20"/>
                </a:lnTo>
                <a:lnTo>
                  <a:pt x="44" y="21"/>
                </a:lnTo>
                <a:lnTo>
                  <a:pt x="40" y="23"/>
                </a:lnTo>
                <a:lnTo>
                  <a:pt x="35" y="25"/>
                </a:lnTo>
                <a:lnTo>
                  <a:pt x="31" y="28"/>
                </a:lnTo>
                <a:lnTo>
                  <a:pt x="28" y="32"/>
                </a:lnTo>
                <a:lnTo>
                  <a:pt x="25" y="36"/>
                </a:lnTo>
                <a:lnTo>
                  <a:pt x="24" y="42"/>
                </a:lnTo>
                <a:lnTo>
                  <a:pt x="24" y="47"/>
                </a:lnTo>
                <a:lnTo>
                  <a:pt x="24" y="182"/>
                </a:lnTo>
                <a:lnTo>
                  <a:pt x="24" y="188"/>
                </a:lnTo>
                <a:lnTo>
                  <a:pt x="25" y="192"/>
                </a:lnTo>
                <a:lnTo>
                  <a:pt x="28" y="196"/>
                </a:lnTo>
                <a:lnTo>
                  <a:pt x="31" y="200"/>
                </a:lnTo>
                <a:lnTo>
                  <a:pt x="35" y="204"/>
                </a:lnTo>
                <a:lnTo>
                  <a:pt x="40" y="205"/>
                </a:lnTo>
                <a:lnTo>
                  <a:pt x="44" y="207"/>
                </a:lnTo>
                <a:lnTo>
                  <a:pt x="50" y="208"/>
                </a:lnTo>
                <a:lnTo>
                  <a:pt x="127" y="208"/>
                </a:lnTo>
                <a:lnTo>
                  <a:pt x="127" y="230"/>
                </a:lnTo>
                <a:close/>
              </a:path>
            </a:pathLst>
          </a:custGeom>
          <a:solidFill>
            <a:srgbClr val="7CB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21" name="Freeform 142"/>
          <p:cNvSpPr>
            <a:spLocks noEditPoints="1" noChangeArrowheads="1"/>
          </p:cNvSpPr>
          <p:nvPr/>
        </p:nvSpPr>
        <p:spPr bwMode="auto">
          <a:xfrm>
            <a:off x="2892425" y="2316163"/>
            <a:ext cx="604838" cy="706437"/>
          </a:xfrm>
          <a:custGeom>
            <a:avLst/>
            <a:gdLst>
              <a:gd name="T0" fmla="*/ 92 w 509"/>
              <a:gd name="T1" fmla="*/ 126 h 593"/>
              <a:gd name="T2" fmla="*/ 147 w 509"/>
              <a:gd name="T3" fmla="*/ 94 h 593"/>
              <a:gd name="T4" fmla="*/ 137 w 509"/>
              <a:gd name="T5" fmla="*/ 133 h 593"/>
              <a:gd name="T6" fmla="*/ 168 w 509"/>
              <a:gd name="T7" fmla="*/ 120 h 593"/>
              <a:gd name="T8" fmla="*/ 157 w 509"/>
              <a:gd name="T9" fmla="*/ 157 h 593"/>
              <a:gd name="T10" fmla="*/ 189 w 509"/>
              <a:gd name="T11" fmla="*/ 144 h 593"/>
              <a:gd name="T12" fmla="*/ 177 w 509"/>
              <a:gd name="T13" fmla="*/ 183 h 593"/>
              <a:gd name="T14" fmla="*/ 210 w 509"/>
              <a:gd name="T15" fmla="*/ 170 h 593"/>
              <a:gd name="T16" fmla="*/ 174 w 509"/>
              <a:gd name="T17" fmla="*/ 228 h 593"/>
              <a:gd name="T18" fmla="*/ 230 w 509"/>
              <a:gd name="T19" fmla="*/ 195 h 593"/>
              <a:gd name="T20" fmla="*/ 219 w 509"/>
              <a:gd name="T21" fmla="*/ 235 h 593"/>
              <a:gd name="T22" fmla="*/ 252 w 509"/>
              <a:gd name="T23" fmla="*/ 221 h 593"/>
              <a:gd name="T24" fmla="*/ 239 w 509"/>
              <a:gd name="T25" fmla="*/ 259 h 593"/>
              <a:gd name="T26" fmla="*/ 272 w 509"/>
              <a:gd name="T27" fmla="*/ 245 h 593"/>
              <a:gd name="T28" fmla="*/ 261 w 509"/>
              <a:gd name="T29" fmla="*/ 285 h 593"/>
              <a:gd name="T30" fmla="*/ 294 w 509"/>
              <a:gd name="T31" fmla="*/ 271 h 593"/>
              <a:gd name="T32" fmla="*/ 258 w 509"/>
              <a:gd name="T33" fmla="*/ 329 h 593"/>
              <a:gd name="T34" fmla="*/ 314 w 509"/>
              <a:gd name="T35" fmla="*/ 297 h 593"/>
              <a:gd name="T36" fmla="*/ 302 w 509"/>
              <a:gd name="T37" fmla="*/ 336 h 593"/>
              <a:gd name="T38" fmla="*/ 334 w 509"/>
              <a:gd name="T39" fmla="*/ 323 h 593"/>
              <a:gd name="T40" fmla="*/ 323 w 509"/>
              <a:gd name="T41" fmla="*/ 362 h 593"/>
              <a:gd name="T42" fmla="*/ 356 w 509"/>
              <a:gd name="T43" fmla="*/ 347 h 593"/>
              <a:gd name="T44" fmla="*/ 344 w 509"/>
              <a:gd name="T45" fmla="*/ 386 h 593"/>
              <a:gd name="T46" fmla="*/ 376 w 509"/>
              <a:gd name="T47" fmla="*/ 373 h 593"/>
              <a:gd name="T48" fmla="*/ 341 w 509"/>
              <a:gd name="T49" fmla="*/ 431 h 593"/>
              <a:gd name="T50" fmla="*/ 397 w 509"/>
              <a:gd name="T51" fmla="*/ 398 h 593"/>
              <a:gd name="T52" fmla="*/ 386 w 509"/>
              <a:gd name="T53" fmla="*/ 438 h 593"/>
              <a:gd name="T54" fmla="*/ 418 w 509"/>
              <a:gd name="T55" fmla="*/ 424 h 593"/>
              <a:gd name="T56" fmla="*/ 406 w 509"/>
              <a:gd name="T57" fmla="*/ 463 h 593"/>
              <a:gd name="T58" fmla="*/ 438 w 509"/>
              <a:gd name="T59" fmla="*/ 450 h 593"/>
              <a:gd name="T60" fmla="*/ 426 w 509"/>
              <a:gd name="T61" fmla="*/ 488 h 593"/>
              <a:gd name="T62" fmla="*/ 459 w 509"/>
              <a:gd name="T63" fmla="*/ 474 h 593"/>
              <a:gd name="T64" fmla="*/ 424 w 509"/>
              <a:gd name="T65" fmla="*/ 532 h 593"/>
              <a:gd name="T66" fmla="*/ 480 w 509"/>
              <a:gd name="T67" fmla="*/ 500 h 593"/>
              <a:gd name="T68" fmla="*/ 437 w 509"/>
              <a:gd name="T69" fmla="*/ 593 h 593"/>
              <a:gd name="T70" fmla="*/ 70 w 509"/>
              <a:gd name="T71" fmla="*/ 82 h 593"/>
              <a:gd name="T72" fmla="*/ 82 w 509"/>
              <a:gd name="T73" fmla="*/ 78 h 593"/>
              <a:gd name="T74" fmla="*/ 88 w 509"/>
              <a:gd name="T75" fmla="*/ 65 h 593"/>
              <a:gd name="T76" fmla="*/ 84 w 509"/>
              <a:gd name="T77" fmla="*/ 52 h 593"/>
              <a:gd name="T78" fmla="*/ 78 w 509"/>
              <a:gd name="T79" fmla="*/ 46 h 593"/>
              <a:gd name="T80" fmla="*/ 70 w 509"/>
              <a:gd name="T81" fmla="*/ 45 h 593"/>
              <a:gd name="T82" fmla="*/ 72 w 509"/>
              <a:gd name="T83" fmla="*/ 0 h 593"/>
              <a:gd name="T84" fmla="*/ 70 w 509"/>
              <a:gd name="T85" fmla="*/ 145 h 593"/>
              <a:gd name="T86" fmla="*/ 70 w 509"/>
              <a:gd name="T87" fmla="*/ 2 h 593"/>
              <a:gd name="T88" fmla="*/ 65 w 509"/>
              <a:gd name="T89" fmla="*/ 46 h 593"/>
              <a:gd name="T90" fmla="*/ 54 w 509"/>
              <a:gd name="T91" fmla="*/ 55 h 593"/>
              <a:gd name="T92" fmla="*/ 53 w 509"/>
              <a:gd name="T93" fmla="*/ 68 h 593"/>
              <a:gd name="T94" fmla="*/ 59 w 509"/>
              <a:gd name="T95" fmla="*/ 78 h 593"/>
              <a:gd name="T96" fmla="*/ 66 w 509"/>
              <a:gd name="T97" fmla="*/ 80 h 593"/>
              <a:gd name="T98" fmla="*/ 70 w 509"/>
              <a:gd name="T99" fmla="*/ 145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09" h="593">
                <a:moveTo>
                  <a:pt x="141" y="86"/>
                </a:moveTo>
                <a:lnTo>
                  <a:pt x="92" y="126"/>
                </a:lnTo>
                <a:lnTo>
                  <a:pt x="99" y="134"/>
                </a:lnTo>
                <a:lnTo>
                  <a:pt x="147" y="94"/>
                </a:lnTo>
                <a:lnTo>
                  <a:pt x="162" y="111"/>
                </a:lnTo>
                <a:lnTo>
                  <a:pt x="137" y="133"/>
                </a:lnTo>
                <a:lnTo>
                  <a:pt x="142" y="140"/>
                </a:lnTo>
                <a:lnTo>
                  <a:pt x="168" y="120"/>
                </a:lnTo>
                <a:lnTo>
                  <a:pt x="183" y="137"/>
                </a:lnTo>
                <a:lnTo>
                  <a:pt x="157" y="157"/>
                </a:lnTo>
                <a:lnTo>
                  <a:pt x="164" y="166"/>
                </a:lnTo>
                <a:lnTo>
                  <a:pt x="189" y="144"/>
                </a:lnTo>
                <a:lnTo>
                  <a:pt x="203" y="161"/>
                </a:lnTo>
                <a:lnTo>
                  <a:pt x="177" y="183"/>
                </a:lnTo>
                <a:lnTo>
                  <a:pt x="184" y="191"/>
                </a:lnTo>
                <a:lnTo>
                  <a:pt x="210" y="170"/>
                </a:lnTo>
                <a:lnTo>
                  <a:pt x="225" y="187"/>
                </a:lnTo>
                <a:lnTo>
                  <a:pt x="174" y="228"/>
                </a:lnTo>
                <a:lnTo>
                  <a:pt x="181" y="236"/>
                </a:lnTo>
                <a:lnTo>
                  <a:pt x="230" y="195"/>
                </a:lnTo>
                <a:lnTo>
                  <a:pt x="245" y="213"/>
                </a:lnTo>
                <a:lnTo>
                  <a:pt x="219" y="235"/>
                </a:lnTo>
                <a:lnTo>
                  <a:pt x="226" y="241"/>
                </a:lnTo>
                <a:lnTo>
                  <a:pt x="252" y="221"/>
                </a:lnTo>
                <a:lnTo>
                  <a:pt x="267" y="239"/>
                </a:lnTo>
                <a:lnTo>
                  <a:pt x="239" y="259"/>
                </a:lnTo>
                <a:lnTo>
                  <a:pt x="246" y="267"/>
                </a:lnTo>
                <a:lnTo>
                  <a:pt x="272" y="245"/>
                </a:lnTo>
                <a:lnTo>
                  <a:pt x="287" y="263"/>
                </a:lnTo>
                <a:lnTo>
                  <a:pt x="261" y="285"/>
                </a:lnTo>
                <a:lnTo>
                  <a:pt x="267" y="293"/>
                </a:lnTo>
                <a:lnTo>
                  <a:pt x="294" y="271"/>
                </a:lnTo>
                <a:lnTo>
                  <a:pt x="307" y="289"/>
                </a:lnTo>
                <a:lnTo>
                  <a:pt x="258" y="329"/>
                </a:lnTo>
                <a:lnTo>
                  <a:pt x="264" y="338"/>
                </a:lnTo>
                <a:lnTo>
                  <a:pt x="314" y="297"/>
                </a:lnTo>
                <a:lnTo>
                  <a:pt x="329" y="314"/>
                </a:lnTo>
                <a:lnTo>
                  <a:pt x="302" y="336"/>
                </a:lnTo>
                <a:lnTo>
                  <a:pt x="308" y="343"/>
                </a:lnTo>
                <a:lnTo>
                  <a:pt x="334" y="323"/>
                </a:lnTo>
                <a:lnTo>
                  <a:pt x="349" y="340"/>
                </a:lnTo>
                <a:lnTo>
                  <a:pt x="323" y="362"/>
                </a:lnTo>
                <a:lnTo>
                  <a:pt x="329" y="369"/>
                </a:lnTo>
                <a:lnTo>
                  <a:pt x="356" y="347"/>
                </a:lnTo>
                <a:lnTo>
                  <a:pt x="369" y="366"/>
                </a:lnTo>
                <a:lnTo>
                  <a:pt x="344" y="386"/>
                </a:lnTo>
                <a:lnTo>
                  <a:pt x="350" y="394"/>
                </a:lnTo>
                <a:lnTo>
                  <a:pt x="376" y="373"/>
                </a:lnTo>
                <a:lnTo>
                  <a:pt x="391" y="390"/>
                </a:lnTo>
                <a:lnTo>
                  <a:pt x="341" y="431"/>
                </a:lnTo>
                <a:lnTo>
                  <a:pt x="348" y="439"/>
                </a:lnTo>
                <a:lnTo>
                  <a:pt x="397" y="398"/>
                </a:lnTo>
                <a:lnTo>
                  <a:pt x="411" y="416"/>
                </a:lnTo>
                <a:lnTo>
                  <a:pt x="386" y="438"/>
                </a:lnTo>
                <a:lnTo>
                  <a:pt x="391" y="446"/>
                </a:lnTo>
                <a:lnTo>
                  <a:pt x="418" y="424"/>
                </a:lnTo>
                <a:lnTo>
                  <a:pt x="432" y="442"/>
                </a:lnTo>
                <a:lnTo>
                  <a:pt x="406" y="463"/>
                </a:lnTo>
                <a:lnTo>
                  <a:pt x="413" y="470"/>
                </a:lnTo>
                <a:lnTo>
                  <a:pt x="438" y="450"/>
                </a:lnTo>
                <a:lnTo>
                  <a:pt x="453" y="467"/>
                </a:lnTo>
                <a:lnTo>
                  <a:pt x="426" y="488"/>
                </a:lnTo>
                <a:lnTo>
                  <a:pt x="433" y="496"/>
                </a:lnTo>
                <a:lnTo>
                  <a:pt x="459" y="474"/>
                </a:lnTo>
                <a:lnTo>
                  <a:pt x="474" y="492"/>
                </a:lnTo>
                <a:lnTo>
                  <a:pt x="424" y="532"/>
                </a:lnTo>
                <a:lnTo>
                  <a:pt x="430" y="541"/>
                </a:lnTo>
                <a:lnTo>
                  <a:pt x="480" y="500"/>
                </a:lnTo>
                <a:lnTo>
                  <a:pt x="509" y="535"/>
                </a:lnTo>
                <a:lnTo>
                  <a:pt x="437" y="593"/>
                </a:lnTo>
                <a:lnTo>
                  <a:pt x="70" y="145"/>
                </a:lnTo>
                <a:lnTo>
                  <a:pt x="70" y="82"/>
                </a:lnTo>
                <a:lnTo>
                  <a:pt x="77" y="80"/>
                </a:lnTo>
                <a:lnTo>
                  <a:pt x="82" y="78"/>
                </a:lnTo>
                <a:lnTo>
                  <a:pt x="86" y="72"/>
                </a:lnTo>
                <a:lnTo>
                  <a:pt x="88" y="65"/>
                </a:lnTo>
                <a:lnTo>
                  <a:pt x="88" y="59"/>
                </a:lnTo>
                <a:lnTo>
                  <a:pt x="84" y="52"/>
                </a:lnTo>
                <a:lnTo>
                  <a:pt x="81" y="49"/>
                </a:lnTo>
                <a:lnTo>
                  <a:pt x="78" y="46"/>
                </a:lnTo>
                <a:lnTo>
                  <a:pt x="74" y="45"/>
                </a:lnTo>
                <a:lnTo>
                  <a:pt x="70" y="45"/>
                </a:lnTo>
                <a:lnTo>
                  <a:pt x="70" y="2"/>
                </a:lnTo>
                <a:lnTo>
                  <a:pt x="72" y="0"/>
                </a:lnTo>
                <a:lnTo>
                  <a:pt x="141" y="86"/>
                </a:lnTo>
                <a:close/>
                <a:moveTo>
                  <a:pt x="70" y="145"/>
                </a:moveTo>
                <a:lnTo>
                  <a:pt x="0" y="59"/>
                </a:lnTo>
                <a:lnTo>
                  <a:pt x="70" y="2"/>
                </a:lnTo>
                <a:lnTo>
                  <a:pt x="70" y="45"/>
                </a:lnTo>
                <a:lnTo>
                  <a:pt x="65" y="46"/>
                </a:lnTo>
                <a:lnTo>
                  <a:pt x="59" y="49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7" y="75"/>
                </a:lnTo>
                <a:lnTo>
                  <a:pt x="59" y="78"/>
                </a:lnTo>
                <a:lnTo>
                  <a:pt x="63" y="79"/>
                </a:lnTo>
                <a:lnTo>
                  <a:pt x="66" y="80"/>
                </a:lnTo>
                <a:lnTo>
                  <a:pt x="70" y="82"/>
                </a:lnTo>
                <a:lnTo>
                  <a:pt x="70" y="145"/>
                </a:lnTo>
                <a:close/>
              </a:path>
            </a:pathLst>
          </a:custGeom>
          <a:solidFill>
            <a:srgbClr val="F24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22" name="Freeform 143"/>
          <p:cNvSpPr>
            <a:spLocks noEditPoints="1" noChangeArrowheads="1"/>
          </p:cNvSpPr>
          <p:nvPr/>
        </p:nvSpPr>
        <p:spPr bwMode="auto">
          <a:xfrm>
            <a:off x="2782888" y="2525713"/>
            <a:ext cx="255587" cy="512762"/>
          </a:xfrm>
          <a:custGeom>
            <a:avLst/>
            <a:gdLst>
              <a:gd name="T0" fmla="*/ 214 w 214"/>
              <a:gd name="T1" fmla="*/ 349 h 431"/>
              <a:gd name="T2" fmla="*/ 168 w 214"/>
              <a:gd name="T3" fmla="*/ 413 h 431"/>
              <a:gd name="T4" fmla="*/ 169 w 214"/>
              <a:gd name="T5" fmla="*/ 408 h 431"/>
              <a:gd name="T6" fmla="*/ 209 w 214"/>
              <a:gd name="T7" fmla="*/ 349 h 431"/>
              <a:gd name="T8" fmla="*/ 203 w 214"/>
              <a:gd name="T9" fmla="*/ 341 h 431"/>
              <a:gd name="T10" fmla="*/ 194 w 214"/>
              <a:gd name="T11" fmla="*/ 336 h 431"/>
              <a:gd name="T12" fmla="*/ 184 w 214"/>
              <a:gd name="T13" fmla="*/ 340 h 431"/>
              <a:gd name="T14" fmla="*/ 179 w 214"/>
              <a:gd name="T15" fmla="*/ 348 h 431"/>
              <a:gd name="T16" fmla="*/ 176 w 214"/>
              <a:gd name="T17" fmla="*/ 351 h 431"/>
              <a:gd name="T18" fmla="*/ 171 w 214"/>
              <a:gd name="T19" fmla="*/ 347 h 431"/>
              <a:gd name="T20" fmla="*/ 168 w 214"/>
              <a:gd name="T21" fmla="*/ 228 h 431"/>
              <a:gd name="T22" fmla="*/ 51 w 214"/>
              <a:gd name="T23" fmla="*/ 194 h 431"/>
              <a:gd name="T24" fmla="*/ 50 w 214"/>
              <a:gd name="T25" fmla="*/ 183 h 431"/>
              <a:gd name="T26" fmla="*/ 60 w 214"/>
              <a:gd name="T27" fmla="*/ 184 h 431"/>
              <a:gd name="T28" fmla="*/ 79 w 214"/>
              <a:gd name="T29" fmla="*/ 175 h 431"/>
              <a:gd name="T30" fmla="*/ 73 w 214"/>
              <a:gd name="T31" fmla="*/ 172 h 431"/>
              <a:gd name="T32" fmla="*/ 50 w 214"/>
              <a:gd name="T33" fmla="*/ 115 h 431"/>
              <a:gd name="T34" fmla="*/ 99 w 214"/>
              <a:gd name="T35" fmla="*/ 61 h 431"/>
              <a:gd name="T36" fmla="*/ 107 w 214"/>
              <a:gd name="T37" fmla="*/ 62 h 431"/>
              <a:gd name="T38" fmla="*/ 114 w 214"/>
              <a:gd name="T39" fmla="*/ 69 h 431"/>
              <a:gd name="T40" fmla="*/ 144 w 214"/>
              <a:gd name="T41" fmla="*/ 149 h 431"/>
              <a:gd name="T42" fmla="*/ 144 w 214"/>
              <a:gd name="T43" fmla="*/ 156 h 431"/>
              <a:gd name="T44" fmla="*/ 168 w 214"/>
              <a:gd name="T45" fmla="*/ 228 h 431"/>
              <a:gd name="T46" fmla="*/ 163 w 214"/>
              <a:gd name="T47" fmla="*/ 348 h 431"/>
              <a:gd name="T48" fmla="*/ 154 w 214"/>
              <a:gd name="T49" fmla="*/ 353 h 431"/>
              <a:gd name="T50" fmla="*/ 153 w 214"/>
              <a:gd name="T51" fmla="*/ 363 h 431"/>
              <a:gd name="T52" fmla="*/ 145 w 214"/>
              <a:gd name="T53" fmla="*/ 357 h 431"/>
              <a:gd name="T54" fmla="*/ 135 w 214"/>
              <a:gd name="T55" fmla="*/ 357 h 431"/>
              <a:gd name="T56" fmla="*/ 129 w 214"/>
              <a:gd name="T57" fmla="*/ 366 h 431"/>
              <a:gd name="T58" fmla="*/ 127 w 214"/>
              <a:gd name="T59" fmla="*/ 376 h 431"/>
              <a:gd name="T60" fmla="*/ 168 w 214"/>
              <a:gd name="T61" fmla="*/ 405 h 431"/>
              <a:gd name="T62" fmla="*/ 125 w 214"/>
              <a:gd name="T63" fmla="*/ 385 h 431"/>
              <a:gd name="T64" fmla="*/ 50 w 214"/>
              <a:gd name="T65" fmla="*/ 77 h 431"/>
              <a:gd name="T66" fmla="*/ 87 w 214"/>
              <a:gd name="T67" fmla="*/ 28 h 431"/>
              <a:gd name="T68" fmla="*/ 81 w 214"/>
              <a:gd name="T69" fmla="*/ 18 h 431"/>
              <a:gd name="T70" fmla="*/ 72 w 214"/>
              <a:gd name="T71" fmla="*/ 10 h 431"/>
              <a:gd name="T72" fmla="*/ 62 w 214"/>
              <a:gd name="T73" fmla="*/ 3 h 431"/>
              <a:gd name="T74" fmla="*/ 50 w 214"/>
              <a:gd name="T75" fmla="*/ 0 h 431"/>
              <a:gd name="T76" fmla="*/ 50 w 214"/>
              <a:gd name="T77" fmla="*/ 194 h 431"/>
              <a:gd name="T78" fmla="*/ 41 w 214"/>
              <a:gd name="T79" fmla="*/ 186 h 431"/>
              <a:gd name="T80" fmla="*/ 9 w 214"/>
              <a:gd name="T81" fmla="*/ 104 h 431"/>
              <a:gd name="T82" fmla="*/ 12 w 214"/>
              <a:gd name="T83" fmla="*/ 96 h 431"/>
              <a:gd name="T84" fmla="*/ 4 w 214"/>
              <a:gd name="T85" fmla="*/ 61 h 431"/>
              <a:gd name="T86" fmla="*/ 0 w 214"/>
              <a:gd name="T87" fmla="*/ 43 h 431"/>
              <a:gd name="T88" fmla="*/ 4 w 214"/>
              <a:gd name="T89" fmla="*/ 27 h 431"/>
              <a:gd name="T90" fmla="*/ 15 w 214"/>
              <a:gd name="T91" fmla="*/ 12 h 431"/>
              <a:gd name="T92" fmla="*/ 30 w 214"/>
              <a:gd name="T93" fmla="*/ 3 h 431"/>
              <a:gd name="T94" fmla="*/ 50 w 214"/>
              <a:gd name="T95" fmla="*/ 0 h 431"/>
              <a:gd name="T96" fmla="*/ 43 w 214"/>
              <a:gd name="T97" fmla="*/ 81 h 431"/>
              <a:gd name="T98" fmla="*/ 50 w 214"/>
              <a:gd name="T99" fmla="*/ 115 h 431"/>
              <a:gd name="T100" fmla="*/ 43 w 214"/>
              <a:gd name="T101" fmla="*/ 98 h 431"/>
              <a:gd name="T102" fmla="*/ 46 w 214"/>
              <a:gd name="T103" fmla="*/ 91 h 431"/>
              <a:gd name="T104" fmla="*/ 26 w 214"/>
              <a:gd name="T105" fmla="*/ 96 h 431"/>
              <a:gd name="T106" fmla="*/ 19 w 214"/>
              <a:gd name="T107" fmla="*/ 103 h 431"/>
              <a:gd name="T108" fmla="*/ 19 w 214"/>
              <a:gd name="T109" fmla="*/ 111 h 431"/>
              <a:gd name="T110" fmla="*/ 47 w 214"/>
              <a:gd name="T111" fmla="*/ 181 h 431"/>
              <a:gd name="T112" fmla="*/ 50 w 214"/>
              <a:gd name="T113" fmla="*/ 194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solidFill>
            <a:srgbClr val="5ABB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23" name="组合 213"/>
          <p:cNvGrpSpPr/>
          <p:nvPr/>
        </p:nvGrpSpPr>
        <p:grpSpPr bwMode="auto">
          <a:xfrm>
            <a:off x="3524250" y="2589213"/>
            <a:ext cx="428625" cy="431800"/>
            <a:chOff x="2157413" y="3054350"/>
            <a:chExt cx="571500" cy="574675"/>
          </a:xfrm>
        </p:grpSpPr>
        <p:sp>
          <p:nvSpPr>
            <p:cNvPr id="3224" name="Freeform 144"/>
            <p:cNvSpPr>
              <a:spLocks noEditPoints="1" noChangeArrowhead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97 w 360"/>
                <a:gd name="T1" fmla="*/ 2 h 362"/>
                <a:gd name="T2" fmla="*/ 250 w 360"/>
                <a:gd name="T3" fmla="*/ 15 h 362"/>
                <a:gd name="T4" fmla="*/ 295 w 360"/>
                <a:gd name="T5" fmla="*/ 42 h 362"/>
                <a:gd name="T6" fmla="*/ 329 w 360"/>
                <a:gd name="T7" fmla="*/ 80 h 362"/>
                <a:gd name="T8" fmla="*/ 352 w 360"/>
                <a:gd name="T9" fmla="*/ 127 h 362"/>
                <a:gd name="T10" fmla="*/ 360 w 360"/>
                <a:gd name="T11" fmla="*/ 180 h 362"/>
                <a:gd name="T12" fmla="*/ 352 w 360"/>
                <a:gd name="T13" fmla="*/ 234 h 362"/>
                <a:gd name="T14" fmla="*/ 329 w 360"/>
                <a:gd name="T15" fmla="*/ 282 h 362"/>
                <a:gd name="T16" fmla="*/ 295 w 360"/>
                <a:gd name="T17" fmla="*/ 320 h 362"/>
                <a:gd name="T18" fmla="*/ 250 w 360"/>
                <a:gd name="T19" fmla="*/ 347 h 362"/>
                <a:gd name="T20" fmla="*/ 197 w 360"/>
                <a:gd name="T21" fmla="*/ 360 h 362"/>
                <a:gd name="T22" fmla="*/ 186 w 360"/>
                <a:gd name="T23" fmla="*/ 314 h 362"/>
                <a:gd name="T24" fmla="*/ 201 w 360"/>
                <a:gd name="T25" fmla="*/ 329 h 362"/>
                <a:gd name="T26" fmla="*/ 237 w 360"/>
                <a:gd name="T27" fmla="*/ 320 h 362"/>
                <a:gd name="T28" fmla="*/ 268 w 360"/>
                <a:gd name="T29" fmla="*/ 302 h 362"/>
                <a:gd name="T30" fmla="*/ 293 w 360"/>
                <a:gd name="T31" fmla="*/ 278 h 362"/>
                <a:gd name="T32" fmla="*/ 312 w 360"/>
                <a:gd name="T33" fmla="*/ 248 h 362"/>
                <a:gd name="T34" fmla="*/ 325 w 360"/>
                <a:gd name="T35" fmla="*/ 215 h 362"/>
                <a:gd name="T36" fmla="*/ 316 w 360"/>
                <a:gd name="T37" fmla="*/ 194 h 362"/>
                <a:gd name="T38" fmla="*/ 314 w 360"/>
                <a:gd name="T39" fmla="*/ 174 h 362"/>
                <a:gd name="T40" fmla="*/ 327 w 360"/>
                <a:gd name="T41" fmla="*/ 159 h 362"/>
                <a:gd name="T42" fmla="*/ 318 w 360"/>
                <a:gd name="T43" fmla="*/ 123 h 362"/>
                <a:gd name="T44" fmla="*/ 300 w 360"/>
                <a:gd name="T45" fmla="*/ 94 h 362"/>
                <a:gd name="T46" fmla="*/ 277 w 360"/>
                <a:gd name="T47" fmla="*/ 67 h 362"/>
                <a:gd name="T48" fmla="*/ 247 w 360"/>
                <a:gd name="T49" fmla="*/ 48 h 362"/>
                <a:gd name="T50" fmla="*/ 214 w 360"/>
                <a:gd name="T51" fmla="*/ 35 h 362"/>
                <a:gd name="T52" fmla="*/ 193 w 360"/>
                <a:gd name="T53" fmla="*/ 44 h 362"/>
                <a:gd name="T54" fmla="*/ 180 w 360"/>
                <a:gd name="T55" fmla="*/ 0 h 362"/>
                <a:gd name="T56" fmla="*/ 180 w 360"/>
                <a:gd name="T57" fmla="*/ 48 h 362"/>
                <a:gd name="T58" fmla="*/ 161 w 360"/>
                <a:gd name="T59" fmla="*/ 39 h 362"/>
                <a:gd name="T60" fmla="*/ 134 w 360"/>
                <a:gd name="T61" fmla="*/ 38 h 362"/>
                <a:gd name="T62" fmla="*/ 101 w 360"/>
                <a:gd name="T63" fmla="*/ 53 h 362"/>
                <a:gd name="T64" fmla="*/ 74 w 360"/>
                <a:gd name="T65" fmla="*/ 75 h 362"/>
                <a:gd name="T66" fmla="*/ 52 w 360"/>
                <a:gd name="T67" fmla="*/ 103 h 362"/>
                <a:gd name="T68" fmla="*/ 37 w 360"/>
                <a:gd name="T69" fmla="*/ 136 h 362"/>
                <a:gd name="T70" fmla="*/ 37 w 360"/>
                <a:gd name="T71" fmla="*/ 163 h 362"/>
                <a:gd name="T72" fmla="*/ 47 w 360"/>
                <a:gd name="T73" fmla="*/ 180 h 362"/>
                <a:gd name="T74" fmla="*/ 37 w 360"/>
                <a:gd name="T75" fmla="*/ 199 h 362"/>
                <a:gd name="T76" fmla="*/ 37 w 360"/>
                <a:gd name="T77" fmla="*/ 226 h 362"/>
                <a:gd name="T78" fmla="*/ 52 w 360"/>
                <a:gd name="T79" fmla="*/ 259 h 362"/>
                <a:gd name="T80" fmla="*/ 74 w 360"/>
                <a:gd name="T81" fmla="*/ 286 h 362"/>
                <a:gd name="T82" fmla="*/ 101 w 360"/>
                <a:gd name="T83" fmla="*/ 309 h 362"/>
                <a:gd name="T84" fmla="*/ 134 w 360"/>
                <a:gd name="T85" fmla="*/ 324 h 362"/>
                <a:gd name="T86" fmla="*/ 161 w 360"/>
                <a:gd name="T87" fmla="*/ 322 h 362"/>
                <a:gd name="T88" fmla="*/ 180 w 360"/>
                <a:gd name="T89" fmla="*/ 314 h 362"/>
                <a:gd name="T90" fmla="*/ 143 w 360"/>
                <a:gd name="T91" fmla="*/ 358 h 362"/>
                <a:gd name="T92" fmla="*/ 93 w 360"/>
                <a:gd name="T93" fmla="*/ 340 h 362"/>
                <a:gd name="T94" fmla="*/ 52 w 360"/>
                <a:gd name="T95" fmla="*/ 309 h 362"/>
                <a:gd name="T96" fmla="*/ 21 w 360"/>
                <a:gd name="T97" fmla="*/ 267 h 362"/>
                <a:gd name="T98" fmla="*/ 2 w 360"/>
                <a:gd name="T99" fmla="*/ 217 h 362"/>
                <a:gd name="T100" fmla="*/ 0 w 360"/>
                <a:gd name="T101" fmla="*/ 163 h 362"/>
                <a:gd name="T102" fmla="*/ 13 w 360"/>
                <a:gd name="T103" fmla="*/ 111 h 362"/>
                <a:gd name="T104" fmla="*/ 40 w 360"/>
                <a:gd name="T105" fmla="*/ 67 h 362"/>
                <a:gd name="T106" fmla="*/ 78 w 360"/>
                <a:gd name="T107" fmla="*/ 31 h 362"/>
                <a:gd name="T108" fmla="*/ 126 w 360"/>
                <a:gd name="T109" fmla="*/ 8 h 362"/>
                <a:gd name="T110" fmla="*/ 180 w 360"/>
                <a:gd name="T111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25" name="Freeform 145"/>
            <p:cNvSpPr>
              <a:spLocks noChangeArrowheads="1"/>
            </p:cNvSpPr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60 w 180"/>
                <a:gd name="T5" fmla="*/ 39 h 95"/>
                <a:gd name="T6" fmla="*/ 67 w 180"/>
                <a:gd name="T7" fmla="*/ 39 h 95"/>
                <a:gd name="T8" fmla="*/ 75 w 180"/>
                <a:gd name="T9" fmla="*/ 41 h 95"/>
                <a:gd name="T10" fmla="*/ 83 w 180"/>
                <a:gd name="T11" fmla="*/ 45 h 95"/>
                <a:gd name="T12" fmla="*/ 88 w 180"/>
                <a:gd name="T13" fmla="*/ 50 h 95"/>
                <a:gd name="T14" fmla="*/ 92 w 180"/>
                <a:gd name="T15" fmla="*/ 58 h 95"/>
                <a:gd name="T16" fmla="*/ 180 w 180"/>
                <a:gd name="T17" fmla="*/ 58 h 95"/>
                <a:gd name="T18" fmla="*/ 180 w 180"/>
                <a:gd name="T19" fmla="*/ 76 h 95"/>
                <a:gd name="T20" fmla="*/ 92 w 180"/>
                <a:gd name="T21" fmla="*/ 76 h 95"/>
                <a:gd name="T22" fmla="*/ 88 w 180"/>
                <a:gd name="T23" fmla="*/ 84 h 95"/>
                <a:gd name="T24" fmla="*/ 83 w 180"/>
                <a:gd name="T25" fmla="*/ 89 h 95"/>
                <a:gd name="T26" fmla="*/ 75 w 180"/>
                <a:gd name="T27" fmla="*/ 93 h 95"/>
                <a:gd name="T28" fmla="*/ 67 w 180"/>
                <a:gd name="T29" fmla="*/ 95 h 95"/>
                <a:gd name="T30" fmla="*/ 61 w 180"/>
                <a:gd name="T31" fmla="*/ 95 h 95"/>
                <a:gd name="T32" fmla="*/ 56 w 180"/>
                <a:gd name="T33" fmla="*/ 92 h 95"/>
                <a:gd name="T34" fmla="*/ 50 w 180"/>
                <a:gd name="T35" fmla="*/ 91 h 95"/>
                <a:gd name="T36" fmla="*/ 46 w 180"/>
                <a:gd name="T37" fmla="*/ 87 h 95"/>
                <a:gd name="T38" fmla="*/ 44 w 180"/>
                <a:gd name="T39" fmla="*/ 83 h 95"/>
                <a:gd name="T40" fmla="*/ 41 w 180"/>
                <a:gd name="T41" fmla="*/ 77 h 95"/>
                <a:gd name="T42" fmla="*/ 40 w 180"/>
                <a:gd name="T43" fmla="*/ 73 h 95"/>
                <a:gd name="T44" fmla="*/ 38 w 180"/>
                <a:gd name="T45" fmla="*/ 66 h 95"/>
                <a:gd name="T46" fmla="*/ 40 w 180"/>
                <a:gd name="T47" fmla="*/ 61 h 95"/>
                <a:gd name="T48" fmla="*/ 41 w 180"/>
                <a:gd name="T49" fmla="*/ 54 h 95"/>
                <a:gd name="T50" fmla="*/ 0 w 180"/>
                <a:gd name="T51" fmla="*/ 13 h 95"/>
                <a:gd name="T52" fmla="*/ 13 w 180"/>
                <a:gd name="T5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EDC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26" name="组合 211"/>
          <p:cNvGrpSpPr/>
          <p:nvPr/>
        </p:nvGrpSpPr>
        <p:grpSpPr bwMode="auto">
          <a:xfrm>
            <a:off x="3444875" y="3143250"/>
            <a:ext cx="334963" cy="315913"/>
            <a:chOff x="2051051" y="3792538"/>
            <a:chExt cx="447675" cy="422275"/>
          </a:xfrm>
        </p:grpSpPr>
        <p:sp>
          <p:nvSpPr>
            <p:cNvPr id="3227" name="Freeform 146"/>
            <p:cNvSpPr>
              <a:spLocks noChangeArrowheads="1"/>
            </p:cNvSpPr>
            <p:nvPr/>
          </p:nvSpPr>
          <p:spPr bwMode="auto">
            <a:xfrm>
              <a:off x="2051051" y="3879850"/>
              <a:ext cx="447675" cy="334963"/>
            </a:xfrm>
            <a:custGeom>
              <a:avLst/>
              <a:gdLst>
                <a:gd name="T0" fmla="*/ 86 w 282"/>
                <a:gd name="T1" fmla="*/ 0 h 211"/>
                <a:gd name="T2" fmla="*/ 86 w 282"/>
                <a:gd name="T3" fmla="*/ 0 h 211"/>
                <a:gd name="T4" fmla="*/ 100 w 282"/>
                <a:gd name="T5" fmla="*/ 1 h 211"/>
                <a:gd name="T6" fmla="*/ 115 w 282"/>
                <a:gd name="T7" fmla="*/ 6 h 211"/>
                <a:gd name="T8" fmla="*/ 129 w 282"/>
                <a:gd name="T9" fmla="*/ 11 h 211"/>
                <a:gd name="T10" fmla="*/ 141 w 282"/>
                <a:gd name="T11" fmla="*/ 20 h 211"/>
                <a:gd name="T12" fmla="*/ 153 w 282"/>
                <a:gd name="T13" fmla="*/ 11 h 211"/>
                <a:gd name="T14" fmla="*/ 167 w 282"/>
                <a:gd name="T15" fmla="*/ 6 h 211"/>
                <a:gd name="T16" fmla="*/ 182 w 282"/>
                <a:gd name="T17" fmla="*/ 1 h 211"/>
                <a:gd name="T18" fmla="*/ 198 w 282"/>
                <a:gd name="T19" fmla="*/ 0 h 211"/>
                <a:gd name="T20" fmla="*/ 206 w 282"/>
                <a:gd name="T21" fmla="*/ 0 h 211"/>
                <a:gd name="T22" fmla="*/ 214 w 282"/>
                <a:gd name="T23" fmla="*/ 1 h 211"/>
                <a:gd name="T24" fmla="*/ 230 w 282"/>
                <a:gd name="T25" fmla="*/ 6 h 211"/>
                <a:gd name="T26" fmla="*/ 245 w 282"/>
                <a:gd name="T27" fmla="*/ 14 h 211"/>
                <a:gd name="T28" fmla="*/ 258 w 282"/>
                <a:gd name="T29" fmla="*/ 23 h 211"/>
                <a:gd name="T30" fmla="*/ 268 w 282"/>
                <a:gd name="T31" fmla="*/ 35 h 211"/>
                <a:gd name="T32" fmla="*/ 275 w 282"/>
                <a:gd name="T33" fmla="*/ 49 h 211"/>
                <a:gd name="T34" fmla="*/ 278 w 282"/>
                <a:gd name="T35" fmla="*/ 57 h 211"/>
                <a:gd name="T36" fmla="*/ 281 w 282"/>
                <a:gd name="T37" fmla="*/ 65 h 211"/>
                <a:gd name="T38" fmla="*/ 282 w 282"/>
                <a:gd name="T39" fmla="*/ 73 h 211"/>
                <a:gd name="T40" fmla="*/ 282 w 282"/>
                <a:gd name="T41" fmla="*/ 81 h 211"/>
                <a:gd name="T42" fmla="*/ 282 w 282"/>
                <a:gd name="T43" fmla="*/ 91 h 211"/>
                <a:gd name="T44" fmla="*/ 281 w 282"/>
                <a:gd name="T45" fmla="*/ 102 h 211"/>
                <a:gd name="T46" fmla="*/ 278 w 282"/>
                <a:gd name="T47" fmla="*/ 112 h 211"/>
                <a:gd name="T48" fmla="*/ 274 w 282"/>
                <a:gd name="T49" fmla="*/ 123 h 211"/>
                <a:gd name="T50" fmla="*/ 270 w 282"/>
                <a:gd name="T51" fmla="*/ 134 h 211"/>
                <a:gd name="T52" fmla="*/ 263 w 282"/>
                <a:gd name="T53" fmla="*/ 145 h 211"/>
                <a:gd name="T54" fmla="*/ 256 w 282"/>
                <a:gd name="T55" fmla="*/ 156 h 211"/>
                <a:gd name="T56" fmla="*/ 248 w 282"/>
                <a:gd name="T57" fmla="*/ 165 h 211"/>
                <a:gd name="T58" fmla="*/ 239 w 282"/>
                <a:gd name="T59" fmla="*/ 175 h 211"/>
                <a:gd name="T60" fmla="*/ 228 w 282"/>
                <a:gd name="T61" fmla="*/ 184 h 211"/>
                <a:gd name="T62" fmla="*/ 216 w 282"/>
                <a:gd name="T63" fmla="*/ 192 h 211"/>
                <a:gd name="T64" fmla="*/ 203 w 282"/>
                <a:gd name="T65" fmla="*/ 199 h 211"/>
                <a:gd name="T66" fmla="*/ 188 w 282"/>
                <a:gd name="T67" fmla="*/ 205 h 211"/>
                <a:gd name="T68" fmla="*/ 172 w 282"/>
                <a:gd name="T69" fmla="*/ 209 h 211"/>
                <a:gd name="T70" fmla="*/ 156 w 282"/>
                <a:gd name="T71" fmla="*/ 211 h 211"/>
                <a:gd name="T72" fmla="*/ 137 w 282"/>
                <a:gd name="T73" fmla="*/ 211 h 211"/>
                <a:gd name="T74" fmla="*/ 118 w 282"/>
                <a:gd name="T75" fmla="*/ 211 h 211"/>
                <a:gd name="T76" fmla="*/ 100 w 282"/>
                <a:gd name="T77" fmla="*/ 209 h 211"/>
                <a:gd name="T78" fmla="*/ 86 w 282"/>
                <a:gd name="T79" fmla="*/ 203 h 211"/>
                <a:gd name="T80" fmla="*/ 71 w 282"/>
                <a:gd name="T81" fmla="*/ 198 h 211"/>
                <a:gd name="T82" fmla="*/ 58 w 282"/>
                <a:gd name="T83" fmla="*/ 191 h 211"/>
                <a:gd name="T84" fmla="*/ 48 w 282"/>
                <a:gd name="T85" fmla="*/ 183 h 211"/>
                <a:gd name="T86" fmla="*/ 38 w 282"/>
                <a:gd name="T87" fmla="*/ 173 h 211"/>
                <a:gd name="T88" fmla="*/ 29 w 282"/>
                <a:gd name="T89" fmla="*/ 164 h 211"/>
                <a:gd name="T90" fmla="*/ 22 w 282"/>
                <a:gd name="T91" fmla="*/ 153 h 211"/>
                <a:gd name="T92" fmla="*/ 15 w 282"/>
                <a:gd name="T93" fmla="*/ 144 h 211"/>
                <a:gd name="T94" fmla="*/ 11 w 282"/>
                <a:gd name="T95" fmla="*/ 133 h 211"/>
                <a:gd name="T96" fmla="*/ 7 w 282"/>
                <a:gd name="T97" fmla="*/ 121 h 211"/>
                <a:gd name="T98" fmla="*/ 4 w 282"/>
                <a:gd name="T99" fmla="*/ 111 h 211"/>
                <a:gd name="T100" fmla="*/ 2 w 282"/>
                <a:gd name="T101" fmla="*/ 100 h 211"/>
                <a:gd name="T102" fmla="*/ 0 w 282"/>
                <a:gd name="T103" fmla="*/ 81 h 211"/>
                <a:gd name="T104" fmla="*/ 0 w 282"/>
                <a:gd name="T105" fmla="*/ 73 h 211"/>
                <a:gd name="T106" fmla="*/ 2 w 282"/>
                <a:gd name="T107" fmla="*/ 65 h 211"/>
                <a:gd name="T108" fmla="*/ 4 w 282"/>
                <a:gd name="T109" fmla="*/ 57 h 211"/>
                <a:gd name="T110" fmla="*/ 7 w 282"/>
                <a:gd name="T111" fmla="*/ 49 h 211"/>
                <a:gd name="T112" fmla="*/ 15 w 282"/>
                <a:gd name="T113" fmla="*/ 35 h 211"/>
                <a:gd name="T114" fmla="*/ 25 w 282"/>
                <a:gd name="T115" fmla="*/ 23 h 211"/>
                <a:gd name="T116" fmla="*/ 38 w 282"/>
                <a:gd name="T117" fmla="*/ 14 h 211"/>
                <a:gd name="T118" fmla="*/ 52 w 282"/>
                <a:gd name="T119" fmla="*/ 6 h 211"/>
                <a:gd name="T120" fmla="*/ 68 w 282"/>
                <a:gd name="T121" fmla="*/ 1 h 211"/>
                <a:gd name="T122" fmla="*/ 76 w 282"/>
                <a:gd name="T123" fmla="*/ 0 h 211"/>
                <a:gd name="T124" fmla="*/ 86 w 282"/>
                <a:gd name="T12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2" h="211">
                  <a:moveTo>
                    <a:pt x="86" y="0"/>
                  </a:moveTo>
                  <a:lnTo>
                    <a:pt x="86" y="0"/>
                  </a:lnTo>
                  <a:lnTo>
                    <a:pt x="100" y="1"/>
                  </a:lnTo>
                  <a:lnTo>
                    <a:pt x="115" y="6"/>
                  </a:lnTo>
                  <a:lnTo>
                    <a:pt x="129" y="11"/>
                  </a:lnTo>
                  <a:lnTo>
                    <a:pt x="141" y="20"/>
                  </a:lnTo>
                  <a:lnTo>
                    <a:pt x="153" y="11"/>
                  </a:lnTo>
                  <a:lnTo>
                    <a:pt x="167" y="6"/>
                  </a:lnTo>
                  <a:lnTo>
                    <a:pt x="182" y="1"/>
                  </a:lnTo>
                  <a:lnTo>
                    <a:pt x="198" y="0"/>
                  </a:lnTo>
                  <a:lnTo>
                    <a:pt x="206" y="0"/>
                  </a:lnTo>
                  <a:lnTo>
                    <a:pt x="214" y="1"/>
                  </a:lnTo>
                  <a:lnTo>
                    <a:pt x="230" y="6"/>
                  </a:lnTo>
                  <a:lnTo>
                    <a:pt x="245" y="14"/>
                  </a:lnTo>
                  <a:lnTo>
                    <a:pt x="258" y="23"/>
                  </a:lnTo>
                  <a:lnTo>
                    <a:pt x="268" y="35"/>
                  </a:lnTo>
                  <a:lnTo>
                    <a:pt x="275" y="49"/>
                  </a:lnTo>
                  <a:lnTo>
                    <a:pt x="278" y="57"/>
                  </a:lnTo>
                  <a:lnTo>
                    <a:pt x="281" y="65"/>
                  </a:lnTo>
                  <a:lnTo>
                    <a:pt x="282" y="73"/>
                  </a:lnTo>
                  <a:lnTo>
                    <a:pt x="282" y="81"/>
                  </a:lnTo>
                  <a:lnTo>
                    <a:pt x="282" y="91"/>
                  </a:lnTo>
                  <a:lnTo>
                    <a:pt x="281" y="102"/>
                  </a:lnTo>
                  <a:lnTo>
                    <a:pt x="278" y="112"/>
                  </a:lnTo>
                  <a:lnTo>
                    <a:pt x="274" y="123"/>
                  </a:lnTo>
                  <a:lnTo>
                    <a:pt x="270" y="134"/>
                  </a:lnTo>
                  <a:lnTo>
                    <a:pt x="263" y="145"/>
                  </a:lnTo>
                  <a:lnTo>
                    <a:pt x="256" y="156"/>
                  </a:lnTo>
                  <a:lnTo>
                    <a:pt x="248" y="165"/>
                  </a:lnTo>
                  <a:lnTo>
                    <a:pt x="239" y="175"/>
                  </a:lnTo>
                  <a:lnTo>
                    <a:pt x="228" y="184"/>
                  </a:lnTo>
                  <a:lnTo>
                    <a:pt x="216" y="192"/>
                  </a:lnTo>
                  <a:lnTo>
                    <a:pt x="203" y="199"/>
                  </a:lnTo>
                  <a:lnTo>
                    <a:pt x="188" y="205"/>
                  </a:lnTo>
                  <a:lnTo>
                    <a:pt x="172" y="209"/>
                  </a:lnTo>
                  <a:lnTo>
                    <a:pt x="156" y="211"/>
                  </a:lnTo>
                  <a:lnTo>
                    <a:pt x="137" y="211"/>
                  </a:lnTo>
                  <a:lnTo>
                    <a:pt x="118" y="211"/>
                  </a:lnTo>
                  <a:lnTo>
                    <a:pt x="100" y="209"/>
                  </a:lnTo>
                  <a:lnTo>
                    <a:pt x="86" y="203"/>
                  </a:lnTo>
                  <a:lnTo>
                    <a:pt x="71" y="198"/>
                  </a:lnTo>
                  <a:lnTo>
                    <a:pt x="58" y="191"/>
                  </a:lnTo>
                  <a:lnTo>
                    <a:pt x="48" y="183"/>
                  </a:lnTo>
                  <a:lnTo>
                    <a:pt x="38" y="173"/>
                  </a:lnTo>
                  <a:lnTo>
                    <a:pt x="29" y="164"/>
                  </a:lnTo>
                  <a:lnTo>
                    <a:pt x="22" y="153"/>
                  </a:lnTo>
                  <a:lnTo>
                    <a:pt x="15" y="144"/>
                  </a:lnTo>
                  <a:lnTo>
                    <a:pt x="11" y="133"/>
                  </a:lnTo>
                  <a:lnTo>
                    <a:pt x="7" y="121"/>
                  </a:lnTo>
                  <a:lnTo>
                    <a:pt x="4" y="111"/>
                  </a:lnTo>
                  <a:lnTo>
                    <a:pt x="2" y="100"/>
                  </a:lnTo>
                  <a:lnTo>
                    <a:pt x="0" y="81"/>
                  </a:lnTo>
                  <a:lnTo>
                    <a:pt x="0" y="73"/>
                  </a:lnTo>
                  <a:lnTo>
                    <a:pt x="2" y="65"/>
                  </a:lnTo>
                  <a:lnTo>
                    <a:pt x="4" y="57"/>
                  </a:lnTo>
                  <a:lnTo>
                    <a:pt x="7" y="49"/>
                  </a:lnTo>
                  <a:lnTo>
                    <a:pt x="15" y="35"/>
                  </a:lnTo>
                  <a:lnTo>
                    <a:pt x="25" y="23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28" name="Freeform 147"/>
            <p:cNvSpPr>
              <a:spLocks noChangeArrowheads="1"/>
            </p:cNvSpPr>
            <p:nvPr/>
          </p:nvSpPr>
          <p:spPr bwMode="auto">
            <a:xfrm>
              <a:off x="2178051" y="3792538"/>
              <a:ext cx="107950" cy="153988"/>
            </a:xfrm>
            <a:custGeom>
              <a:avLst/>
              <a:gdLst>
                <a:gd name="T0" fmla="*/ 60 w 68"/>
                <a:gd name="T1" fmla="*/ 97 h 97"/>
                <a:gd name="T2" fmla="*/ 60 w 68"/>
                <a:gd name="T3" fmla="*/ 97 h 97"/>
                <a:gd name="T4" fmla="*/ 65 w 68"/>
                <a:gd name="T5" fmla="*/ 85 h 97"/>
                <a:gd name="T6" fmla="*/ 68 w 68"/>
                <a:gd name="T7" fmla="*/ 71 h 97"/>
                <a:gd name="T8" fmla="*/ 68 w 68"/>
                <a:gd name="T9" fmla="*/ 58 h 97"/>
                <a:gd name="T10" fmla="*/ 66 w 68"/>
                <a:gd name="T11" fmla="*/ 46 h 97"/>
                <a:gd name="T12" fmla="*/ 62 w 68"/>
                <a:gd name="T13" fmla="*/ 33 h 97"/>
                <a:gd name="T14" fmla="*/ 56 w 68"/>
                <a:gd name="T15" fmla="*/ 21 h 97"/>
                <a:gd name="T16" fmla="*/ 49 w 68"/>
                <a:gd name="T17" fmla="*/ 10 h 97"/>
                <a:gd name="T18" fmla="*/ 39 w 68"/>
                <a:gd name="T19" fmla="*/ 0 h 97"/>
                <a:gd name="T20" fmla="*/ 0 w 68"/>
                <a:gd name="T21" fmla="*/ 6 h 97"/>
                <a:gd name="T22" fmla="*/ 14 w 68"/>
                <a:gd name="T23" fmla="*/ 15 h 97"/>
                <a:gd name="T24" fmla="*/ 24 w 68"/>
                <a:gd name="T25" fmla="*/ 23 h 97"/>
                <a:gd name="T26" fmla="*/ 35 w 68"/>
                <a:gd name="T27" fmla="*/ 32 h 97"/>
                <a:gd name="T28" fmla="*/ 43 w 68"/>
                <a:gd name="T29" fmla="*/ 42 h 97"/>
                <a:gd name="T30" fmla="*/ 50 w 68"/>
                <a:gd name="T31" fmla="*/ 54 h 97"/>
                <a:gd name="T32" fmla="*/ 56 w 68"/>
                <a:gd name="T33" fmla="*/ 66 h 97"/>
                <a:gd name="T34" fmla="*/ 58 w 68"/>
                <a:gd name="T35" fmla="*/ 81 h 97"/>
                <a:gd name="T36" fmla="*/ 60 w 68"/>
                <a:gd name="T3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97">
                  <a:moveTo>
                    <a:pt x="60" y="97"/>
                  </a:moveTo>
                  <a:lnTo>
                    <a:pt x="60" y="97"/>
                  </a:lnTo>
                  <a:lnTo>
                    <a:pt x="65" y="85"/>
                  </a:lnTo>
                  <a:lnTo>
                    <a:pt x="68" y="71"/>
                  </a:lnTo>
                  <a:lnTo>
                    <a:pt x="68" y="58"/>
                  </a:lnTo>
                  <a:lnTo>
                    <a:pt x="66" y="46"/>
                  </a:lnTo>
                  <a:lnTo>
                    <a:pt x="62" y="33"/>
                  </a:lnTo>
                  <a:lnTo>
                    <a:pt x="56" y="21"/>
                  </a:lnTo>
                  <a:lnTo>
                    <a:pt x="49" y="10"/>
                  </a:lnTo>
                  <a:lnTo>
                    <a:pt x="39" y="0"/>
                  </a:lnTo>
                  <a:lnTo>
                    <a:pt x="0" y="6"/>
                  </a:lnTo>
                  <a:lnTo>
                    <a:pt x="14" y="15"/>
                  </a:lnTo>
                  <a:lnTo>
                    <a:pt x="24" y="23"/>
                  </a:lnTo>
                  <a:lnTo>
                    <a:pt x="35" y="32"/>
                  </a:lnTo>
                  <a:lnTo>
                    <a:pt x="43" y="42"/>
                  </a:lnTo>
                  <a:lnTo>
                    <a:pt x="50" y="54"/>
                  </a:lnTo>
                  <a:lnTo>
                    <a:pt x="56" y="66"/>
                  </a:lnTo>
                  <a:lnTo>
                    <a:pt x="58" y="81"/>
                  </a:lnTo>
                  <a:lnTo>
                    <a:pt x="60" y="97"/>
                  </a:lnTo>
                  <a:close/>
                </a:path>
              </a:pathLst>
            </a:cu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29" name="组合 200"/>
          <p:cNvGrpSpPr/>
          <p:nvPr/>
        </p:nvGrpSpPr>
        <p:grpSpPr bwMode="auto">
          <a:xfrm>
            <a:off x="4298950" y="1220788"/>
            <a:ext cx="508000" cy="417512"/>
            <a:chOff x="3190876" y="1230313"/>
            <a:chExt cx="676275" cy="555625"/>
          </a:xfrm>
        </p:grpSpPr>
        <p:sp>
          <p:nvSpPr>
            <p:cNvPr id="3230" name="Freeform 148"/>
            <p:cNvSpPr>
              <a:spLocks noChangeArrowheads="1"/>
            </p:cNvSpPr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25 w 414"/>
                <a:gd name="T7" fmla="*/ 310 h 333"/>
                <a:gd name="T8" fmla="*/ 335 w 414"/>
                <a:gd name="T9" fmla="*/ 313 h 333"/>
                <a:gd name="T10" fmla="*/ 343 w 414"/>
                <a:gd name="T11" fmla="*/ 313 h 333"/>
                <a:gd name="T12" fmla="*/ 352 w 414"/>
                <a:gd name="T13" fmla="*/ 312 h 333"/>
                <a:gd name="T14" fmla="*/ 362 w 414"/>
                <a:gd name="T15" fmla="*/ 309 h 333"/>
                <a:gd name="T16" fmla="*/ 371 w 414"/>
                <a:gd name="T17" fmla="*/ 304 h 333"/>
                <a:gd name="T18" fmla="*/ 378 w 414"/>
                <a:gd name="T19" fmla="*/ 297 h 333"/>
                <a:gd name="T20" fmla="*/ 385 w 414"/>
                <a:gd name="T21" fmla="*/ 289 h 333"/>
                <a:gd name="T22" fmla="*/ 390 w 414"/>
                <a:gd name="T23" fmla="*/ 279 h 333"/>
                <a:gd name="T24" fmla="*/ 393 w 414"/>
                <a:gd name="T25" fmla="*/ 270 h 333"/>
                <a:gd name="T26" fmla="*/ 394 w 414"/>
                <a:gd name="T27" fmla="*/ 260 h 333"/>
                <a:gd name="T28" fmla="*/ 394 w 414"/>
                <a:gd name="T29" fmla="*/ 251 h 333"/>
                <a:gd name="T30" fmla="*/ 391 w 414"/>
                <a:gd name="T31" fmla="*/ 241 h 333"/>
                <a:gd name="T32" fmla="*/ 387 w 414"/>
                <a:gd name="T33" fmla="*/ 232 h 333"/>
                <a:gd name="T34" fmla="*/ 382 w 414"/>
                <a:gd name="T35" fmla="*/ 225 h 333"/>
                <a:gd name="T36" fmla="*/ 375 w 414"/>
                <a:gd name="T37" fmla="*/ 218 h 333"/>
                <a:gd name="T38" fmla="*/ 69 w 414"/>
                <a:gd name="T39" fmla="*/ 14 h 333"/>
                <a:gd name="T40" fmla="*/ 79 w 414"/>
                <a:gd name="T41" fmla="*/ 0 h 333"/>
                <a:gd name="T42" fmla="*/ 389 w 414"/>
                <a:gd name="T43" fmla="*/ 207 h 333"/>
                <a:gd name="T44" fmla="*/ 398 w 414"/>
                <a:gd name="T45" fmla="*/ 216 h 333"/>
                <a:gd name="T46" fmla="*/ 405 w 414"/>
                <a:gd name="T47" fmla="*/ 225 h 333"/>
                <a:gd name="T48" fmla="*/ 410 w 414"/>
                <a:gd name="T49" fmla="*/ 236 h 333"/>
                <a:gd name="T50" fmla="*/ 414 w 414"/>
                <a:gd name="T51" fmla="*/ 248 h 333"/>
                <a:gd name="T52" fmla="*/ 414 w 414"/>
                <a:gd name="T53" fmla="*/ 262 h 333"/>
                <a:gd name="T54" fmla="*/ 413 w 414"/>
                <a:gd name="T55" fmla="*/ 275 h 333"/>
                <a:gd name="T56" fmla="*/ 409 w 414"/>
                <a:gd name="T57" fmla="*/ 287 h 333"/>
                <a:gd name="T58" fmla="*/ 402 w 414"/>
                <a:gd name="T59" fmla="*/ 300 h 333"/>
                <a:gd name="T60" fmla="*/ 393 w 414"/>
                <a:gd name="T61" fmla="*/ 312 h 333"/>
                <a:gd name="T62" fmla="*/ 382 w 414"/>
                <a:gd name="T63" fmla="*/ 320 h 333"/>
                <a:gd name="T64" fmla="*/ 371 w 414"/>
                <a:gd name="T65" fmla="*/ 327 h 333"/>
                <a:gd name="T66" fmla="*/ 359 w 414"/>
                <a:gd name="T67" fmla="*/ 331 h 333"/>
                <a:gd name="T68" fmla="*/ 347 w 414"/>
                <a:gd name="T69" fmla="*/ 333 h 333"/>
                <a:gd name="T70" fmla="*/ 335 w 414"/>
                <a:gd name="T71" fmla="*/ 332 h 333"/>
                <a:gd name="T72" fmla="*/ 322 w 414"/>
                <a:gd name="T73" fmla="*/ 329 h 333"/>
                <a:gd name="T74" fmla="*/ 310 w 414"/>
                <a:gd name="T75" fmla="*/ 323 h 333"/>
                <a:gd name="T76" fmla="*/ 0 w 414"/>
                <a:gd name="T77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31" name="Freeform 149"/>
            <p:cNvSpPr>
              <a:spLocks noChangeArrowheads="1"/>
            </p:cNvSpPr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1 w 111"/>
                <a:gd name="T15" fmla="*/ 15 h 155"/>
                <a:gd name="T16" fmla="*/ 111 w 111"/>
                <a:gd name="T17" fmla="*/ 11 h 155"/>
                <a:gd name="T18" fmla="*/ 110 w 111"/>
                <a:gd name="T19" fmla="*/ 5 h 155"/>
                <a:gd name="T20" fmla="*/ 106 w 111"/>
                <a:gd name="T21" fmla="*/ 2 h 155"/>
                <a:gd name="T22" fmla="*/ 101 w 111"/>
                <a:gd name="T23" fmla="*/ 0 h 155"/>
                <a:gd name="T24" fmla="*/ 96 w 111"/>
                <a:gd name="T25" fmla="*/ 0 h 155"/>
                <a:gd name="T26" fmla="*/ 92 w 111"/>
                <a:gd name="T27" fmla="*/ 2 h 155"/>
                <a:gd name="T28" fmla="*/ 89 w 111"/>
                <a:gd name="T29" fmla="*/ 5 h 155"/>
                <a:gd name="T30" fmla="*/ 1 w 111"/>
                <a:gd name="T31" fmla="*/ 136 h 155"/>
                <a:gd name="T32" fmla="*/ 0 w 111"/>
                <a:gd name="T33" fmla="*/ 140 h 155"/>
                <a:gd name="T34" fmla="*/ 0 w 111"/>
                <a:gd name="T35" fmla="*/ 146 h 155"/>
                <a:gd name="T36" fmla="*/ 1 w 111"/>
                <a:gd name="T37" fmla="*/ 150 h 155"/>
                <a:gd name="T38" fmla="*/ 5 w 111"/>
                <a:gd name="T39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32" name="Freeform 150"/>
            <p:cNvSpPr>
              <a:spLocks noChangeArrowheads="1"/>
            </p:cNvSpPr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92 w 318"/>
                <a:gd name="T7" fmla="*/ 186 h 204"/>
                <a:gd name="T8" fmla="*/ 302 w 318"/>
                <a:gd name="T9" fmla="*/ 188 h 204"/>
                <a:gd name="T10" fmla="*/ 310 w 318"/>
                <a:gd name="T11" fmla="*/ 188 h 204"/>
                <a:gd name="T12" fmla="*/ 318 w 318"/>
                <a:gd name="T13" fmla="*/ 185 h 204"/>
                <a:gd name="T14" fmla="*/ 317 w 318"/>
                <a:gd name="T15" fmla="*/ 186 h 204"/>
                <a:gd name="T16" fmla="*/ 313 w 318"/>
                <a:gd name="T17" fmla="*/ 192 h 204"/>
                <a:gd name="T18" fmla="*/ 307 w 318"/>
                <a:gd name="T19" fmla="*/ 197 h 204"/>
                <a:gd name="T20" fmla="*/ 302 w 318"/>
                <a:gd name="T21" fmla="*/ 200 h 204"/>
                <a:gd name="T22" fmla="*/ 295 w 318"/>
                <a:gd name="T23" fmla="*/ 203 h 204"/>
                <a:gd name="T24" fmla="*/ 288 w 318"/>
                <a:gd name="T25" fmla="*/ 204 h 204"/>
                <a:gd name="T26" fmla="*/ 282 w 318"/>
                <a:gd name="T27" fmla="*/ 203 h 204"/>
                <a:gd name="T28" fmla="*/ 276 w 318"/>
                <a:gd name="T29" fmla="*/ 201 h 204"/>
                <a:gd name="T30" fmla="*/ 269 w 318"/>
                <a:gd name="T31" fmla="*/ 199 h 204"/>
                <a:gd name="T32" fmla="*/ 0 w 318"/>
                <a:gd name="T33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7CB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33" name="Freeform 151"/>
          <p:cNvSpPr>
            <a:spLocks noEditPoints="1" noChangeArrowheads="1"/>
          </p:cNvSpPr>
          <p:nvPr/>
        </p:nvSpPr>
        <p:spPr bwMode="auto">
          <a:xfrm>
            <a:off x="3070225" y="3022600"/>
            <a:ext cx="285750" cy="495300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9 h 416"/>
              <a:gd name="T12" fmla="*/ 172 w 240"/>
              <a:gd name="T13" fmla="*/ 400 h 416"/>
              <a:gd name="T14" fmla="*/ 164 w 240"/>
              <a:gd name="T15" fmla="*/ 409 h 416"/>
              <a:gd name="T16" fmla="*/ 152 w 240"/>
              <a:gd name="T17" fmla="*/ 415 h 416"/>
              <a:gd name="T18" fmla="*/ 144 w 240"/>
              <a:gd name="T19" fmla="*/ 352 h 416"/>
              <a:gd name="T20" fmla="*/ 144 w 240"/>
              <a:gd name="T21" fmla="*/ 141 h 416"/>
              <a:gd name="T22" fmla="*/ 163 w 240"/>
              <a:gd name="T23" fmla="*/ 160 h 416"/>
              <a:gd name="T24" fmla="*/ 175 w 240"/>
              <a:gd name="T25" fmla="*/ 189 h 416"/>
              <a:gd name="T26" fmla="*/ 192 w 240"/>
              <a:gd name="T27" fmla="*/ 251 h 416"/>
              <a:gd name="T28" fmla="*/ 205 w 240"/>
              <a:gd name="T29" fmla="*/ 260 h 416"/>
              <a:gd name="T30" fmla="*/ 225 w 240"/>
              <a:gd name="T31" fmla="*/ 264 h 416"/>
              <a:gd name="T32" fmla="*/ 240 w 240"/>
              <a:gd name="T33" fmla="*/ 300 h 416"/>
              <a:gd name="T34" fmla="*/ 135 w 240"/>
              <a:gd name="T35" fmla="*/ 352 h 416"/>
              <a:gd name="T36" fmla="*/ 144 w 240"/>
              <a:gd name="T37" fmla="*/ 352 h 416"/>
              <a:gd name="T38" fmla="*/ 138 w 240"/>
              <a:gd name="T39" fmla="*/ 416 h 416"/>
              <a:gd name="T40" fmla="*/ 129 w 240"/>
              <a:gd name="T41" fmla="*/ 412 h 416"/>
              <a:gd name="T42" fmla="*/ 121 w 240"/>
              <a:gd name="T43" fmla="*/ 407 h 416"/>
              <a:gd name="T44" fmla="*/ 115 w 240"/>
              <a:gd name="T45" fmla="*/ 397 h 416"/>
              <a:gd name="T46" fmla="*/ 112 w 240"/>
              <a:gd name="T47" fmla="*/ 386 h 416"/>
              <a:gd name="T48" fmla="*/ 114 w 240"/>
              <a:gd name="T49" fmla="*/ 374 h 416"/>
              <a:gd name="T50" fmla="*/ 121 w 240"/>
              <a:gd name="T51" fmla="*/ 363 h 416"/>
              <a:gd name="T52" fmla="*/ 130 w 240"/>
              <a:gd name="T53" fmla="*/ 355 h 416"/>
              <a:gd name="T54" fmla="*/ 144 w 240"/>
              <a:gd name="T55" fmla="*/ 141 h 416"/>
              <a:gd name="T56" fmla="*/ 133 w 240"/>
              <a:gd name="T57" fmla="*/ 134 h 416"/>
              <a:gd name="T58" fmla="*/ 110 w 240"/>
              <a:gd name="T59" fmla="*/ 128 h 416"/>
              <a:gd name="T60" fmla="*/ 69 w 240"/>
              <a:gd name="T61" fmla="*/ 19 h 416"/>
              <a:gd name="T62" fmla="*/ 65 w 240"/>
              <a:gd name="T63" fmla="*/ 10 h 416"/>
              <a:gd name="T64" fmla="*/ 58 w 240"/>
              <a:gd name="T65" fmla="*/ 4 h 416"/>
              <a:gd name="T66" fmla="*/ 49 w 240"/>
              <a:gd name="T67" fmla="*/ 0 h 416"/>
              <a:gd name="T68" fmla="*/ 39 w 240"/>
              <a:gd name="T69" fmla="*/ 2 h 416"/>
              <a:gd name="T70" fmla="*/ 30 w 240"/>
              <a:gd name="T71" fmla="*/ 6 h 416"/>
              <a:gd name="T72" fmla="*/ 23 w 240"/>
              <a:gd name="T73" fmla="*/ 13 h 416"/>
              <a:gd name="T74" fmla="*/ 20 w 240"/>
              <a:gd name="T75" fmla="*/ 22 h 416"/>
              <a:gd name="T76" fmla="*/ 20 w 240"/>
              <a:gd name="T77" fmla="*/ 32 h 416"/>
              <a:gd name="T78" fmla="*/ 38 w 240"/>
              <a:gd name="T79" fmla="*/ 145 h 416"/>
              <a:gd name="T80" fmla="*/ 20 w 240"/>
              <a:gd name="T81" fmla="*/ 164 h 416"/>
              <a:gd name="T82" fmla="*/ 11 w 240"/>
              <a:gd name="T83" fmla="*/ 187 h 416"/>
              <a:gd name="T84" fmla="*/ 8 w 240"/>
              <a:gd name="T85" fmla="*/ 216 h 416"/>
              <a:gd name="T86" fmla="*/ 26 w 240"/>
              <a:gd name="T87" fmla="*/ 285 h 416"/>
              <a:gd name="T88" fmla="*/ 24 w 240"/>
              <a:gd name="T89" fmla="*/ 301 h 416"/>
              <a:gd name="T90" fmla="*/ 15 w 240"/>
              <a:gd name="T91" fmla="*/ 313 h 416"/>
              <a:gd name="T92" fmla="*/ 0 w 240"/>
              <a:gd name="T93" fmla="*/ 324 h 416"/>
              <a:gd name="T94" fmla="*/ 144 w 240"/>
              <a:gd name="T95" fmla="*/ 325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solidFill>
            <a:srgbClr val="C16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34" name="Freeform 152"/>
          <p:cNvSpPr>
            <a:spLocks noEditPoints="1" noChangeArrowheads="1"/>
          </p:cNvSpPr>
          <p:nvPr/>
        </p:nvSpPr>
        <p:spPr bwMode="auto">
          <a:xfrm>
            <a:off x="4849813" y="2374900"/>
            <a:ext cx="409575" cy="446088"/>
          </a:xfrm>
          <a:custGeom>
            <a:avLst/>
            <a:gdLst>
              <a:gd name="T0" fmla="*/ 268 w 345"/>
              <a:gd name="T1" fmla="*/ 161 h 375"/>
              <a:gd name="T2" fmla="*/ 258 w 345"/>
              <a:gd name="T3" fmla="*/ 214 h 375"/>
              <a:gd name="T4" fmla="*/ 264 w 345"/>
              <a:gd name="T5" fmla="*/ 252 h 375"/>
              <a:gd name="T6" fmla="*/ 295 w 345"/>
              <a:gd name="T7" fmla="*/ 295 h 375"/>
              <a:gd name="T8" fmla="*/ 258 w 345"/>
              <a:gd name="T9" fmla="*/ 272 h 375"/>
              <a:gd name="T10" fmla="*/ 288 w 345"/>
              <a:gd name="T11" fmla="*/ 48 h 375"/>
              <a:gd name="T12" fmla="*/ 296 w 345"/>
              <a:gd name="T13" fmla="*/ 60 h 375"/>
              <a:gd name="T14" fmla="*/ 284 w 345"/>
              <a:gd name="T15" fmla="*/ 172 h 375"/>
              <a:gd name="T16" fmla="*/ 294 w 345"/>
              <a:gd name="T17" fmla="*/ 164 h 375"/>
              <a:gd name="T18" fmla="*/ 345 w 345"/>
              <a:gd name="T19" fmla="*/ 172 h 375"/>
              <a:gd name="T20" fmla="*/ 294 w 345"/>
              <a:gd name="T21" fmla="*/ 182 h 375"/>
              <a:gd name="T22" fmla="*/ 173 w 345"/>
              <a:gd name="T23" fmla="*/ 77 h 375"/>
              <a:gd name="T24" fmla="*/ 224 w 345"/>
              <a:gd name="T25" fmla="*/ 92 h 375"/>
              <a:gd name="T26" fmla="*/ 258 w 345"/>
              <a:gd name="T27" fmla="*/ 214 h 375"/>
              <a:gd name="T28" fmla="*/ 224 w 345"/>
              <a:gd name="T29" fmla="*/ 328 h 375"/>
              <a:gd name="T30" fmla="*/ 204 w 345"/>
              <a:gd name="T31" fmla="*/ 367 h 375"/>
              <a:gd name="T32" fmla="*/ 173 w 345"/>
              <a:gd name="T33" fmla="*/ 290 h 375"/>
              <a:gd name="T34" fmla="*/ 219 w 345"/>
              <a:gd name="T35" fmla="*/ 233 h 375"/>
              <a:gd name="T36" fmla="*/ 246 w 345"/>
              <a:gd name="T37" fmla="*/ 192 h 375"/>
              <a:gd name="T38" fmla="*/ 235 w 345"/>
              <a:gd name="T39" fmla="*/ 130 h 375"/>
              <a:gd name="T40" fmla="*/ 173 w 345"/>
              <a:gd name="T41" fmla="*/ 96 h 375"/>
              <a:gd name="T42" fmla="*/ 249 w 345"/>
              <a:gd name="T43" fmla="*/ 87 h 375"/>
              <a:gd name="T44" fmla="*/ 258 w 345"/>
              <a:gd name="T45" fmla="*/ 73 h 375"/>
              <a:gd name="T46" fmla="*/ 250 w 345"/>
              <a:gd name="T47" fmla="*/ 255 h 375"/>
              <a:gd name="T48" fmla="*/ 258 w 345"/>
              <a:gd name="T49" fmla="*/ 249 h 375"/>
              <a:gd name="T50" fmla="*/ 180 w 345"/>
              <a:gd name="T51" fmla="*/ 6 h 375"/>
              <a:gd name="T52" fmla="*/ 176 w 345"/>
              <a:gd name="T53" fmla="*/ 60 h 375"/>
              <a:gd name="T54" fmla="*/ 147 w 345"/>
              <a:gd name="T55" fmla="*/ 371 h 375"/>
              <a:gd name="T56" fmla="*/ 120 w 345"/>
              <a:gd name="T57" fmla="*/ 337 h 375"/>
              <a:gd name="T58" fmla="*/ 93 w 345"/>
              <a:gd name="T59" fmla="*/ 224 h 375"/>
              <a:gd name="T60" fmla="*/ 111 w 345"/>
              <a:gd name="T61" fmla="*/ 100 h 375"/>
              <a:gd name="T62" fmla="*/ 173 w 345"/>
              <a:gd name="T63" fmla="*/ 77 h 375"/>
              <a:gd name="T64" fmla="*/ 119 w 345"/>
              <a:gd name="T65" fmla="*/ 119 h 375"/>
              <a:gd name="T66" fmla="*/ 97 w 345"/>
              <a:gd name="T67" fmla="*/ 183 h 375"/>
              <a:gd name="T68" fmla="*/ 119 w 345"/>
              <a:gd name="T69" fmla="*/ 226 h 375"/>
              <a:gd name="T70" fmla="*/ 139 w 345"/>
              <a:gd name="T71" fmla="*/ 290 h 375"/>
              <a:gd name="T72" fmla="*/ 172 w 345"/>
              <a:gd name="T73" fmla="*/ 60 h 375"/>
              <a:gd name="T74" fmla="*/ 164 w 345"/>
              <a:gd name="T75" fmla="*/ 8 h 375"/>
              <a:gd name="T76" fmla="*/ 173 w 345"/>
              <a:gd name="T77" fmla="*/ 0 h 375"/>
              <a:gd name="T78" fmla="*/ 94 w 345"/>
              <a:gd name="T79" fmla="*/ 255 h 375"/>
              <a:gd name="T80" fmla="*/ 86 w 345"/>
              <a:gd name="T81" fmla="*/ 96 h 375"/>
              <a:gd name="T82" fmla="*/ 96 w 345"/>
              <a:gd name="T83" fmla="*/ 87 h 375"/>
              <a:gd name="T84" fmla="*/ 86 w 345"/>
              <a:gd name="T85" fmla="*/ 213 h 375"/>
              <a:gd name="T86" fmla="*/ 77 w 345"/>
              <a:gd name="T87" fmla="*/ 172 h 375"/>
              <a:gd name="T88" fmla="*/ 86 w 345"/>
              <a:gd name="T89" fmla="*/ 213 h 375"/>
              <a:gd name="T90" fmla="*/ 50 w 345"/>
              <a:gd name="T91" fmla="*/ 64 h 375"/>
              <a:gd name="T92" fmla="*/ 53 w 345"/>
              <a:gd name="T93" fmla="*/ 49 h 375"/>
              <a:gd name="T94" fmla="*/ 86 w 345"/>
              <a:gd name="T95" fmla="*/ 249 h 375"/>
              <a:gd name="T96" fmla="*/ 53 w 345"/>
              <a:gd name="T97" fmla="*/ 297 h 375"/>
              <a:gd name="T98" fmla="*/ 50 w 345"/>
              <a:gd name="T99" fmla="*/ 282 h 375"/>
              <a:gd name="T100" fmla="*/ 8 w 345"/>
              <a:gd name="T101" fmla="*/ 164 h 375"/>
              <a:gd name="T102" fmla="*/ 59 w 345"/>
              <a:gd name="T103" fmla="*/ 172 h 375"/>
              <a:gd name="T104" fmla="*/ 8 w 345"/>
              <a:gd name="T105" fmla="*/ 182 h 375"/>
              <a:gd name="T106" fmla="*/ 0 w 345"/>
              <a:gd name="T107" fmla="*/ 169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close/>
              </a:path>
            </a:pathLst>
          </a:custGeom>
          <a:solidFill>
            <a:srgbClr val="EDCD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35" name="Freeform 153"/>
          <p:cNvSpPr>
            <a:spLocks noEditPoints="1" noChangeArrowheads="1"/>
          </p:cNvSpPr>
          <p:nvPr/>
        </p:nvSpPr>
        <p:spPr bwMode="auto">
          <a:xfrm>
            <a:off x="3352800" y="1216025"/>
            <a:ext cx="387350" cy="379413"/>
          </a:xfrm>
          <a:custGeom>
            <a:avLst/>
            <a:gdLst>
              <a:gd name="T0" fmla="*/ 196 w 325"/>
              <a:gd name="T1" fmla="*/ 33 h 318"/>
              <a:gd name="T2" fmla="*/ 210 w 325"/>
              <a:gd name="T3" fmla="*/ 33 h 318"/>
              <a:gd name="T4" fmla="*/ 217 w 325"/>
              <a:gd name="T5" fmla="*/ 20 h 318"/>
              <a:gd name="T6" fmla="*/ 207 w 325"/>
              <a:gd name="T7" fmla="*/ 9 h 318"/>
              <a:gd name="T8" fmla="*/ 324 w 325"/>
              <a:gd name="T9" fmla="*/ 182 h 318"/>
              <a:gd name="T10" fmla="*/ 324 w 325"/>
              <a:gd name="T11" fmla="*/ 201 h 318"/>
              <a:gd name="T12" fmla="*/ 314 w 325"/>
              <a:gd name="T13" fmla="*/ 218 h 318"/>
              <a:gd name="T14" fmla="*/ 194 w 325"/>
              <a:gd name="T15" fmla="*/ 212 h 318"/>
              <a:gd name="T16" fmla="*/ 293 w 325"/>
              <a:gd name="T17" fmla="*/ 154 h 318"/>
              <a:gd name="T18" fmla="*/ 194 w 325"/>
              <a:gd name="T19" fmla="*/ 205 h 318"/>
              <a:gd name="T20" fmla="*/ 276 w 325"/>
              <a:gd name="T21" fmla="*/ 127 h 318"/>
              <a:gd name="T22" fmla="*/ 272 w 325"/>
              <a:gd name="T23" fmla="*/ 124 h 318"/>
              <a:gd name="T24" fmla="*/ 260 w 325"/>
              <a:gd name="T25" fmla="*/ 101 h 318"/>
              <a:gd name="T26" fmla="*/ 259 w 325"/>
              <a:gd name="T27" fmla="*/ 96 h 318"/>
              <a:gd name="T28" fmla="*/ 194 w 325"/>
              <a:gd name="T29" fmla="*/ 100 h 318"/>
              <a:gd name="T30" fmla="*/ 245 w 325"/>
              <a:gd name="T31" fmla="*/ 69 h 318"/>
              <a:gd name="T32" fmla="*/ 194 w 325"/>
              <a:gd name="T33" fmla="*/ 93 h 318"/>
              <a:gd name="T34" fmla="*/ 15 w 325"/>
              <a:gd name="T35" fmla="*/ 116 h 318"/>
              <a:gd name="T36" fmla="*/ 19 w 325"/>
              <a:gd name="T37" fmla="*/ 130 h 318"/>
              <a:gd name="T38" fmla="*/ 34 w 325"/>
              <a:gd name="T39" fmla="*/ 131 h 318"/>
              <a:gd name="T40" fmla="*/ 41 w 325"/>
              <a:gd name="T41" fmla="*/ 117 h 318"/>
              <a:gd name="T42" fmla="*/ 31 w 325"/>
              <a:gd name="T43" fmla="*/ 107 h 318"/>
              <a:gd name="T44" fmla="*/ 51 w 325"/>
              <a:gd name="T45" fmla="*/ 107 h 318"/>
              <a:gd name="T46" fmla="*/ 64 w 325"/>
              <a:gd name="T47" fmla="*/ 113 h 318"/>
              <a:gd name="T48" fmla="*/ 76 w 325"/>
              <a:gd name="T49" fmla="*/ 104 h 318"/>
              <a:gd name="T50" fmla="*/ 70 w 325"/>
              <a:gd name="T51" fmla="*/ 89 h 318"/>
              <a:gd name="T52" fmla="*/ 85 w 325"/>
              <a:gd name="T53" fmla="*/ 81 h 318"/>
              <a:gd name="T54" fmla="*/ 95 w 325"/>
              <a:gd name="T55" fmla="*/ 93 h 318"/>
              <a:gd name="T56" fmla="*/ 108 w 325"/>
              <a:gd name="T57" fmla="*/ 88 h 318"/>
              <a:gd name="T58" fmla="*/ 110 w 325"/>
              <a:gd name="T59" fmla="*/ 74 h 318"/>
              <a:gd name="T60" fmla="*/ 121 w 325"/>
              <a:gd name="T61" fmla="*/ 56 h 318"/>
              <a:gd name="T62" fmla="*/ 125 w 325"/>
              <a:gd name="T63" fmla="*/ 71 h 318"/>
              <a:gd name="T64" fmla="*/ 140 w 325"/>
              <a:gd name="T65" fmla="*/ 73 h 318"/>
              <a:gd name="T66" fmla="*/ 146 w 325"/>
              <a:gd name="T67" fmla="*/ 59 h 318"/>
              <a:gd name="T68" fmla="*/ 137 w 325"/>
              <a:gd name="T69" fmla="*/ 48 h 318"/>
              <a:gd name="T70" fmla="*/ 157 w 325"/>
              <a:gd name="T71" fmla="*/ 47 h 318"/>
              <a:gd name="T72" fmla="*/ 169 w 325"/>
              <a:gd name="T73" fmla="*/ 54 h 318"/>
              <a:gd name="T74" fmla="*/ 180 w 325"/>
              <a:gd name="T75" fmla="*/ 44 h 318"/>
              <a:gd name="T76" fmla="*/ 176 w 325"/>
              <a:gd name="T77" fmla="*/ 31 h 318"/>
              <a:gd name="T78" fmla="*/ 190 w 325"/>
              <a:gd name="T79" fmla="*/ 23 h 318"/>
              <a:gd name="T80" fmla="*/ 194 w 325"/>
              <a:gd name="T81" fmla="*/ 93 h 318"/>
              <a:gd name="T82" fmla="*/ 46 w 325"/>
              <a:gd name="T83" fmla="*/ 178 h 318"/>
              <a:gd name="T84" fmla="*/ 194 w 325"/>
              <a:gd name="T85" fmla="*/ 100 h 318"/>
              <a:gd name="T86" fmla="*/ 62 w 325"/>
              <a:gd name="T87" fmla="*/ 204 h 318"/>
              <a:gd name="T88" fmla="*/ 66 w 325"/>
              <a:gd name="T89" fmla="*/ 208 h 318"/>
              <a:gd name="T90" fmla="*/ 80 w 325"/>
              <a:gd name="T91" fmla="*/ 231 h 318"/>
              <a:gd name="T92" fmla="*/ 80 w 325"/>
              <a:gd name="T93" fmla="*/ 237 h 318"/>
              <a:gd name="T94" fmla="*/ 194 w 325"/>
              <a:gd name="T95" fmla="*/ 205 h 318"/>
              <a:gd name="T96" fmla="*/ 93 w 325"/>
              <a:gd name="T97" fmla="*/ 264 h 318"/>
              <a:gd name="T98" fmla="*/ 194 w 325"/>
              <a:gd name="T99" fmla="*/ 212 h 318"/>
              <a:gd name="T100" fmla="*/ 137 w 325"/>
              <a:gd name="T101" fmla="*/ 316 h 318"/>
              <a:gd name="T102" fmla="*/ 118 w 325"/>
              <a:gd name="T103" fmla="*/ 316 h 318"/>
              <a:gd name="T104" fmla="*/ 102 w 325"/>
              <a:gd name="T105" fmla="*/ 306 h 318"/>
              <a:gd name="T106" fmla="*/ 15 w 325"/>
              <a:gd name="T107" fmla="*/ 116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318">
                <a:moveTo>
                  <a:pt x="194" y="31"/>
                </a:moveTo>
                <a:lnTo>
                  <a:pt x="194" y="31"/>
                </a:lnTo>
                <a:lnTo>
                  <a:pt x="196" y="33"/>
                </a:lnTo>
                <a:lnTo>
                  <a:pt x="200" y="35"/>
                </a:lnTo>
                <a:lnTo>
                  <a:pt x="206" y="35"/>
                </a:lnTo>
                <a:lnTo>
                  <a:pt x="210" y="33"/>
                </a:lnTo>
                <a:lnTo>
                  <a:pt x="214" y="29"/>
                </a:lnTo>
                <a:lnTo>
                  <a:pt x="215" y="25"/>
                </a:lnTo>
                <a:lnTo>
                  <a:pt x="217" y="20"/>
                </a:lnTo>
                <a:lnTo>
                  <a:pt x="215" y="16"/>
                </a:lnTo>
                <a:lnTo>
                  <a:pt x="211" y="12"/>
                </a:lnTo>
                <a:lnTo>
                  <a:pt x="207" y="9"/>
                </a:lnTo>
                <a:lnTo>
                  <a:pt x="223" y="0"/>
                </a:lnTo>
                <a:lnTo>
                  <a:pt x="321" y="177"/>
                </a:lnTo>
                <a:lnTo>
                  <a:pt x="324" y="182"/>
                </a:lnTo>
                <a:lnTo>
                  <a:pt x="325" y="189"/>
                </a:lnTo>
                <a:lnTo>
                  <a:pt x="325" y="196"/>
                </a:lnTo>
                <a:lnTo>
                  <a:pt x="324" y="201"/>
                </a:lnTo>
                <a:lnTo>
                  <a:pt x="322" y="208"/>
                </a:lnTo>
                <a:lnTo>
                  <a:pt x="318" y="212"/>
                </a:lnTo>
                <a:lnTo>
                  <a:pt x="314" y="218"/>
                </a:lnTo>
                <a:lnTo>
                  <a:pt x="309" y="222"/>
                </a:lnTo>
                <a:lnTo>
                  <a:pt x="194" y="285"/>
                </a:lnTo>
                <a:lnTo>
                  <a:pt x="194" y="212"/>
                </a:lnTo>
                <a:lnTo>
                  <a:pt x="291" y="158"/>
                </a:lnTo>
                <a:lnTo>
                  <a:pt x="293" y="155"/>
                </a:lnTo>
                <a:lnTo>
                  <a:pt x="293" y="154"/>
                </a:lnTo>
                <a:lnTo>
                  <a:pt x="291" y="153"/>
                </a:lnTo>
                <a:lnTo>
                  <a:pt x="288" y="153"/>
                </a:lnTo>
                <a:lnTo>
                  <a:pt x="194" y="205"/>
                </a:lnTo>
                <a:lnTo>
                  <a:pt x="194" y="174"/>
                </a:lnTo>
                <a:lnTo>
                  <a:pt x="275" y="130"/>
                </a:lnTo>
                <a:lnTo>
                  <a:pt x="276" y="127"/>
                </a:lnTo>
                <a:lnTo>
                  <a:pt x="276" y="126"/>
                </a:lnTo>
                <a:lnTo>
                  <a:pt x="275" y="124"/>
                </a:lnTo>
                <a:lnTo>
                  <a:pt x="272" y="124"/>
                </a:lnTo>
                <a:lnTo>
                  <a:pt x="194" y="168"/>
                </a:lnTo>
                <a:lnTo>
                  <a:pt x="194" y="138"/>
                </a:lnTo>
                <a:lnTo>
                  <a:pt x="260" y="101"/>
                </a:lnTo>
                <a:lnTo>
                  <a:pt x="261" y="98"/>
                </a:lnTo>
                <a:lnTo>
                  <a:pt x="261" y="97"/>
                </a:lnTo>
                <a:lnTo>
                  <a:pt x="259" y="96"/>
                </a:lnTo>
                <a:lnTo>
                  <a:pt x="257" y="96"/>
                </a:lnTo>
                <a:lnTo>
                  <a:pt x="194" y="131"/>
                </a:lnTo>
                <a:lnTo>
                  <a:pt x="194" y="100"/>
                </a:lnTo>
                <a:lnTo>
                  <a:pt x="244" y="73"/>
                </a:lnTo>
                <a:lnTo>
                  <a:pt x="245" y="70"/>
                </a:lnTo>
                <a:lnTo>
                  <a:pt x="245" y="69"/>
                </a:lnTo>
                <a:lnTo>
                  <a:pt x="244" y="67"/>
                </a:lnTo>
                <a:lnTo>
                  <a:pt x="241" y="67"/>
                </a:lnTo>
                <a:lnTo>
                  <a:pt x="194" y="93"/>
                </a:lnTo>
                <a:lnTo>
                  <a:pt x="194" y="31"/>
                </a:lnTo>
                <a:close/>
                <a:moveTo>
                  <a:pt x="15" y="116"/>
                </a:moveTo>
                <a:lnTo>
                  <a:pt x="15" y="116"/>
                </a:lnTo>
                <a:lnTo>
                  <a:pt x="15" y="120"/>
                </a:lnTo>
                <a:lnTo>
                  <a:pt x="16" y="126"/>
                </a:lnTo>
                <a:lnTo>
                  <a:pt x="19" y="130"/>
                </a:lnTo>
                <a:lnTo>
                  <a:pt x="24" y="132"/>
                </a:lnTo>
                <a:lnTo>
                  <a:pt x="28" y="132"/>
                </a:lnTo>
                <a:lnTo>
                  <a:pt x="34" y="131"/>
                </a:lnTo>
                <a:lnTo>
                  <a:pt x="38" y="127"/>
                </a:lnTo>
                <a:lnTo>
                  <a:pt x="41" y="123"/>
                </a:lnTo>
                <a:lnTo>
                  <a:pt x="41" y="117"/>
                </a:lnTo>
                <a:lnTo>
                  <a:pt x="39" y="113"/>
                </a:lnTo>
                <a:lnTo>
                  <a:pt x="35" y="109"/>
                </a:lnTo>
                <a:lnTo>
                  <a:pt x="31" y="107"/>
                </a:lnTo>
                <a:lnTo>
                  <a:pt x="50" y="96"/>
                </a:lnTo>
                <a:lnTo>
                  <a:pt x="50" y="101"/>
                </a:lnTo>
                <a:lnTo>
                  <a:pt x="51" y="107"/>
                </a:lnTo>
                <a:lnTo>
                  <a:pt x="54" y="111"/>
                </a:lnTo>
                <a:lnTo>
                  <a:pt x="60" y="112"/>
                </a:lnTo>
                <a:lnTo>
                  <a:pt x="64" y="113"/>
                </a:lnTo>
                <a:lnTo>
                  <a:pt x="69" y="111"/>
                </a:lnTo>
                <a:lnTo>
                  <a:pt x="73" y="108"/>
                </a:lnTo>
                <a:lnTo>
                  <a:pt x="76" y="104"/>
                </a:lnTo>
                <a:lnTo>
                  <a:pt x="76" y="98"/>
                </a:lnTo>
                <a:lnTo>
                  <a:pt x="75" y="93"/>
                </a:lnTo>
                <a:lnTo>
                  <a:pt x="70" y="89"/>
                </a:lnTo>
                <a:lnTo>
                  <a:pt x="66" y="88"/>
                </a:lnTo>
                <a:lnTo>
                  <a:pt x="85" y="77"/>
                </a:lnTo>
                <a:lnTo>
                  <a:pt x="85" y="81"/>
                </a:lnTo>
                <a:lnTo>
                  <a:pt x="87" y="86"/>
                </a:lnTo>
                <a:lnTo>
                  <a:pt x="89" y="90"/>
                </a:lnTo>
                <a:lnTo>
                  <a:pt x="95" y="93"/>
                </a:lnTo>
                <a:lnTo>
                  <a:pt x="99" y="93"/>
                </a:lnTo>
                <a:lnTo>
                  <a:pt x="104" y="92"/>
                </a:lnTo>
                <a:lnTo>
                  <a:pt x="108" y="88"/>
                </a:lnTo>
                <a:lnTo>
                  <a:pt x="111" y="84"/>
                </a:lnTo>
                <a:lnTo>
                  <a:pt x="111" y="78"/>
                </a:lnTo>
                <a:lnTo>
                  <a:pt x="110" y="74"/>
                </a:lnTo>
                <a:lnTo>
                  <a:pt x="106" y="70"/>
                </a:lnTo>
                <a:lnTo>
                  <a:pt x="102" y="67"/>
                </a:lnTo>
                <a:lnTo>
                  <a:pt x="121" y="56"/>
                </a:lnTo>
                <a:lnTo>
                  <a:pt x="121" y="62"/>
                </a:lnTo>
                <a:lnTo>
                  <a:pt x="122" y="67"/>
                </a:lnTo>
                <a:lnTo>
                  <a:pt x="125" y="71"/>
                </a:lnTo>
                <a:lnTo>
                  <a:pt x="130" y="73"/>
                </a:lnTo>
                <a:lnTo>
                  <a:pt x="134" y="74"/>
                </a:lnTo>
                <a:lnTo>
                  <a:pt x="140" y="73"/>
                </a:lnTo>
                <a:lnTo>
                  <a:pt x="144" y="69"/>
                </a:lnTo>
                <a:lnTo>
                  <a:pt x="146" y="65"/>
                </a:lnTo>
                <a:lnTo>
                  <a:pt x="146" y="59"/>
                </a:lnTo>
                <a:lnTo>
                  <a:pt x="145" y="54"/>
                </a:lnTo>
                <a:lnTo>
                  <a:pt x="141" y="50"/>
                </a:lnTo>
                <a:lnTo>
                  <a:pt x="137" y="48"/>
                </a:lnTo>
                <a:lnTo>
                  <a:pt x="156" y="38"/>
                </a:lnTo>
                <a:lnTo>
                  <a:pt x="154" y="43"/>
                </a:lnTo>
                <a:lnTo>
                  <a:pt x="157" y="47"/>
                </a:lnTo>
                <a:lnTo>
                  <a:pt x="160" y="51"/>
                </a:lnTo>
                <a:lnTo>
                  <a:pt x="164" y="54"/>
                </a:lnTo>
                <a:lnTo>
                  <a:pt x="169" y="54"/>
                </a:lnTo>
                <a:lnTo>
                  <a:pt x="175" y="52"/>
                </a:lnTo>
                <a:lnTo>
                  <a:pt x="179" y="50"/>
                </a:lnTo>
                <a:lnTo>
                  <a:pt x="180" y="44"/>
                </a:lnTo>
                <a:lnTo>
                  <a:pt x="181" y="40"/>
                </a:lnTo>
                <a:lnTo>
                  <a:pt x="180" y="35"/>
                </a:lnTo>
                <a:lnTo>
                  <a:pt x="176" y="31"/>
                </a:lnTo>
                <a:lnTo>
                  <a:pt x="172" y="28"/>
                </a:lnTo>
                <a:lnTo>
                  <a:pt x="191" y="19"/>
                </a:lnTo>
                <a:lnTo>
                  <a:pt x="190" y="23"/>
                </a:lnTo>
                <a:lnTo>
                  <a:pt x="192" y="28"/>
                </a:lnTo>
                <a:lnTo>
                  <a:pt x="194" y="31"/>
                </a:lnTo>
                <a:lnTo>
                  <a:pt x="194" y="93"/>
                </a:lnTo>
                <a:lnTo>
                  <a:pt x="47" y="174"/>
                </a:lnTo>
                <a:lnTo>
                  <a:pt x="46" y="176"/>
                </a:lnTo>
                <a:lnTo>
                  <a:pt x="46" y="178"/>
                </a:lnTo>
                <a:lnTo>
                  <a:pt x="49" y="180"/>
                </a:lnTo>
                <a:lnTo>
                  <a:pt x="50" y="180"/>
                </a:lnTo>
                <a:lnTo>
                  <a:pt x="194" y="100"/>
                </a:lnTo>
                <a:lnTo>
                  <a:pt x="194" y="131"/>
                </a:lnTo>
                <a:lnTo>
                  <a:pt x="64" y="203"/>
                </a:lnTo>
                <a:lnTo>
                  <a:pt x="62" y="204"/>
                </a:lnTo>
                <a:lnTo>
                  <a:pt x="62" y="207"/>
                </a:lnTo>
                <a:lnTo>
                  <a:pt x="64" y="208"/>
                </a:lnTo>
                <a:lnTo>
                  <a:pt x="66" y="208"/>
                </a:lnTo>
                <a:lnTo>
                  <a:pt x="194" y="138"/>
                </a:lnTo>
                <a:lnTo>
                  <a:pt x="194" y="168"/>
                </a:lnTo>
                <a:lnTo>
                  <a:pt x="80" y="231"/>
                </a:lnTo>
                <a:lnTo>
                  <a:pt x="77" y="233"/>
                </a:lnTo>
                <a:lnTo>
                  <a:pt x="79" y="235"/>
                </a:lnTo>
                <a:lnTo>
                  <a:pt x="80" y="237"/>
                </a:lnTo>
                <a:lnTo>
                  <a:pt x="83" y="237"/>
                </a:lnTo>
                <a:lnTo>
                  <a:pt x="194" y="174"/>
                </a:lnTo>
                <a:lnTo>
                  <a:pt x="194" y="205"/>
                </a:lnTo>
                <a:lnTo>
                  <a:pt x="95" y="260"/>
                </a:lnTo>
                <a:lnTo>
                  <a:pt x="93" y="261"/>
                </a:lnTo>
                <a:lnTo>
                  <a:pt x="93" y="264"/>
                </a:lnTo>
                <a:lnTo>
                  <a:pt x="96" y="265"/>
                </a:lnTo>
                <a:lnTo>
                  <a:pt x="98" y="265"/>
                </a:lnTo>
                <a:lnTo>
                  <a:pt x="194" y="212"/>
                </a:lnTo>
                <a:lnTo>
                  <a:pt x="194" y="285"/>
                </a:lnTo>
                <a:lnTo>
                  <a:pt x="142" y="314"/>
                </a:lnTo>
                <a:lnTo>
                  <a:pt x="137" y="316"/>
                </a:lnTo>
                <a:lnTo>
                  <a:pt x="130" y="318"/>
                </a:lnTo>
                <a:lnTo>
                  <a:pt x="123" y="318"/>
                </a:lnTo>
                <a:lnTo>
                  <a:pt x="118" y="316"/>
                </a:lnTo>
                <a:lnTo>
                  <a:pt x="111" y="314"/>
                </a:lnTo>
                <a:lnTo>
                  <a:pt x="107" y="311"/>
                </a:lnTo>
                <a:lnTo>
                  <a:pt x="102" y="306"/>
                </a:lnTo>
                <a:lnTo>
                  <a:pt x="98" y="300"/>
                </a:lnTo>
                <a:lnTo>
                  <a:pt x="0" y="124"/>
                </a:lnTo>
                <a:lnTo>
                  <a:pt x="15" y="116"/>
                </a:lnTo>
                <a:close/>
              </a:path>
            </a:pathLst>
          </a:cu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36" name="Freeform 154"/>
          <p:cNvSpPr>
            <a:spLocks noEditPoints="1" noChangeArrowheads="1"/>
          </p:cNvSpPr>
          <p:nvPr/>
        </p:nvSpPr>
        <p:spPr bwMode="auto">
          <a:xfrm>
            <a:off x="4711700" y="2830513"/>
            <a:ext cx="366713" cy="385762"/>
          </a:xfrm>
          <a:custGeom>
            <a:avLst/>
            <a:gdLst>
              <a:gd name="T0" fmla="*/ 306 w 308"/>
              <a:gd name="T1" fmla="*/ 96 h 323"/>
              <a:gd name="T2" fmla="*/ 218 w 308"/>
              <a:gd name="T3" fmla="*/ 308 h 323"/>
              <a:gd name="T4" fmla="*/ 227 w 308"/>
              <a:gd name="T5" fmla="*/ 222 h 323"/>
              <a:gd name="T6" fmla="*/ 235 w 308"/>
              <a:gd name="T7" fmla="*/ 209 h 323"/>
              <a:gd name="T8" fmla="*/ 246 w 308"/>
              <a:gd name="T9" fmla="*/ 182 h 323"/>
              <a:gd name="T10" fmla="*/ 257 w 308"/>
              <a:gd name="T11" fmla="*/ 157 h 323"/>
              <a:gd name="T12" fmla="*/ 276 w 308"/>
              <a:gd name="T13" fmla="*/ 103 h 323"/>
              <a:gd name="T14" fmla="*/ 218 w 308"/>
              <a:gd name="T15" fmla="*/ 75 h 323"/>
              <a:gd name="T16" fmla="*/ 201 w 308"/>
              <a:gd name="T17" fmla="*/ 320 h 323"/>
              <a:gd name="T18" fmla="*/ 197 w 308"/>
              <a:gd name="T19" fmla="*/ 289 h 323"/>
              <a:gd name="T20" fmla="*/ 208 w 308"/>
              <a:gd name="T21" fmla="*/ 262 h 323"/>
              <a:gd name="T22" fmla="*/ 218 w 308"/>
              <a:gd name="T23" fmla="*/ 248 h 323"/>
              <a:gd name="T24" fmla="*/ 201 w 308"/>
              <a:gd name="T25" fmla="*/ 163 h 323"/>
              <a:gd name="T26" fmla="*/ 191 w 308"/>
              <a:gd name="T27" fmla="*/ 190 h 323"/>
              <a:gd name="T28" fmla="*/ 180 w 308"/>
              <a:gd name="T29" fmla="*/ 203 h 323"/>
              <a:gd name="T30" fmla="*/ 182 w 308"/>
              <a:gd name="T31" fmla="*/ 152 h 323"/>
              <a:gd name="T32" fmla="*/ 180 w 308"/>
              <a:gd name="T33" fmla="*/ 57 h 323"/>
              <a:gd name="T34" fmla="*/ 147 w 308"/>
              <a:gd name="T35" fmla="*/ 306 h 323"/>
              <a:gd name="T36" fmla="*/ 153 w 308"/>
              <a:gd name="T37" fmla="*/ 221 h 323"/>
              <a:gd name="T38" fmla="*/ 166 w 308"/>
              <a:gd name="T39" fmla="*/ 195 h 323"/>
              <a:gd name="T40" fmla="*/ 172 w 308"/>
              <a:gd name="T41" fmla="*/ 180 h 323"/>
              <a:gd name="T42" fmla="*/ 178 w 308"/>
              <a:gd name="T43" fmla="*/ 206 h 323"/>
              <a:gd name="T44" fmla="*/ 180 w 308"/>
              <a:gd name="T45" fmla="*/ 235 h 323"/>
              <a:gd name="T46" fmla="*/ 161 w 308"/>
              <a:gd name="T47" fmla="*/ 245 h 323"/>
              <a:gd name="T48" fmla="*/ 180 w 308"/>
              <a:gd name="T49" fmla="*/ 283 h 323"/>
              <a:gd name="T50" fmla="*/ 180 w 308"/>
              <a:gd name="T51" fmla="*/ 128 h 323"/>
              <a:gd name="T52" fmla="*/ 119 w 308"/>
              <a:gd name="T53" fmla="*/ 31 h 323"/>
              <a:gd name="T54" fmla="*/ 119 w 308"/>
              <a:gd name="T55" fmla="*/ 253 h 323"/>
              <a:gd name="T56" fmla="*/ 147 w 308"/>
              <a:gd name="T57" fmla="*/ 240 h 323"/>
              <a:gd name="T58" fmla="*/ 139 w 308"/>
              <a:gd name="T59" fmla="*/ 134 h 323"/>
              <a:gd name="T60" fmla="*/ 130 w 308"/>
              <a:gd name="T61" fmla="*/ 160 h 323"/>
              <a:gd name="T62" fmla="*/ 119 w 308"/>
              <a:gd name="T63" fmla="*/ 175 h 323"/>
              <a:gd name="T64" fmla="*/ 121 w 308"/>
              <a:gd name="T65" fmla="*/ 124 h 323"/>
              <a:gd name="T66" fmla="*/ 144 w 308"/>
              <a:gd name="T67" fmla="*/ 232 h 323"/>
              <a:gd name="T68" fmla="*/ 98 w 308"/>
              <a:gd name="T69" fmla="*/ 244 h 323"/>
              <a:gd name="T70" fmla="*/ 108 w 308"/>
              <a:gd name="T71" fmla="*/ 3 h 323"/>
              <a:gd name="T72" fmla="*/ 108 w 308"/>
              <a:gd name="T73" fmla="*/ 37 h 323"/>
              <a:gd name="T74" fmla="*/ 98 w 308"/>
              <a:gd name="T75" fmla="*/ 113 h 323"/>
              <a:gd name="T76" fmla="*/ 117 w 308"/>
              <a:gd name="T77" fmla="*/ 176 h 323"/>
              <a:gd name="T78" fmla="*/ 119 w 308"/>
              <a:gd name="T79" fmla="*/ 205 h 323"/>
              <a:gd name="T80" fmla="*/ 98 w 308"/>
              <a:gd name="T81" fmla="*/ 217 h 323"/>
              <a:gd name="T82" fmla="*/ 104 w 308"/>
              <a:gd name="T83" fmla="*/ 164 h 323"/>
              <a:gd name="T84" fmla="*/ 112 w 308"/>
              <a:gd name="T85" fmla="*/ 152 h 323"/>
              <a:gd name="T86" fmla="*/ 86 w 308"/>
              <a:gd name="T87" fmla="*/ 212 h 323"/>
              <a:gd name="T88" fmla="*/ 93 w 308"/>
              <a:gd name="T89" fmla="*/ 191 h 323"/>
              <a:gd name="T90" fmla="*/ 90 w 308"/>
              <a:gd name="T91" fmla="*/ 237 h 323"/>
              <a:gd name="T92" fmla="*/ 86 w 308"/>
              <a:gd name="T93" fmla="*/ 22 h 323"/>
              <a:gd name="T94" fmla="*/ 92 w 308"/>
              <a:gd name="T95" fmla="*/ 73 h 323"/>
              <a:gd name="T96" fmla="*/ 86 w 308"/>
              <a:gd name="T97" fmla="*/ 22 h 323"/>
              <a:gd name="T98" fmla="*/ 86 w 308"/>
              <a:gd name="T99" fmla="*/ 278 h 323"/>
              <a:gd name="T100" fmla="*/ 77 w 308"/>
              <a:gd name="T101" fmla="*/ 230 h 323"/>
              <a:gd name="T102" fmla="*/ 86 w 308"/>
              <a:gd name="T103" fmla="*/ 107 h 323"/>
              <a:gd name="T104" fmla="*/ 67 w 308"/>
              <a:gd name="T105" fmla="*/ 126 h 323"/>
              <a:gd name="T106" fmla="*/ 86 w 308"/>
              <a:gd name="T107" fmla="*/ 156 h 323"/>
              <a:gd name="T108" fmla="*/ 86 w 308"/>
              <a:gd name="T109" fmla="*/ 206 h 323"/>
              <a:gd name="T110" fmla="*/ 21 w 308"/>
              <a:gd name="T111" fmla="*/ 247 h 323"/>
              <a:gd name="T112" fmla="*/ 0 w 308"/>
              <a:gd name="T113" fmla="*/ 213 h 323"/>
              <a:gd name="T114" fmla="*/ 48 w 308"/>
              <a:gd name="T115" fmla="*/ 165 h 323"/>
              <a:gd name="T116" fmla="*/ 58 w 308"/>
              <a:gd name="T117" fmla="*/ 191 h 323"/>
              <a:gd name="T118" fmla="*/ 29 w 308"/>
              <a:gd name="T119" fmla="*/ 206 h 323"/>
              <a:gd name="T120" fmla="*/ 58 w 308"/>
              <a:gd name="T121" fmla="*/ 264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8" h="323">
                <a:moveTo>
                  <a:pt x="218" y="44"/>
                </a:moveTo>
                <a:lnTo>
                  <a:pt x="288" y="76"/>
                </a:lnTo>
                <a:lnTo>
                  <a:pt x="293" y="80"/>
                </a:lnTo>
                <a:lnTo>
                  <a:pt x="299" y="84"/>
                </a:lnTo>
                <a:lnTo>
                  <a:pt x="303" y="90"/>
                </a:lnTo>
                <a:lnTo>
                  <a:pt x="306" y="96"/>
                </a:lnTo>
                <a:lnTo>
                  <a:pt x="308" y="103"/>
                </a:lnTo>
                <a:lnTo>
                  <a:pt x="308" y="110"/>
                </a:lnTo>
                <a:lnTo>
                  <a:pt x="307" y="117"/>
                </a:lnTo>
                <a:lnTo>
                  <a:pt x="304" y="124"/>
                </a:lnTo>
                <a:lnTo>
                  <a:pt x="222" y="301"/>
                </a:lnTo>
                <a:lnTo>
                  <a:pt x="218" y="308"/>
                </a:lnTo>
                <a:lnTo>
                  <a:pt x="218" y="248"/>
                </a:lnTo>
                <a:lnTo>
                  <a:pt x="219" y="245"/>
                </a:lnTo>
                <a:lnTo>
                  <a:pt x="227" y="228"/>
                </a:lnTo>
                <a:lnTo>
                  <a:pt x="228" y="226"/>
                </a:lnTo>
                <a:lnTo>
                  <a:pt x="227" y="224"/>
                </a:lnTo>
                <a:lnTo>
                  <a:pt x="227" y="222"/>
                </a:lnTo>
                <a:lnTo>
                  <a:pt x="224" y="221"/>
                </a:lnTo>
                <a:lnTo>
                  <a:pt x="218" y="217"/>
                </a:lnTo>
                <a:lnTo>
                  <a:pt x="218" y="202"/>
                </a:lnTo>
                <a:lnTo>
                  <a:pt x="230" y="209"/>
                </a:lnTo>
                <a:lnTo>
                  <a:pt x="233" y="209"/>
                </a:lnTo>
                <a:lnTo>
                  <a:pt x="235" y="209"/>
                </a:lnTo>
                <a:lnTo>
                  <a:pt x="237" y="207"/>
                </a:lnTo>
                <a:lnTo>
                  <a:pt x="238" y="206"/>
                </a:lnTo>
                <a:lnTo>
                  <a:pt x="246" y="188"/>
                </a:lnTo>
                <a:lnTo>
                  <a:pt x="247" y="186"/>
                </a:lnTo>
                <a:lnTo>
                  <a:pt x="246" y="184"/>
                </a:lnTo>
                <a:lnTo>
                  <a:pt x="246" y="182"/>
                </a:lnTo>
                <a:lnTo>
                  <a:pt x="243" y="180"/>
                </a:lnTo>
                <a:lnTo>
                  <a:pt x="218" y="168"/>
                </a:lnTo>
                <a:lnTo>
                  <a:pt x="218" y="145"/>
                </a:lnTo>
                <a:lnTo>
                  <a:pt x="243" y="157"/>
                </a:lnTo>
                <a:lnTo>
                  <a:pt x="250" y="159"/>
                </a:lnTo>
                <a:lnTo>
                  <a:pt x="257" y="157"/>
                </a:lnTo>
                <a:lnTo>
                  <a:pt x="262" y="155"/>
                </a:lnTo>
                <a:lnTo>
                  <a:pt x="266" y="149"/>
                </a:lnTo>
                <a:lnTo>
                  <a:pt x="279" y="122"/>
                </a:lnTo>
                <a:lnTo>
                  <a:pt x="280" y="115"/>
                </a:lnTo>
                <a:lnTo>
                  <a:pt x="280" y="109"/>
                </a:lnTo>
                <a:lnTo>
                  <a:pt x="276" y="103"/>
                </a:lnTo>
                <a:lnTo>
                  <a:pt x="270" y="99"/>
                </a:lnTo>
                <a:lnTo>
                  <a:pt x="218" y="75"/>
                </a:lnTo>
                <a:lnTo>
                  <a:pt x="218" y="44"/>
                </a:lnTo>
                <a:close/>
                <a:moveTo>
                  <a:pt x="180" y="26"/>
                </a:moveTo>
                <a:lnTo>
                  <a:pt x="218" y="44"/>
                </a:lnTo>
                <a:lnTo>
                  <a:pt x="218" y="75"/>
                </a:lnTo>
                <a:lnTo>
                  <a:pt x="180" y="57"/>
                </a:lnTo>
                <a:lnTo>
                  <a:pt x="180" y="26"/>
                </a:lnTo>
                <a:close/>
                <a:moveTo>
                  <a:pt x="218" y="308"/>
                </a:moveTo>
                <a:lnTo>
                  <a:pt x="218" y="308"/>
                </a:lnTo>
                <a:lnTo>
                  <a:pt x="211" y="316"/>
                </a:lnTo>
                <a:lnTo>
                  <a:pt x="201" y="320"/>
                </a:lnTo>
                <a:lnTo>
                  <a:pt x="191" y="323"/>
                </a:lnTo>
                <a:lnTo>
                  <a:pt x="180" y="321"/>
                </a:lnTo>
                <a:lnTo>
                  <a:pt x="180" y="283"/>
                </a:lnTo>
                <a:lnTo>
                  <a:pt x="193" y="289"/>
                </a:lnTo>
                <a:lnTo>
                  <a:pt x="195" y="289"/>
                </a:lnTo>
                <a:lnTo>
                  <a:pt x="197" y="289"/>
                </a:lnTo>
                <a:lnTo>
                  <a:pt x="199" y="287"/>
                </a:lnTo>
                <a:lnTo>
                  <a:pt x="200" y="286"/>
                </a:lnTo>
                <a:lnTo>
                  <a:pt x="208" y="268"/>
                </a:lnTo>
                <a:lnTo>
                  <a:pt x="209" y="266"/>
                </a:lnTo>
                <a:lnTo>
                  <a:pt x="209" y="264"/>
                </a:lnTo>
                <a:lnTo>
                  <a:pt x="208" y="262"/>
                </a:lnTo>
                <a:lnTo>
                  <a:pt x="205" y="260"/>
                </a:lnTo>
                <a:lnTo>
                  <a:pt x="180" y="249"/>
                </a:lnTo>
                <a:lnTo>
                  <a:pt x="180" y="235"/>
                </a:lnTo>
                <a:lnTo>
                  <a:pt x="212" y="248"/>
                </a:lnTo>
                <a:lnTo>
                  <a:pt x="215" y="249"/>
                </a:lnTo>
                <a:lnTo>
                  <a:pt x="218" y="248"/>
                </a:lnTo>
                <a:lnTo>
                  <a:pt x="218" y="308"/>
                </a:lnTo>
                <a:close/>
                <a:moveTo>
                  <a:pt x="218" y="145"/>
                </a:moveTo>
                <a:lnTo>
                  <a:pt x="218" y="168"/>
                </a:lnTo>
                <a:lnTo>
                  <a:pt x="205" y="163"/>
                </a:lnTo>
                <a:lnTo>
                  <a:pt x="203" y="161"/>
                </a:lnTo>
                <a:lnTo>
                  <a:pt x="201" y="163"/>
                </a:lnTo>
                <a:lnTo>
                  <a:pt x="199" y="164"/>
                </a:lnTo>
                <a:lnTo>
                  <a:pt x="197" y="165"/>
                </a:lnTo>
                <a:lnTo>
                  <a:pt x="189" y="183"/>
                </a:lnTo>
                <a:lnTo>
                  <a:pt x="189" y="184"/>
                </a:lnTo>
                <a:lnTo>
                  <a:pt x="189" y="187"/>
                </a:lnTo>
                <a:lnTo>
                  <a:pt x="191" y="190"/>
                </a:lnTo>
                <a:lnTo>
                  <a:pt x="192" y="191"/>
                </a:lnTo>
                <a:lnTo>
                  <a:pt x="218" y="202"/>
                </a:lnTo>
                <a:lnTo>
                  <a:pt x="218" y="217"/>
                </a:lnTo>
                <a:lnTo>
                  <a:pt x="186" y="202"/>
                </a:lnTo>
                <a:lnTo>
                  <a:pt x="184" y="202"/>
                </a:lnTo>
                <a:lnTo>
                  <a:pt x="180" y="203"/>
                </a:lnTo>
                <a:lnTo>
                  <a:pt x="180" y="170"/>
                </a:lnTo>
                <a:lnTo>
                  <a:pt x="185" y="160"/>
                </a:lnTo>
                <a:lnTo>
                  <a:pt x="185" y="157"/>
                </a:lnTo>
                <a:lnTo>
                  <a:pt x="185" y="155"/>
                </a:lnTo>
                <a:lnTo>
                  <a:pt x="184" y="153"/>
                </a:lnTo>
                <a:lnTo>
                  <a:pt x="182" y="152"/>
                </a:lnTo>
                <a:lnTo>
                  <a:pt x="180" y="151"/>
                </a:lnTo>
                <a:lnTo>
                  <a:pt x="180" y="128"/>
                </a:lnTo>
                <a:lnTo>
                  <a:pt x="218" y="145"/>
                </a:lnTo>
                <a:close/>
                <a:moveTo>
                  <a:pt x="147" y="10"/>
                </a:moveTo>
                <a:lnTo>
                  <a:pt x="180" y="26"/>
                </a:lnTo>
                <a:lnTo>
                  <a:pt x="180" y="57"/>
                </a:lnTo>
                <a:lnTo>
                  <a:pt x="147" y="41"/>
                </a:lnTo>
                <a:lnTo>
                  <a:pt x="147" y="10"/>
                </a:lnTo>
                <a:close/>
                <a:moveTo>
                  <a:pt x="180" y="321"/>
                </a:moveTo>
                <a:lnTo>
                  <a:pt x="180" y="321"/>
                </a:lnTo>
                <a:lnTo>
                  <a:pt x="174" y="318"/>
                </a:lnTo>
                <a:lnTo>
                  <a:pt x="147" y="306"/>
                </a:lnTo>
                <a:lnTo>
                  <a:pt x="147" y="240"/>
                </a:lnTo>
                <a:lnTo>
                  <a:pt x="149" y="237"/>
                </a:lnTo>
                <a:lnTo>
                  <a:pt x="147" y="235"/>
                </a:lnTo>
                <a:lnTo>
                  <a:pt x="147" y="218"/>
                </a:lnTo>
                <a:lnTo>
                  <a:pt x="150" y="220"/>
                </a:lnTo>
                <a:lnTo>
                  <a:pt x="153" y="221"/>
                </a:lnTo>
                <a:lnTo>
                  <a:pt x="155" y="220"/>
                </a:lnTo>
                <a:lnTo>
                  <a:pt x="157" y="218"/>
                </a:lnTo>
                <a:lnTo>
                  <a:pt x="158" y="217"/>
                </a:lnTo>
                <a:lnTo>
                  <a:pt x="166" y="199"/>
                </a:lnTo>
                <a:lnTo>
                  <a:pt x="166" y="198"/>
                </a:lnTo>
                <a:lnTo>
                  <a:pt x="166" y="195"/>
                </a:lnTo>
                <a:lnTo>
                  <a:pt x="165" y="193"/>
                </a:lnTo>
                <a:lnTo>
                  <a:pt x="163" y="191"/>
                </a:lnTo>
                <a:lnTo>
                  <a:pt x="147" y="184"/>
                </a:lnTo>
                <a:lnTo>
                  <a:pt x="147" y="170"/>
                </a:lnTo>
                <a:lnTo>
                  <a:pt x="169" y="180"/>
                </a:lnTo>
                <a:lnTo>
                  <a:pt x="172" y="180"/>
                </a:lnTo>
                <a:lnTo>
                  <a:pt x="173" y="180"/>
                </a:lnTo>
                <a:lnTo>
                  <a:pt x="176" y="179"/>
                </a:lnTo>
                <a:lnTo>
                  <a:pt x="177" y="176"/>
                </a:lnTo>
                <a:lnTo>
                  <a:pt x="180" y="170"/>
                </a:lnTo>
                <a:lnTo>
                  <a:pt x="180" y="203"/>
                </a:lnTo>
                <a:lnTo>
                  <a:pt x="178" y="206"/>
                </a:lnTo>
                <a:lnTo>
                  <a:pt x="170" y="222"/>
                </a:lnTo>
                <a:lnTo>
                  <a:pt x="170" y="225"/>
                </a:lnTo>
                <a:lnTo>
                  <a:pt x="170" y="228"/>
                </a:lnTo>
                <a:lnTo>
                  <a:pt x="172" y="229"/>
                </a:lnTo>
                <a:lnTo>
                  <a:pt x="173" y="230"/>
                </a:lnTo>
                <a:lnTo>
                  <a:pt x="180" y="235"/>
                </a:lnTo>
                <a:lnTo>
                  <a:pt x="180" y="249"/>
                </a:lnTo>
                <a:lnTo>
                  <a:pt x="168" y="243"/>
                </a:lnTo>
                <a:lnTo>
                  <a:pt x="166" y="243"/>
                </a:lnTo>
                <a:lnTo>
                  <a:pt x="163" y="243"/>
                </a:lnTo>
                <a:lnTo>
                  <a:pt x="162" y="244"/>
                </a:lnTo>
                <a:lnTo>
                  <a:pt x="161" y="245"/>
                </a:lnTo>
                <a:lnTo>
                  <a:pt x="151" y="263"/>
                </a:lnTo>
                <a:lnTo>
                  <a:pt x="151" y="266"/>
                </a:lnTo>
                <a:lnTo>
                  <a:pt x="151" y="267"/>
                </a:lnTo>
                <a:lnTo>
                  <a:pt x="153" y="270"/>
                </a:lnTo>
                <a:lnTo>
                  <a:pt x="155" y="271"/>
                </a:lnTo>
                <a:lnTo>
                  <a:pt x="180" y="283"/>
                </a:lnTo>
                <a:lnTo>
                  <a:pt x="180" y="321"/>
                </a:lnTo>
                <a:close/>
                <a:moveTo>
                  <a:pt x="180" y="128"/>
                </a:moveTo>
                <a:lnTo>
                  <a:pt x="180" y="151"/>
                </a:lnTo>
                <a:lnTo>
                  <a:pt x="147" y="136"/>
                </a:lnTo>
                <a:lnTo>
                  <a:pt x="147" y="113"/>
                </a:lnTo>
                <a:lnTo>
                  <a:pt x="180" y="128"/>
                </a:lnTo>
                <a:close/>
                <a:moveTo>
                  <a:pt x="135" y="4"/>
                </a:moveTo>
                <a:lnTo>
                  <a:pt x="147" y="10"/>
                </a:lnTo>
                <a:lnTo>
                  <a:pt x="147" y="41"/>
                </a:lnTo>
                <a:lnTo>
                  <a:pt x="128" y="33"/>
                </a:lnTo>
                <a:lnTo>
                  <a:pt x="124" y="31"/>
                </a:lnTo>
                <a:lnTo>
                  <a:pt x="119" y="31"/>
                </a:lnTo>
                <a:lnTo>
                  <a:pt x="119" y="0"/>
                </a:lnTo>
                <a:lnTo>
                  <a:pt x="127" y="2"/>
                </a:lnTo>
                <a:lnTo>
                  <a:pt x="135" y="4"/>
                </a:lnTo>
                <a:close/>
                <a:moveTo>
                  <a:pt x="147" y="306"/>
                </a:moveTo>
                <a:lnTo>
                  <a:pt x="119" y="293"/>
                </a:lnTo>
                <a:lnTo>
                  <a:pt x="119" y="253"/>
                </a:lnTo>
                <a:lnTo>
                  <a:pt x="132" y="260"/>
                </a:lnTo>
                <a:lnTo>
                  <a:pt x="134" y="260"/>
                </a:lnTo>
                <a:lnTo>
                  <a:pt x="136" y="260"/>
                </a:lnTo>
                <a:lnTo>
                  <a:pt x="138" y="259"/>
                </a:lnTo>
                <a:lnTo>
                  <a:pt x="139" y="258"/>
                </a:lnTo>
                <a:lnTo>
                  <a:pt x="147" y="240"/>
                </a:lnTo>
                <a:lnTo>
                  <a:pt x="147" y="306"/>
                </a:lnTo>
                <a:close/>
                <a:moveTo>
                  <a:pt x="147" y="113"/>
                </a:moveTo>
                <a:lnTo>
                  <a:pt x="147" y="136"/>
                </a:lnTo>
                <a:lnTo>
                  <a:pt x="144" y="134"/>
                </a:lnTo>
                <a:lnTo>
                  <a:pt x="142" y="133"/>
                </a:lnTo>
                <a:lnTo>
                  <a:pt x="139" y="134"/>
                </a:lnTo>
                <a:lnTo>
                  <a:pt x="138" y="134"/>
                </a:lnTo>
                <a:lnTo>
                  <a:pt x="136" y="137"/>
                </a:lnTo>
                <a:lnTo>
                  <a:pt x="128" y="155"/>
                </a:lnTo>
                <a:lnTo>
                  <a:pt x="128" y="156"/>
                </a:lnTo>
                <a:lnTo>
                  <a:pt x="128" y="159"/>
                </a:lnTo>
                <a:lnTo>
                  <a:pt x="130" y="160"/>
                </a:lnTo>
                <a:lnTo>
                  <a:pt x="131" y="161"/>
                </a:lnTo>
                <a:lnTo>
                  <a:pt x="147" y="170"/>
                </a:lnTo>
                <a:lnTo>
                  <a:pt x="147" y="184"/>
                </a:lnTo>
                <a:lnTo>
                  <a:pt x="126" y="174"/>
                </a:lnTo>
                <a:lnTo>
                  <a:pt x="121" y="174"/>
                </a:lnTo>
                <a:lnTo>
                  <a:pt x="119" y="175"/>
                </a:lnTo>
                <a:lnTo>
                  <a:pt x="119" y="141"/>
                </a:lnTo>
                <a:lnTo>
                  <a:pt x="124" y="130"/>
                </a:lnTo>
                <a:lnTo>
                  <a:pt x="124" y="129"/>
                </a:lnTo>
                <a:lnTo>
                  <a:pt x="124" y="126"/>
                </a:lnTo>
                <a:lnTo>
                  <a:pt x="123" y="125"/>
                </a:lnTo>
                <a:lnTo>
                  <a:pt x="121" y="124"/>
                </a:lnTo>
                <a:lnTo>
                  <a:pt x="119" y="122"/>
                </a:lnTo>
                <a:lnTo>
                  <a:pt x="119" y="99"/>
                </a:lnTo>
                <a:lnTo>
                  <a:pt x="147" y="113"/>
                </a:lnTo>
                <a:close/>
                <a:moveTo>
                  <a:pt x="147" y="218"/>
                </a:moveTo>
                <a:lnTo>
                  <a:pt x="147" y="235"/>
                </a:lnTo>
                <a:lnTo>
                  <a:pt x="144" y="232"/>
                </a:lnTo>
                <a:lnTo>
                  <a:pt x="119" y="220"/>
                </a:lnTo>
                <a:lnTo>
                  <a:pt x="119" y="205"/>
                </a:lnTo>
                <a:lnTo>
                  <a:pt x="147" y="218"/>
                </a:lnTo>
                <a:close/>
                <a:moveTo>
                  <a:pt x="119" y="293"/>
                </a:moveTo>
                <a:lnTo>
                  <a:pt x="98" y="283"/>
                </a:lnTo>
                <a:lnTo>
                  <a:pt x="98" y="244"/>
                </a:lnTo>
                <a:lnTo>
                  <a:pt x="119" y="253"/>
                </a:lnTo>
                <a:lnTo>
                  <a:pt x="119" y="293"/>
                </a:lnTo>
                <a:close/>
                <a:moveTo>
                  <a:pt x="98" y="7"/>
                </a:moveTo>
                <a:lnTo>
                  <a:pt x="98" y="7"/>
                </a:lnTo>
                <a:lnTo>
                  <a:pt x="103" y="4"/>
                </a:lnTo>
                <a:lnTo>
                  <a:pt x="108" y="3"/>
                </a:lnTo>
                <a:lnTo>
                  <a:pt x="113" y="2"/>
                </a:lnTo>
                <a:lnTo>
                  <a:pt x="119" y="0"/>
                </a:lnTo>
                <a:lnTo>
                  <a:pt x="119" y="31"/>
                </a:lnTo>
                <a:lnTo>
                  <a:pt x="115" y="33"/>
                </a:lnTo>
                <a:lnTo>
                  <a:pt x="111" y="34"/>
                </a:lnTo>
                <a:lnTo>
                  <a:pt x="108" y="37"/>
                </a:lnTo>
                <a:lnTo>
                  <a:pt x="105" y="41"/>
                </a:lnTo>
                <a:lnTo>
                  <a:pt x="98" y="56"/>
                </a:lnTo>
                <a:lnTo>
                  <a:pt x="98" y="7"/>
                </a:lnTo>
                <a:close/>
                <a:moveTo>
                  <a:pt x="119" y="99"/>
                </a:moveTo>
                <a:lnTo>
                  <a:pt x="119" y="122"/>
                </a:lnTo>
                <a:lnTo>
                  <a:pt x="98" y="113"/>
                </a:lnTo>
                <a:lnTo>
                  <a:pt x="98" y="90"/>
                </a:lnTo>
                <a:lnTo>
                  <a:pt x="101" y="91"/>
                </a:lnTo>
                <a:lnTo>
                  <a:pt x="119" y="99"/>
                </a:lnTo>
                <a:close/>
                <a:moveTo>
                  <a:pt x="119" y="141"/>
                </a:moveTo>
                <a:lnTo>
                  <a:pt x="119" y="175"/>
                </a:lnTo>
                <a:lnTo>
                  <a:pt x="117" y="176"/>
                </a:lnTo>
                <a:lnTo>
                  <a:pt x="109" y="194"/>
                </a:lnTo>
                <a:lnTo>
                  <a:pt x="109" y="197"/>
                </a:lnTo>
                <a:lnTo>
                  <a:pt x="109" y="199"/>
                </a:lnTo>
                <a:lnTo>
                  <a:pt x="111" y="201"/>
                </a:lnTo>
                <a:lnTo>
                  <a:pt x="112" y="202"/>
                </a:lnTo>
                <a:lnTo>
                  <a:pt x="119" y="205"/>
                </a:lnTo>
                <a:lnTo>
                  <a:pt x="119" y="220"/>
                </a:lnTo>
                <a:lnTo>
                  <a:pt x="107" y="214"/>
                </a:lnTo>
                <a:lnTo>
                  <a:pt x="104" y="214"/>
                </a:lnTo>
                <a:lnTo>
                  <a:pt x="103" y="214"/>
                </a:lnTo>
                <a:lnTo>
                  <a:pt x="100" y="216"/>
                </a:lnTo>
                <a:lnTo>
                  <a:pt x="98" y="217"/>
                </a:lnTo>
                <a:lnTo>
                  <a:pt x="98" y="218"/>
                </a:lnTo>
                <a:lnTo>
                  <a:pt x="98" y="186"/>
                </a:lnTo>
                <a:lnTo>
                  <a:pt x="105" y="171"/>
                </a:lnTo>
                <a:lnTo>
                  <a:pt x="105" y="168"/>
                </a:lnTo>
                <a:lnTo>
                  <a:pt x="105" y="167"/>
                </a:lnTo>
                <a:lnTo>
                  <a:pt x="104" y="164"/>
                </a:lnTo>
                <a:lnTo>
                  <a:pt x="103" y="163"/>
                </a:lnTo>
                <a:lnTo>
                  <a:pt x="98" y="161"/>
                </a:lnTo>
                <a:lnTo>
                  <a:pt x="98" y="147"/>
                </a:lnTo>
                <a:lnTo>
                  <a:pt x="108" y="152"/>
                </a:lnTo>
                <a:lnTo>
                  <a:pt x="111" y="152"/>
                </a:lnTo>
                <a:lnTo>
                  <a:pt x="112" y="152"/>
                </a:lnTo>
                <a:lnTo>
                  <a:pt x="115" y="151"/>
                </a:lnTo>
                <a:lnTo>
                  <a:pt x="116" y="148"/>
                </a:lnTo>
                <a:lnTo>
                  <a:pt x="119" y="141"/>
                </a:lnTo>
                <a:close/>
                <a:moveTo>
                  <a:pt x="98" y="283"/>
                </a:moveTo>
                <a:lnTo>
                  <a:pt x="86" y="278"/>
                </a:lnTo>
                <a:lnTo>
                  <a:pt x="86" y="212"/>
                </a:lnTo>
                <a:lnTo>
                  <a:pt x="86" y="209"/>
                </a:lnTo>
                <a:lnTo>
                  <a:pt x="86" y="206"/>
                </a:lnTo>
                <a:lnTo>
                  <a:pt x="86" y="190"/>
                </a:lnTo>
                <a:lnTo>
                  <a:pt x="89" y="191"/>
                </a:lnTo>
                <a:lnTo>
                  <a:pt x="92" y="191"/>
                </a:lnTo>
                <a:lnTo>
                  <a:pt x="93" y="191"/>
                </a:lnTo>
                <a:lnTo>
                  <a:pt x="96" y="190"/>
                </a:lnTo>
                <a:lnTo>
                  <a:pt x="97" y="188"/>
                </a:lnTo>
                <a:lnTo>
                  <a:pt x="98" y="186"/>
                </a:lnTo>
                <a:lnTo>
                  <a:pt x="98" y="218"/>
                </a:lnTo>
                <a:lnTo>
                  <a:pt x="90" y="235"/>
                </a:lnTo>
                <a:lnTo>
                  <a:pt x="90" y="237"/>
                </a:lnTo>
                <a:lnTo>
                  <a:pt x="90" y="239"/>
                </a:lnTo>
                <a:lnTo>
                  <a:pt x="92" y="241"/>
                </a:lnTo>
                <a:lnTo>
                  <a:pt x="93" y="243"/>
                </a:lnTo>
                <a:lnTo>
                  <a:pt x="98" y="244"/>
                </a:lnTo>
                <a:lnTo>
                  <a:pt x="98" y="283"/>
                </a:lnTo>
                <a:close/>
                <a:moveTo>
                  <a:pt x="86" y="22"/>
                </a:moveTo>
                <a:lnTo>
                  <a:pt x="86" y="22"/>
                </a:lnTo>
                <a:lnTo>
                  <a:pt x="92" y="14"/>
                </a:lnTo>
                <a:lnTo>
                  <a:pt x="98" y="7"/>
                </a:lnTo>
                <a:lnTo>
                  <a:pt x="98" y="56"/>
                </a:lnTo>
                <a:lnTo>
                  <a:pt x="93" y="68"/>
                </a:lnTo>
                <a:lnTo>
                  <a:pt x="92" y="73"/>
                </a:lnTo>
                <a:lnTo>
                  <a:pt x="92" y="79"/>
                </a:lnTo>
                <a:lnTo>
                  <a:pt x="94" y="84"/>
                </a:lnTo>
                <a:lnTo>
                  <a:pt x="98" y="90"/>
                </a:lnTo>
                <a:lnTo>
                  <a:pt x="98" y="113"/>
                </a:lnTo>
                <a:lnTo>
                  <a:pt x="86" y="107"/>
                </a:lnTo>
                <a:lnTo>
                  <a:pt x="86" y="22"/>
                </a:lnTo>
                <a:close/>
                <a:moveTo>
                  <a:pt x="98" y="147"/>
                </a:moveTo>
                <a:lnTo>
                  <a:pt x="98" y="161"/>
                </a:lnTo>
                <a:lnTo>
                  <a:pt x="86" y="156"/>
                </a:lnTo>
                <a:lnTo>
                  <a:pt x="86" y="141"/>
                </a:lnTo>
                <a:lnTo>
                  <a:pt x="98" y="147"/>
                </a:lnTo>
                <a:close/>
                <a:moveTo>
                  <a:pt x="86" y="278"/>
                </a:moveTo>
                <a:lnTo>
                  <a:pt x="58" y="264"/>
                </a:lnTo>
                <a:lnTo>
                  <a:pt x="58" y="225"/>
                </a:lnTo>
                <a:lnTo>
                  <a:pt x="70" y="232"/>
                </a:lnTo>
                <a:lnTo>
                  <a:pt x="73" y="232"/>
                </a:lnTo>
                <a:lnTo>
                  <a:pt x="75" y="232"/>
                </a:lnTo>
                <a:lnTo>
                  <a:pt x="77" y="230"/>
                </a:lnTo>
                <a:lnTo>
                  <a:pt x="78" y="229"/>
                </a:lnTo>
                <a:lnTo>
                  <a:pt x="86" y="212"/>
                </a:lnTo>
                <a:lnTo>
                  <a:pt x="86" y="278"/>
                </a:lnTo>
                <a:close/>
                <a:moveTo>
                  <a:pt x="58" y="83"/>
                </a:moveTo>
                <a:lnTo>
                  <a:pt x="86" y="22"/>
                </a:lnTo>
                <a:lnTo>
                  <a:pt x="86" y="107"/>
                </a:lnTo>
                <a:lnTo>
                  <a:pt x="82" y="106"/>
                </a:lnTo>
                <a:lnTo>
                  <a:pt x="81" y="105"/>
                </a:lnTo>
                <a:lnTo>
                  <a:pt x="78" y="105"/>
                </a:lnTo>
                <a:lnTo>
                  <a:pt x="77" y="106"/>
                </a:lnTo>
                <a:lnTo>
                  <a:pt x="75" y="109"/>
                </a:lnTo>
                <a:lnTo>
                  <a:pt x="67" y="126"/>
                </a:lnTo>
                <a:lnTo>
                  <a:pt x="66" y="128"/>
                </a:lnTo>
                <a:lnTo>
                  <a:pt x="67" y="130"/>
                </a:lnTo>
                <a:lnTo>
                  <a:pt x="67" y="132"/>
                </a:lnTo>
                <a:lnTo>
                  <a:pt x="70" y="133"/>
                </a:lnTo>
                <a:lnTo>
                  <a:pt x="86" y="141"/>
                </a:lnTo>
                <a:lnTo>
                  <a:pt x="86" y="156"/>
                </a:lnTo>
                <a:lnTo>
                  <a:pt x="65" y="145"/>
                </a:lnTo>
                <a:lnTo>
                  <a:pt x="61" y="145"/>
                </a:lnTo>
                <a:lnTo>
                  <a:pt x="58" y="147"/>
                </a:lnTo>
                <a:lnTo>
                  <a:pt x="58" y="83"/>
                </a:lnTo>
                <a:close/>
                <a:moveTo>
                  <a:pt x="86" y="190"/>
                </a:moveTo>
                <a:lnTo>
                  <a:pt x="86" y="206"/>
                </a:lnTo>
                <a:lnTo>
                  <a:pt x="84" y="203"/>
                </a:lnTo>
                <a:lnTo>
                  <a:pt x="58" y="191"/>
                </a:lnTo>
                <a:lnTo>
                  <a:pt x="58" y="176"/>
                </a:lnTo>
                <a:lnTo>
                  <a:pt x="86" y="190"/>
                </a:lnTo>
                <a:close/>
                <a:moveTo>
                  <a:pt x="58" y="264"/>
                </a:moveTo>
                <a:lnTo>
                  <a:pt x="21" y="247"/>
                </a:lnTo>
                <a:lnTo>
                  <a:pt x="14" y="243"/>
                </a:lnTo>
                <a:lnTo>
                  <a:pt x="9" y="239"/>
                </a:lnTo>
                <a:lnTo>
                  <a:pt x="5" y="233"/>
                </a:lnTo>
                <a:lnTo>
                  <a:pt x="2" y="226"/>
                </a:lnTo>
                <a:lnTo>
                  <a:pt x="1" y="220"/>
                </a:lnTo>
                <a:lnTo>
                  <a:pt x="0" y="213"/>
                </a:lnTo>
                <a:lnTo>
                  <a:pt x="1" y="206"/>
                </a:lnTo>
                <a:lnTo>
                  <a:pt x="4" y="199"/>
                </a:lnTo>
                <a:lnTo>
                  <a:pt x="58" y="83"/>
                </a:lnTo>
                <a:lnTo>
                  <a:pt x="58" y="147"/>
                </a:lnTo>
                <a:lnTo>
                  <a:pt x="56" y="148"/>
                </a:lnTo>
                <a:lnTo>
                  <a:pt x="48" y="165"/>
                </a:lnTo>
                <a:lnTo>
                  <a:pt x="48" y="168"/>
                </a:lnTo>
                <a:lnTo>
                  <a:pt x="48" y="170"/>
                </a:lnTo>
                <a:lnTo>
                  <a:pt x="50" y="172"/>
                </a:lnTo>
                <a:lnTo>
                  <a:pt x="51" y="174"/>
                </a:lnTo>
                <a:lnTo>
                  <a:pt x="58" y="176"/>
                </a:lnTo>
                <a:lnTo>
                  <a:pt x="58" y="191"/>
                </a:lnTo>
                <a:lnTo>
                  <a:pt x="46" y="186"/>
                </a:lnTo>
                <a:lnTo>
                  <a:pt x="43" y="184"/>
                </a:lnTo>
                <a:lnTo>
                  <a:pt x="42" y="186"/>
                </a:lnTo>
                <a:lnTo>
                  <a:pt x="39" y="187"/>
                </a:lnTo>
                <a:lnTo>
                  <a:pt x="38" y="188"/>
                </a:lnTo>
                <a:lnTo>
                  <a:pt x="29" y="206"/>
                </a:lnTo>
                <a:lnTo>
                  <a:pt x="29" y="207"/>
                </a:lnTo>
                <a:lnTo>
                  <a:pt x="29" y="210"/>
                </a:lnTo>
                <a:lnTo>
                  <a:pt x="31" y="212"/>
                </a:lnTo>
                <a:lnTo>
                  <a:pt x="32" y="213"/>
                </a:lnTo>
                <a:lnTo>
                  <a:pt x="58" y="225"/>
                </a:lnTo>
                <a:lnTo>
                  <a:pt x="58" y="264"/>
                </a:lnTo>
                <a:close/>
              </a:path>
            </a:pathLst>
          </a:cu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37" name="组合 212"/>
          <p:cNvGrpSpPr/>
          <p:nvPr/>
        </p:nvGrpSpPr>
        <p:grpSpPr bwMode="auto">
          <a:xfrm>
            <a:off x="3184525" y="1990725"/>
            <a:ext cx="465138" cy="487363"/>
            <a:chOff x="1704976" y="2255838"/>
            <a:chExt cx="619125" cy="650875"/>
          </a:xfrm>
        </p:grpSpPr>
        <p:sp>
          <p:nvSpPr>
            <p:cNvPr id="3238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39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0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1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2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3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4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5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6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7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8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49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50" name="Freeform 167"/>
            <p:cNvSpPr>
              <a:spLocks noChangeArrowheads="1"/>
            </p:cNvSpPr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5AB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51" name="Freeform 168"/>
          <p:cNvSpPr>
            <a:spLocks noEditPoints="1" noChangeArrowheads="1"/>
          </p:cNvSpPr>
          <p:nvPr/>
        </p:nvSpPr>
        <p:spPr bwMode="auto">
          <a:xfrm>
            <a:off x="4210050" y="2111375"/>
            <a:ext cx="592138" cy="387350"/>
          </a:xfrm>
          <a:custGeom>
            <a:avLst/>
            <a:gdLst>
              <a:gd name="T0" fmla="*/ 497 w 497"/>
              <a:gd name="T1" fmla="*/ 0 h 325"/>
              <a:gd name="T2" fmla="*/ 386 w 497"/>
              <a:gd name="T3" fmla="*/ 37 h 325"/>
              <a:gd name="T4" fmla="*/ 386 w 497"/>
              <a:gd name="T5" fmla="*/ 210 h 325"/>
              <a:gd name="T6" fmla="*/ 397 w 497"/>
              <a:gd name="T7" fmla="*/ 209 h 325"/>
              <a:gd name="T8" fmla="*/ 405 w 497"/>
              <a:gd name="T9" fmla="*/ 206 h 325"/>
              <a:gd name="T10" fmla="*/ 409 w 497"/>
              <a:gd name="T11" fmla="*/ 204 h 325"/>
              <a:gd name="T12" fmla="*/ 411 w 497"/>
              <a:gd name="T13" fmla="*/ 201 h 325"/>
              <a:gd name="T14" fmla="*/ 413 w 497"/>
              <a:gd name="T15" fmla="*/ 197 h 325"/>
              <a:gd name="T16" fmla="*/ 413 w 497"/>
              <a:gd name="T17" fmla="*/ 194 h 325"/>
              <a:gd name="T18" fmla="*/ 413 w 497"/>
              <a:gd name="T19" fmla="*/ 118 h 325"/>
              <a:gd name="T20" fmla="*/ 399 w 497"/>
              <a:gd name="T21" fmla="*/ 118 h 325"/>
              <a:gd name="T22" fmla="*/ 399 w 497"/>
              <a:gd name="T23" fmla="*/ 86 h 325"/>
              <a:gd name="T24" fmla="*/ 413 w 497"/>
              <a:gd name="T25" fmla="*/ 86 h 325"/>
              <a:gd name="T26" fmla="*/ 447 w 497"/>
              <a:gd name="T27" fmla="*/ 86 h 325"/>
              <a:gd name="T28" fmla="*/ 462 w 497"/>
              <a:gd name="T29" fmla="*/ 86 h 325"/>
              <a:gd name="T30" fmla="*/ 462 w 497"/>
              <a:gd name="T31" fmla="*/ 118 h 325"/>
              <a:gd name="T32" fmla="*/ 447 w 497"/>
              <a:gd name="T33" fmla="*/ 118 h 325"/>
              <a:gd name="T34" fmla="*/ 447 w 497"/>
              <a:gd name="T35" fmla="*/ 194 h 325"/>
              <a:gd name="T36" fmla="*/ 446 w 497"/>
              <a:gd name="T37" fmla="*/ 204 h 325"/>
              <a:gd name="T38" fmla="*/ 442 w 497"/>
              <a:gd name="T39" fmla="*/ 212 h 325"/>
              <a:gd name="T40" fmla="*/ 436 w 497"/>
              <a:gd name="T41" fmla="*/ 220 h 325"/>
              <a:gd name="T42" fmla="*/ 430 w 497"/>
              <a:gd name="T43" fmla="*/ 227 h 325"/>
              <a:gd name="T44" fmla="*/ 420 w 497"/>
              <a:gd name="T45" fmla="*/ 232 h 325"/>
              <a:gd name="T46" fmla="*/ 411 w 497"/>
              <a:gd name="T47" fmla="*/ 236 h 325"/>
              <a:gd name="T48" fmla="*/ 399 w 497"/>
              <a:gd name="T49" fmla="*/ 239 h 325"/>
              <a:gd name="T50" fmla="*/ 386 w 497"/>
              <a:gd name="T51" fmla="*/ 239 h 325"/>
              <a:gd name="T52" fmla="*/ 386 w 497"/>
              <a:gd name="T53" fmla="*/ 289 h 325"/>
              <a:gd name="T54" fmla="*/ 497 w 497"/>
              <a:gd name="T55" fmla="*/ 325 h 325"/>
              <a:gd name="T56" fmla="*/ 497 w 497"/>
              <a:gd name="T57" fmla="*/ 0 h 325"/>
              <a:gd name="T58" fmla="*/ 386 w 497"/>
              <a:gd name="T59" fmla="*/ 37 h 325"/>
              <a:gd name="T60" fmla="*/ 0 w 497"/>
              <a:gd name="T61" fmla="*/ 163 h 325"/>
              <a:gd name="T62" fmla="*/ 386 w 497"/>
              <a:gd name="T63" fmla="*/ 289 h 325"/>
              <a:gd name="T64" fmla="*/ 386 w 497"/>
              <a:gd name="T65" fmla="*/ 239 h 325"/>
              <a:gd name="T66" fmla="*/ 374 w 497"/>
              <a:gd name="T67" fmla="*/ 239 h 325"/>
              <a:gd name="T68" fmla="*/ 363 w 497"/>
              <a:gd name="T69" fmla="*/ 236 h 325"/>
              <a:gd name="T70" fmla="*/ 353 w 497"/>
              <a:gd name="T71" fmla="*/ 232 h 325"/>
              <a:gd name="T72" fmla="*/ 343 w 497"/>
              <a:gd name="T73" fmla="*/ 227 h 325"/>
              <a:gd name="T74" fmla="*/ 336 w 497"/>
              <a:gd name="T75" fmla="*/ 220 h 325"/>
              <a:gd name="T76" fmla="*/ 331 w 497"/>
              <a:gd name="T77" fmla="*/ 212 h 325"/>
              <a:gd name="T78" fmla="*/ 327 w 497"/>
              <a:gd name="T79" fmla="*/ 204 h 325"/>
              <a:gd name="T80" fmla="*/ 325 w 497"/>
              <a:gd name="T81" fmla="*/ 194 h 325"/>
              <a:gd name="T82" fmla="*/ 325 w 497"/>
              <a:gd name="T83" fmla="*/ 118 h 325"/>
              <a:gd name="T84" fmla="*/ 311 w 497"/>
              <a:gd name="T85" fmla="*/ 118 h 325"/>
              <a:gd name="T86" fmla="*/ 311 w 497"/>
              <a:gd name="T87" fmla="*/ 86 h 325"/>
              <a:gd name="T88" fmla="*/ 325 w 497"/>
              <a:gd name="T89" fmla="*/ 86 h 325"/>
              <a:gd name="T90" fmla="*/ 359 w 497"/>
              <a:gd name="T91" fmla="*/ 86 h 325"/>
              <a:gd name="T92" fmla="*/ 376 w 497"/>
              <a:gd name="T93" fmla="*/ 86 h 325"/>
              <a:gd name="T94" fmla="*/ 376 w 497"/>
              <a:gd name="T95" fmla="*/ 118 h 325"/>
              <a:gd name="T96" fmla="*/ 359 w 497"/>
              <a:gd name="T97" fmla="*/ 118 h 325"/>
              <a:gd name="T98" fmla="*/ 359 w 497"/>
              <a:gd name="T99" fmla="*/ 194 h 325"/>
              <a:gd name="T100" fmla="*/ 361 w 497"/>
              <a:gd name="T101" fmla="*/ 197 h 325"/>
              <a:gd name="T102" fmla="*/ 362 w 497"/>
              <a:gd name="T103" fmla="*/ 201 h 325"/>
              <a:gd name="T104" fmla="*/ 365 w 497"/>
              <a:gd name="T105" fmla="*/ 204 h 325"/>
              <a:gd name="T106" fmla="*/ 367 w 497"/>
              <a:gd name="T107" fmla="*/ 206 h 325"/>
              <a:gd name="T108" fmla="*/ 376 w 497"/>
              <a:gd name="T109" fmla="*/ 209 h 325"/>
              <a:gd name="T110" fmla="*/ 386 w 497"/>
              <a:gd name="T111" fmla="*/ 210 h 325"/>
              <a:gd name="T112" fmla="*/ 386 w 497"/>
              <a:gd name="T113" fmla="*/ 37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97" h="325">
                <a:moveTo>
                  <a:pt x="497" y="0"/>
                </a:moveTo>
                <a:lnTo>
                  <a:pt x="386" y="37"/>
                </a:lnTo>
                <a:lnTo>
                  <a:pt x="386" y="210"/>
                </a:lnTo>
                <a:lnTo>
                  <a:pt x="397" y="209"/>
                </a:lnTo>
                <a:lnTo>
                  <a:pt x="405" y="206"/>
                </a:lnTo>
                <a:lnTo>
                  <a:pt x="409" y="204"/>
                </a:lnTo>
                <a:lnTo>
                  <a:pt x="411" y="201"/>
                </a:lnTo>
                <a:lnTo>
                  <a:pt x="413" y="197"/>
                </a:lnTo>
                <a:lnTo>
                  <a:pt x="413" y="194"/>
                </a:lnTo>
                <a:lnTo>
                  <a:pt x="413" y="118"/>
                </a:lnTo>
                <a:lnTo>
                  <a:pt x="399" y="118"/>
                </a:lnTo>
                <a:lnTo>
                  <a:pt x="399" y="86"/>
                </a:lnTo>
                <a:lnTo>
                  <a:pt x="413" y="86"/>
                </a:lnTo>
                <a:lnTo>
                  <a:pt x="447" y="86"/>
                </a:lnTo>
                <a:lnTo>
                  <a:pt x="462" y="86"/>
                </a:lnTo>
                <a:lnTo>
                  <a:pt x="462" y="118"/>
                </a:lnTo>
                <a:lnTo>
                  <a:pt x="447" y="118"/>
                </a:lnTo>
                <a:lnTo>
                  <a:pt x="447" y="194"/>
                </a:lnTo>
                <a:lnTo>
                  <a:pt x="446" y="204"/>
                </a:lnTo>
                <a:lnTo>
                  <a:pt x="442" y="212"/>
                </a:lnTo>
                <a:lnTo>
                  <a:pt x="436" y="220"/>
                </a:lnTo>
                <a:lnTo>
                  <a:pt x="430" y="227"/>
                </a:lnTo>
                <a:lnTo>
                  <a:pt x="420" y="232"/>
                </a:lnTo>
                <a:lnTo>
                  <a:pt x="411" y="236"/>
                </a:lnTo>
                <a:lnTo>
                  <a:pt x="399" y="239"/>
                </a:lnTo>
                <a:lnTo>
                  <a:pt x="386" y="239"/>
                </a:lnTo>
                <a:lnTo>
                  <a:pt x="386" y="289"/>
                </a:lnTo>
                <a:lnTo>
                  <a:pt x="497" y="325"/>
                </a:lnTo>
                <a:lnTo>
                  <a:pt x="497" y="0"/>
                </a:lnTo>
                <a:close/>
                <a:moveTo>
                  <a:pt x="386" y="37"/>
                </a:moveTo>
                <a:lnTo>
                  <a:pt x="0" y="163"/>
                </a:lnTo>
                <a:lnTo>
                  <a:pt x="386" y="289"/>
                </a:lnTo>
                <a:lnTo>
                  <a:pt x="386" y="239"/>
                </a:lnTo>
                <a:lnTo>
                  <a:pt x="374" y="239"/>
                </a:lnTo>
                <a:lnTo>
                  <a:pt x="363" y="236"/>
                </a:lnTo>
                <a:lnTo>
                  <a:pt x="353" y="232"/>
                </a:lnTo>
                <a:lnTo>
                  <a:pt x="343" y="227"/>
                </a:lnTo>
                <a:lnTo>
                  <a:pt x="336" y="220"/>
                </a:lnTo>
                <a:lnTo>
                  <a:pt x="331" y="212"/>
                </a:lnTo>
                <a:lnTo>
                  <a:pt x="327" y="204"/>
                </a:lnTo>
                <a:lnTo>
                  <a:pt x="325" y="194"/>
                </a:lnTo>
                <a:lnTo>
                  <a:pt x="325" y="118"/>
                </a:lnTo>
                <a:lnTo>
                  <a:pt x="311" y="118"/>
                </a:lnTo>
                <a:lnTo>
                  <a:pt x="311" y="86"/>
                </a:lnTo>
                <a:lnTo>
                  <a:pt x="325" y="86"/>
                </a:lnTo>
                <a:lnTo>
                  <a:pt x="359" y="86"/>
                </a:lnTo>
                <a:lnTo>
                  <a:pt x="376" y="86"/>
                </a:lnTo>
                <a:lnTo>
                  <a:pt x="376" y="118"/>
                </a:lnTo>
                <a:lnTo>
                  <a:pt x="359" y="118"/>
                </a:lnTo>
                <a:lnTo>
                  <a:pt x="359" y="194"/>
                </a:lnTo>
                <a:lnTo>
                  <a:pt x="361" y="197"/>
                </a:lnTo>
                <a:lnTo>
                  <a:pt x="362" y="201"/>
                </a:lnTo>
                <a:lnTo>
                  <a:pt x="365" y="204"/>
                </a:lnTo>
                <a:lnTo>
                  <a:pt x="367" y="206"/>
                </a:lnTo>
                <a:lnTo>
                  <a:pt x="376" y="209"/>
                </a:lnTo>
                <a:lnTo>
                  <a:pt x="386" y="210"/>
                </a:lnTo>
                <a:lnTo>
                  <a:pt x="386" y="37"/>
                </a:lnTo>
                <a:close/>
              </a:path>
            </a:pathLst>
          </a:custGeom>
          <a:solidFill>
            <a:srgbClr val="EDCD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52" name="Freeform 169"/>
          <p:cNvSpPr>
            <a:spLocks noEditPoints="1" noChangeArrowheads="1"/>
          </p:cNvSpPr>
          <p:nvPr/>
        </p:nvSpPr>
        <p:spPr bwMode="auto">
          <a:xfrm>
            <a:off x="3357563" y="2538413"/>
            <a:ext cx="139700" cy="239712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4 w 117"/>
              <a:gd name="T7" fmla="*/ 193 h 202"/>
              <a:gd name="T8" fmla="*/ 75 w 117"/>
              <a:gd name="T9" fmla="*/ 202 h 202"/>
              <a:gd name="T10" fmla="*/ 71 w 117"/>
              <a:gd name="T11" fmla="*/ 170 h 202"/>
              <a:gd name="T12" fmla="*/ 71 w 117"/>
              <a:gd name="T13" fmla="*/ 68 h 202"/>
              <a:gd name="T14" fmla="*/ 80 w 117"/>
              <a:gd name="T15" fmla="*/ 77 h 202"/>
              <a:gd name="T16" fmla="*/ 85 w 117"/>
              <a:gd name="T17" fmla="*/ 91 h 202"/>
              <a:gd name="T18" fmla="*/ 94 w 117"/>
              <a:gd name="T19" fmla="*/ 120 h 202"/>
              <a:gd name="T20" fmla="*/ 100 w 117"/>
              <a:gd name="T21" fmla="*/ 126 h 202"/>
              <a:gd name="T22" fmla="*/ 110 w 117"/>
              <a:gd name="T23" fmla="*/ 127 h 202"/>
              <a:gd name="T24" fmla="*/ 117 w 117"/>
              <a:gd name="T25" fmla="*/ 145 h 202"/>
              <a:gd name="T26" fmla="*/ 66 w 117"/>
              <a:gd name="T27" fmla="*/ 170 h 202"/>
              <a:gd name="T28" fmla="*/ 71 w 117"/>
              <a:gd name="T29" fmla="*/ 170 h 202"/>
              <a:gd name="T30" fmla="*/ 65 w 117"/>
              <a:gd name="T31" fmla="*/ 200 h 202"/>
              <a:gd name="T32" fmla="*/ 57 w 117"/>
              <a:gd name="T33" fmla="*/ 195 h 202"/>
              <a:gd name="T34" fmla="*/ 56 w 117"/>
              <a:gd name="T35" fmla="*/ 184 h 202"/>
              <a:gd name="T36" fmla="*/ 61 w 117"/>
              <a:gd name="T37" fmla="*/ 173 h 202"/>
              <a:gd name="T38" fmla="*/ 71 w 117"/>
              <a:gd name="T39" fmla="*/ 68 h 202"/>
              <a:gd name="T40" fmla="*/ 65 w 117"/>
              <a:gd name="T41" fmla="*/ 65 h 202"/>
              <a:gd name="T42" fmla="*/ 54 w 117"/>
              <a:gd name="T43" fmla="*/ 61 h 202"/>
              <a:gd name="T44" fmla="*/ 34 w 117"/>
              <a:gd name="T45" fmla="*/ 8 h 202"/>
              <a:gd name="T46" fmla="*/ 29 w 117"/>
              <a:gd name="T47" fmla="*/ 1 h 202"/>
              <a:gd name="T48" fmla="*/ 19 w 117"/>
              <a:gd name="T49" fmla="*/ 0 h 202"/>
              <a:gd name="T50" fmla="*/ 12 w 117"/>
              <a:gd name="T51" fmla="*/ 5 h 202"/>
              <a:gd name="T52" fmla="*/ 11 w 117"/>
              <a:gd name="T53" fmla="*/ 15 h 202"/>
              <a:gd name="T54" fmla="*/ 19 w 117"/>
              <a:gd name="T55" fmla="*/ 70 h 202"/>
              <a:gd name="T56" fmla="*/ 11 w 117"/>
              <a:gd name="T57" fmla="*/ 78 h 202"/>
              <a:gd name="T58" fmla="*/ 6 w 117"/>
              <a:gd name="T59" fmla="*/ 91 h 202"/>
              <a:gd name="T60" fmla="*/ 4 w 117"/>
              <a:gd name="T61" fmla="*/ 104 h 202"/>
              <a:gd name="T62" fmla="*/ 12 w 117"/>
              <a:gd name="T63" fmla="*/ 138 h 202"/>
              <a:gd name="T64" fmla="*/ 12 w 117"/>
              <a:gd name="T65" fmla="*/ 146 h 202"/>
              <a:gd name="T66" fmla="*/ 8 w 117"/>
              <a:gd name="T67" fmla="*/ 152 h 202"/>
              <a:gd name="T68" fmla="*/ 0 w 117"/>
              <a:gd name="T69" fmla="*/ 157 h 202"/>
              <a:gd name="T70" fmla="*/ 71 w 117"/>
              <a:gd name="T71" fmla="*/ 15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53" name="Freeform 170"/>
          <p:cNvSpPr>
            <a:spLocks noEditPoints="1" noChangeArrowheads="1"/>
          </p:cNvSpPr>
          <p:nvPr/>
        </p:nvSpPr>
        <p:spPr bwMode="auto">
          <a:xfrm>
            <a:off x="4432300" y="1706563"/>
            <a:ext cx="277813" cy="341312"/>
          </a:xfrm>
          <a:custGeom>
            <a:avLst/>
            <a:gdLst>
              <a:gd name="T0" fmla="*/ 164 w 233"/>
              <a:gd name="T1" fmla="*/ 14 h 287"/>
              <a:gd name="T2" fmla="*/ 233 w 233"/>
              <a:gd name="T3" fmla="*/ 248 h 287"/>
              <a:gd name="T4" fmla="*/ 221 w 233"/>
              <a:gd name="T5" fmla="*/ 275 h 287"/>
              <a:gd name="T6" fmla="*/ 194 w 233"/>
              <a:gd name="T7" fmla="*/ 287 h 287"/>
              <a:gd name="T8" fmla="*/ 174 w 233"/>
              <a:gd name="T9" fmla="*/ 222 h 287"/>
              <a:gd name="T10" fmla="*/ 191 w 233"/>
              <a:gd name="T11" fmla="*/ 199 h 287"/>
              <a:gd name="T12" fmla="*/ 195 w 233"/>
              <a:gd name="T13" fmla="*/ 163 h 287"/>
              <a:gd name="T14" fmla="*/ 186 w 233"/>
              <a:gd name="T15" fmla="*/ 149 h 287"/>
              <a:gd name="T16" fmla="*/ 164 w 233"/>
              <a:gd name="T17" fmla="*/ 152 h 287"/>
              <a:gd name="T18" fmla="*/ 164 w 233"/>
              <a:gd name="T19" fmla="*/ 211 h 287"/>
              <a:gd name="T20" fmla="*/ 175 w 233"/>
              <a:gd name="T21" fmla="*/ 199 h 287"/>
              <a:gd name="T22" fmla="*/ 178 w 233"/>
              <a:gd name="T23" fmla="*/ 163 h 287"/>
              <a:gd name="T24" fmla="*/ 164 w 233"/>
              <a:gd name="T25" fmla="*/ 160 h 287"/>
              <a:gd name="T26" fmla="*/ 164 w 233"/>
              <a:gd name="T27" fmla="*/ 14 h 287"/>
              <a:gd name="T28" fmla="*/ 164 w 233"/>
              <a:gd name="T29" fmla="*/ 50 h 287"/>
              <a:gd name="T30" fmla="*/ 133 w 233"/>
              <a:gd name="T31" fmla="*/ 122 h 287"/>
              <a:gd name="T32" fmla="*/ 164 w 233"/>
              <a:gd name="T33" fmla="*/ 287 h 287"/>
              <a:gd name="T34" fmla="*/ 140 w 233"/>
              <a:gd name="T35" fmla="*/ 224 h 287"/>
              <a:gd name="T36" fmla="*/ 164 w 233"/>
              <a:gd name="T37" fmla="*/ 287 h 287"/>
              <a:gd name="T38" fmla="*/ 153 w 233"/>
              <a:gd name="T39" fmla="*/ 201 h 287"/>
              <a:gd name="T40" fmla="*/ 159 w 233"/>
              <a:gd name="T41" fmla="*/ 211 h 287"/>
              <a:gd name="T42" fmla="*/ 96 w 233"/>
              <a:gd name="T43" fmla="*/ 0 h 287"/>
              <a:gd name="T44" fmla="*/ 96 w 233"/>
              <a:gd name="T45" fmla="*/ 0 h 287"/>
              <a:gd name="T46" fmla="*/ 124 w 233"/>
              <a:gd name="T47" fmla="*/ 109 h 287"/>
              <a:gd name="T48" fmla="*/ 96 w 233"/>
              <a:gd name="T49" fmla="*/ 121 h 287"/>
              <a:gd name="T50" fmla="*/ 96 w 233"/>
              <a:gd name="T51" fmla="*/ 226 h 287"/>
              <a:gd name="T52" fmla="*/ 132 w 233"/>
              <a:gd name="T53" fmla="*/ 198 h 287"/>
              <a:gd name="T54" fmla="*/ 133 w 233"/>
              <a:gd name="T55" fmla="*/ 287 h 287"/>
              <a:gd name="T56" fmla="*/ 96 w 233"/>
              <a:gd name="T57" fmla="*/ 186 h 287"/>
              <a:gd name="T58" fmla="*/ 111 w 233"/>
              <a:gd name="T59" fmla="*/ 119 h 287"/>
              <a:gd name="T60" fmla="*/ 82 w 233"/>
              <a:gd name="T61" fmla="*/ 0 h 287"/>
              <a:gd name="T62" fmla="*/ 82 w 233"/>
              <a:gd name="T63" fmla="*/ 0 h 287"/>
              <a:gd name="T64" fmla="*/ 96 w 233"/>
              <a:gd name="T65" fmla="*/ 122 h 287"/>
              <a:gd name="T66" fmla="*/ 82 w 233"/>
              <a:gd name="T67" fmla="*/ 287 h 287"/>
              <a:gd name="T68" fmla="*/ 96 w 233"/>
              <a:gd name="T69" fmla="*/ 186 h 287"/>
              <a:gd name="T70" fmla="*/ 96 w 233"/>
              <a:gd name="T71" fmla="*/ 133 h 287"/>
              <a:gd name="T72" fmla="*/ 96 w 233"/>
              <a:gd name="T73" fmla="*/ 160 h 287"/>
              <a:gd name="T74" fmla="*/ 82 w 233"/>
              <a:gd name="T75" fmla="*/ 14 h 287"/>
              <a:gd name="T76" fmla="*/ 18 w 233"/>
              <a:gd name="T77" fmla="*/ 25 h 287"/>
              <a:gd name="T78" fmla="*/ 27 w 233"/>
              <a:gd name="T79" fmla="*/ 49 h 287"/>
              <a:gd name="T80" fmla="*/ 69 w 233"/>
              <a:gd name="T81" fmla="*/ 155 h 287"/>
              <a:gd name="T82" fmla="*/ 38 w 233"/>
              <a:gd name="T83" fmla="*/ 160 h 287"/>
              <a:gd name="T84" fmla="*/ 29 w 233"/>
              <a:gd name="T85" fmla="*/ 174 h 287"/>
              <a:gd name="T86" fmla="*/ 40 w 233"/>
              <a:gd name="T87" fmla="*/ 183 h 287"/>
              <a:gd name="T88" fmla="*/ 48 w 233"/>
              <a:gd name="T89" fmla="*/ 178 h 287"/>
              <a:gd name="T90" fmla="*/ 52 w 233"/>
              <a:gd name="T91" fmla="*/ 165 h 287"/>
              <a:gd name="T92" fmla="*/ 48 w 233"/>
              <a:gd name="T93" fmla="*/ 195 h 287"/>
              <a:gd name="T94" fmla="*/ 41 w 233"/>
              <a:gd name="T95" fmla="*/ 233 h 287"/>
              <a:gd name="T96" fmla="*/ 53 w 233"/>
              <a:gd name="T97" fmla="*/ 244 h 287"/>
              <a:gd name="T98" fmla="*/ 61 w 233"/>
              <a:gd name="T99" fmla="*/ 221 h 287"/>
              <a:gd name="T100" fmla="*/ 80 w 233"/>
              <a:gd name="T101" fmla="*/ 164 h 287"/>
              <a:gd name="T102" fmla="*/ 31 w 233"/>
              <a:gd name="T103" fmla="*/ 286 h 287"/>
              <a:gd name="T104" fmla="*/ 7 w 233"/>
              <a:gd name="T105" fmla="*/ 270 h 287"/>
              <a:gd name="T106" fmla="*/ 0 w 233"/>
              <a:gd name="T107" fmla="*/ 39 h 287"/>
              <a:gd name="T108" fmla="*/ 13 w 233"/>
              <a:gd name="T109" fmla="*/ 12 h 287"/>
              <a:gd name="T110" fmla="*/ 40 w 233"/>
              <a:gd name="T111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3" h="287">
                <a:moveTo>
                  <a:pt x="164" y="0"/>
                </a:moveTo>
                <a:lnTo>
                  <a:pt x="233" y="0"/>
                </a:lnTo>
                <a:lnTo>
                  <a:pt x="233" y="14"/>
                </a:lnTo>
                <a:lnTo>
                  <a:pt x="164" y="14"/>
                </a:lnTo>
                <a:lnTo>
                  <a:pt x="164" y="0"/>
                </a:lnTo>
                <a:close/>
                <a:moveTo>
                  <a:pt x="164" y="50"/>
                </a:moveTo>
                <a:lnTo>
                  <a:pt x="233" y="50"/>
                </a:lnTo>
                <a:lnTo>
                  <a:pt x="233" y="248"/>
                </a:lnTo>
                <a:lnTo>
                  <a:pt x="232" y="256"/>
                </a:lnTo>
                <a:lnTo>
                  <a:pt x="229" y="263"/>
                </a:lnTo>
                <a:lnTo>
                  <a:pt x="226" y="270"/>
                </a:lnTo>
                <a:lnTo>
                  <a:pt x="221" y="275"/>
                </a:lnTo>
                <a:lnTo>
                  <a:pt x="216" y="280"/>
                </a:lnTo>
                <a:lnTo>
                  <a:pt x="209" y="285"/>
                </a:lnTo>
                <a:lnTo>
                  <a:pt x="202" y="286"/>
                </a:lnTo>
                <a:lnTo>
                  <a:pt x="194" y="287"/>
                </a:lnTo>
                <a:lnTo>
                  <a:pt x="164" y="287"/>
                </a:lnTo>
                <a:lnTo>
                  <a:pt x="164" y="226"/>
                </a:lnTo>
                <a:lnTo>
                  <a:pt x="168" y="225"/>
                </a:lnTo>
                <a:lnTo>
                  <a:pt x="174" y="222"/>
                </a:lnTo>
                <a:lnTo>
                  <a:pt x="179" y="218"/>
                </a:lnTo>
                <a:lnTo>
                  <a:pt x="183" y="213"/>
                </a:lnTo>
                <a:lnTo>
                  <a:pt x="187" y="207"/>
                </a:lnTo>
                <a:lnTo>
                  <a:pt x="191" y="199"/>
                </a:lnTo>
                <a:lnTo>
                  <a:pt x="194" y="191"/>
                </a:lnTo>
                <a:lnTo>
                  <a:pt x="195" y="183"/>
                </a:lnTo>
                <a:lnTo>
                  <a:pt x="195" y="175"/>
                </a:lnTo>
                <a:lnTo>
                  <a:pt x="195" y="163"/>
                </a:lnTo>
                <a:lnTo>
                  <a:pt x="194" y="157"/>
                </a:lnTo>
                <a:lnTo>
                  <a:pt x="191" y="155"/>
                </a:lnTo>
                <a:lnTo>
                  <a:pt x="189" y="151"/>
                </a:lnTo>
                <a:lnTo>
                  <a:pt x="186" y="149"/>
                </a:lnTo>
                <a:lnTo>
                  <a:pt x="182" y="148"/>
                </a:lnTo>
                <a:lnTo>
                  <a:pt x="178" y="148"/>
                </a:lnTo>
                <a:lnTo>
                  <a:pt x="171" y="149"/>
                </a:lnTo>
                <a:lnTo>
                  <a:pt x="164" y="152"/>
                </a:lnTo>
                <a:lnTo>
                  <a:pt x="172" y="117"/>
                </a:lnTo>
                <a:lnTo>
                  <a:pt x="164" y="118"/>
                </a:lnTo>
                <a:lnTo>
                  <a:pt x="164" y="50"/>
                </a:lnTo>
                <a:close/>
                <a:moveTo>
                  <a:pt x="164" y="211"/>
                </a:moveTo>
                <a:lnTo>
                  <a:pt x="164" y="211"/>
                </a:lnTo>
                <a:lnTo>
                  <a:pt x="167" y="210"/>
                </a:lnTo>
                <a:lnTo>
                  <a:pt x="170" y="207"/>
                </a:lnTo>
                <a:lnTo>
                  <a:pt x="175" y="199"/>
                </a:lnTo>
                <a:lnTo>
                  <a:pt x="179" y="187"/>
                </a:lnTo>
                <a:lnTo>
                  <a:pt x="180" y="175"/>
                </a:lnTo>
                <a:lnTo>
                  <a:pt x="179" y="165"/>
                </a:lnTo>
                <a:lnTo>
                  <a:pt x="178" y="163"/>
                </a:lnTo>
                <a:lnTo>
                  <a:pt x="175" y="160"/>
                </a:lnTo>
                <a:lnTo>
                  <a:pt x="172" y="159"/>
                </a:lnTo>
                <a:lnTo>
                  <a:pt x="167" y="159"/>
                </a:lnTo>
                <a:lnTo>
                  <a:pt x="164" y="160"/>
                </a:lnTo>
                <a:lnTo>
                  <a:pt x="164" y="211"/>
                </a:lnTo>
                <a:close/>
                <a:moveTo>
                  <a:pt x="133" y="0"/>
                </a:moveTo>
                <a:lnTo>
                  <a:pt x="164" y="0"/>
                </a:lnTo>
                <a:lnTo>
                  <a:pt x="164" y="14"/>
                </a:lnTo>
                <a:lnTo>
                  <a:pt x="133" y="14"/>
                </a:lnTo>
                <a:lnTo>
                  <a:pt x="133" y="0"/>
                </a:lnTo>
                <a:close/>
                <a:moveTo>
                  <a:pt x="133" y="50"/>
                </a:moveTo>
                <a:lnTo>
                  <a:pt x="164" y="50"/>
                </a:lnTo>
                <a:lnTo>
                  <a:pt x="164" y="118"/>
                </a:lnTo>
                <a:lnTo>
                  <a:pt x="149" y="119"/>
                </a:lnTo>
                <a:lnTo>
                  <a:pt x="133" y="192"/>
                </a:lnTo>
                <a:lnTo>
                  <a:pt x="133" y="122"/>
                </a:lnTo>
                <a:lnTo>
                  <a:pt x="136" y="111"/>
                </a:lnTo>
                <a:lnTo>
                  <a:pt x="133" y="110"/>
                </a:lnTo>
                <a:lnTo>
                  <a:pt x="133" y="50"/>
                </a:lnTo>
                <a:close/>
                <a:moveTo>
                  <a:pt x="164" y="287"/>
                </a:moveTo>
                <a:lnTo>
                  <a:pt x="133" y="287"/>
                </a:lnTo>
                <a:lnTo>
                  <a:pt x="133" y="218"/>
                </a:lnTo>
                <a:lnTo>
                  <a:pt x="137" y="222"/>
                </a:lnTo>
                <a:lnTo>
                  <a:pt x="140" y="224"/>
                </a:lnTo>
                <a:lnTo>
                  <a:pt x="143" y="226"/>
                </a:lnTo>
                <a:lnTo>
                  <a:pt x="152" y="228"/>
                </a:lnTo>
                <a:lnTo>
                  <a:pt x="164" y="226"/>
                </a:lnTo>
                <a:lnTo>
                  <a:pt x="164" y="287"/>
                </a:lnTo>
                <a:close/>
                <a:moveTo>
                  <a:pt x="164" y="160"/>
                </a:moveTo>
                <a:lnTo>
                  <a:pt x="164" y="160"/>
                </a:lnTo>
                <a:lnTo>
                  <a:pt x="163" y="161"/>
                </a:lnTo>
                <a:lnTo>
                  <a:pt x="153" y="201"/>
                </a:lnTo>
                <a:lnTo>
                  <a:pt x="153" y="205"/>
                </a:lnTo>
                <a:lnTo>
                  <a:pt x="153" y="207"/>
                </a:lnTo>
                <a:lnTo>
                  <a:pt x="156" y="210"/>
                </a:lnTo>
                <a:lnTo>
                  <a:pt x="159" y="211"/>
                </a:lnTo>
                <a:lnTo>
                  <a:pt x="161" y="211"/>
                </a:lnTo>
                <a:lnTo>
                  <a:pt x="164" y="211"/>
                </a:lnTo>
                <a:lnTo>
                  <a:pt x="164" y="160"/>
                </a:lnTo>
                <a:close/>
                <a:moveTo>
                  <a:pt x="96" y="0"/>
                </a:moveTo>
                <a:lnTo>
                  <a:pt x="133" y="0"/>
                </a:lnTo>
                <a:lnTo>
                  <a:pt x="133" y="14"/>
                </a:lnTo>
                <a:lnTo>
                  <a:pt x="96" y="14"/>
                </a:lnTo>
                <a:lnTo>
                  <a:pt x="96" y="0"/>
                </a:lnTo>
                <a:close/>
                <a:moveTo>
                  <a:pt x="96" y="50"/>
                </a:moveTo>
                <a:lnTo>
                  <a:pt x="133" y="50"/>
                </a:lnTo>
                <a:lnTo>
                  <a:pt x="133" y="110"/>
                </a:lnTo>
                <a:lnTo>
                  <a:pt x="124" y="109"/>
                </a:lnTo>
                <a:lnTo>
                  <a:pt x="117" y="110"/>
                </a:lnTo>
                <a:lnTo>
                  <a:pt x="110" y="111"/>
                </a:lnTo>
                <a:lnTo>
                  <a:pt x="103" y="115"/>
                </a:lnTo>
                <a:lnTo>
                  <a:pt x="96" y="121"/>
                </a:lnTo>
                <a:lnTo>
                  <a:pt x="96" y="50"/>
                </a:lnTo>
                <a:close/>
                <a:moveTo>
                  <a:pt x="133" y="287"/>
                </a:moveTo>
                <a:lnTo>
                  <a:pt x="96" y="287"/>
                </a:lnTo>
                <a:lnTo>
                  <a:pt x="96" y="226"/>
                </a:lnTo>
                <a:lnTo>
                  <a:pt x="111" y="226"/>
                </a:lnTo>
                <a:lnTo>
                  <a:pt x="133" y="122"/>
                </a:lnTo>
                <a:lnTo>
                  <a:pt x="133" y="192"/>
                </a:lnTo>
                <a:lnTo>
                  <a:pt x="132" y="198"/>
                </a:lnTo>
                <a:lnTo>
                  <a:pt x="132" y="207"/>
                </a:lnTo>
                <a:lnTo>
                  <a:pt x="132" y="213"/>
                </a:lnTo>
                <a:lnTo>
                  <a:pt x="133" y="218"/>
                </a:lnTo>
                <a:lnTo>
                  <a:pt x="133" y="287"/>
                </a:lnTo>
                <a:close/>
                <a:moveTo>
                  <a:pt x="96" y="186"/>
                </a:moveTo>
                <a:lnTo>
                  <a:pt x="101" y="169"/>
                </a:lnTo>
                <a:lnTo>
                  <a:pt x="96" y="168"/>
                </a:lnTo>
                <a:lnTo>
                  <a:pt x="96" y="186"/>
                </a:lnTo>
                <a:close/>
                <a:moveTo>
                  <a:pt x="96" y="160"/>
                </a:moveTo>
                <a:lnTo>
                  <a:pt x="96" y="160"/>
                </a:lnTo>
                <a:lnTo>
                  <a:pt x="102" y="163"/>
                </a:lnTo>
                <a:lnTo>
                  <a:pt x="111" y="119"/>
                </a:lnTo>
                <a:lnTo>
                  <a:pt x="105" y="125"/>
                </a:lnTo>
                <a:lnTo>
                  <a:pt x="96" y="133"/>
                </a:lnTo>
                <a:lnTo>
                  <a:pt x="96" y="160"/>
                </a:lnTo>
                <a:close/>
                <a:moveTo>
                  <a:pt x="82" y="0"/>
                </a:moveTo>
                <a:lnTo>
                  <a:pt x="96" y="0"/>
                </a:lnTo>
                <a:lnTo>
                  <a:pt x="96" y="14"/>
                </a:lnTo>
                <a:lnTo>
                  <a:pt x="82" y="14"/>
                </a:lnTo>
                <a:lnTo>
                  <a:pt x="82" y="0"/>
                </a:lnTo>
                <a:close/>
                <a:moveTo>
                  <a:pt x="82" y="50"/>
                </a:moveTo>
                <a:lnTo>
                  <a:pt x="96" y="50"/>
                </a:lnTo>
                <a:lnTo>
                  <a:pt x="96" y="121"/>
                </a:lnTo>
                <a:lnTo>
                  <a:pt x="96" y="122"/>
                </a:lnTo>
                <a:lnTo>
                  <a:pt x="82" y="137"/>
                </a:lnTo>
                <a:lnTo>
                  <a:pt x="82" y="50"/>
                </a:lnTo>
                <a:close/>
                <a:moveTo>
                  <a:pt x="96" y="287"/>
                </a:moveTo>
                <a:lnTo>
                  <a:pt x="82" y="287"/>
                </a:lnTo>
                <a:lnTo>
                  <a:pt x="82" y="164"/>
                </a:lnTo>
                <a:lnTo>
                  <a:pt x="90" y="165"/>
                </a:lnTo>
                <a:lnTo>
                  <a:pt x="96" y="168"/>
                </a:lnTo>
                <a:lnTo>
                  <a:pt x="96" y="186"/>
                </a:lnTo>
                <a:lnTo>
                  <a:pt x="88" y="226"/>
                </a:lnTo>
                <a:lnTo>
                  <a:pt x="96" y="226"/>
                </a:lnTo>
                <a:lnTo>
                  <a:pt x="96" y="287"/>
                </a:lnTo>
                <a:close/>
                <a:moveTo>
                  <a:pt x="96" y="133"/>
                </a:moveTo>
                <a:lnTo>
                  <a:pt x="96" y="133"/>
                </a:lnTo>
                <a:lnTo>
                  <a:pt x="90" y="144"/>
                </a:lnTo>
                <a:lnTo>
                  <a:pt x="83" y="157"/>
                </a:lnTo>
                <a:lnTo>
                  <a:pt x="96" y="160"/>
                </a:lnTo>
                <a:lnTo>
                  <a:pt x="96" y="133"/>
                </a:lnTo>
                <a:close/>
                <a:moveTo>
                  <a:pt x="40" y="0"/>
                </a:moveTo>
                <a:lnTo>
                  <a:pt x="82" y="0"/>
                </a:lnTo>
                <a:lnTo>
                  <a:pt x="82" y="14"/>
                </a:lnTo>
                <a:lnTo>
                  <a:pt x="36" y="14"/>
                </a:lnTo>
                <a:lnTo>
                  <a:pt x="27" y="15"/>
                </a:lnTo>
                <a:lnTo>
                  <a:pt x="22" y="19"/>
                </a:lnTo>
                <a:lnTo>
                  <a:pt x="18" y="25"/>
                </a:lnTo>
                <a:lnTo>
                  <a:pt x="17" y="31"/>
                </a:lnTo>
                <a:lnTo>
                  <a:pt x="18" y="39"/>
                </a:lnTo>
                <a:lnTo>
                  <a:pt x="22" y="45"/>
                </a:lnTo>
                <a:lnTo>
                  <a:pt x="27" y="49"/>
                </a:lnTo>
                <a:lnTo>
                  <a:pt x="36" y="50"/>
                </a:lnTo>
                <a:lnTo>
                  <a:pt x="82" y="50"/>
                </a:lnTo>
                <a:lnTo>
                  <a:pt x="82" y="137"/>
                </a:lnTo>
                <a:lnTo>
                  <a:pt x="69" y="155"/>
                </a:lnTo>
                <a:lnTo>
                  <a:pt x="61" y="155"/>
                </a:lnTo>
                <a:lnTo>
                  <a:pt x="48" y="156"/>
                </a:lnTo>
                <a:lnTo>
                  <a:pt x="42" y="157"/>
                </a:lnTo>
                <a:lnTo>
                  <a:pt x="38" y="160"/>
                </a:lnTo>
                <a:lnTo>
                  <a:pt x="34" y="163"/>
                </a:lnTo>
                <a:lnTo>
                  <a:pt x="31" y="167"/>
                </a:lnTo>
                <a:lnTo>
                  <a:pt x="29" y="169"/>
                </a:lnTo>
                <a:lnTo>
                  <a:pt x="29" y="174"/>
                </a:lnTo>
                <a:lnTo>
                  <a:pt x="29" y="178"/>
                </a:lnTo>
                <a:lnTo>
                  <a:pt x="31" y="180"/>
                </a:lnTo>
                <a:lnTo>
                  <a:pt x="34" y="182"/>
                </a:lnTo>
                <a:lnTo>
                  <a:pt x="40" y="183"/>
                </a:lnTo>
                <a:lnTo>
                  <a:pt x="42" y="183"/>
                </a:lnTo>
                <a:lnTo>
                  <a:pt x="45" y="182"/>
                </a:lnTo>
                <a:lnTo>
                  <a:pt x="46" y="179"/>
                </a:lnTo>
                <a:lnTo>
                  <a:pt x="48" y="178"/>
                </a:lnTo>
                <a:lnTo>
                  <a:pt x="46" y="174"/>
                </a:lnTo>
                <a:lnTo>
                  <a:pt x="45" y="172"/>
                </a:lnTo>
                <a:lnTo>
                  <a:pt x="48" y="168"/>
                </a:lnTo>
                <a:lnTo>
                  <a:pt x="52" y="165"/>
                </a:lnTo>
                <a:lnTo>
                  <a:pt x="57" y="164"/>
                </a:lnTo>
                <a:lnTo>
                  <a:pt x="64" y="164"/>
                </a:lnTo>
                <a:lnTo>
                  <a:pt x="54" y="182"/>
                </a:lnTo>
                <a:lnTo>
                  <a:pt x="48" y="195"/>
                </a:lnTo>
                <a:lnTo>
                  <a:pt x="44" y="207"/>
                </a:lnTo>
                <a:lnTo>
                  <a:pt x="41" y="218"/>
                </a:lnTo>
                <a:lnTo>
                  <a:pt x="41" y="228"/>
                </a:lnTo>
                <a:lnTo>
                  <a:pt x="41" y="233"/>
                </a:lnTo>
                <a:lnTo>
                  <a:pt x="42" y="237"/>
                </a:lnTo>
                <a:lnTo>
                  <a:pt x="45" y="240"/>
                </a:lnTo>
                <a:lnTo>
                  <a:pt x="49" y="243"/>
                </a:lnTo>
                <a:lnTo>
                  <a:pt x="53" y="244"/>
                </a:lnTo>
                <a:lnTo>
                  <a:pt x="61" y="244"/>
                </a:lnTo>
                <a:lnTo>
                  <a:pt x="60" y="240"/>
                </a:lnTo>
                <a:lnTo>
                  <a:pt x="60" y="236"/>
                </a:lnTo>
                <a:lnTo>
                  <a:pt x="61" y="221"/>
                </a:lnTo>
                <a:lnTo>
                  <a:pt x="64" y="207"/>
                </a:lnTo>
                <a:lnTo>
                  <a:pt x="68" y="194"/>
                </a:lnTo>
                <a:lnTo>
                  <a:pt x="73" y="179"/>
                </a:lnTo>
                <a:lnTo>
                  <a:pt x="80" y="164"/>
                </a:lnTo>
                <a:lnTo>
                  <a:pt x="82" y="164"/>
                </a:lnTo>
                <a:lnTo>
                  <a:pt x="82" y="287"/>
                </a:lnTo>
                <a:lnTo>
                  <a:pt x="40" y="287"/>
                </a:lnTo>
                <a:lnTo>
                  <a:pt x="31" y="286"/>
                </a:lnTo>
                <a:lnTo>
                  <a:pt x="25" y="285"/>
                </a:lnTo>
                <a:lnTo>
                  <a:pt x="18" y="280"/>
                </a:lnTo>
                <a:lnTo>
                  <a:pt x="13" y="275"/>
                </a:lnTo>
                <a:lnTo>
                  <a:pt x="7" y="270"/>
                </a:lnTo>
                <a:lnTo>
                  <a:pt x="4" y="263"/>
                </a:lnTo>
                <a:lnTo>
                  <a:pt x="2" y="256"/>
                </a:lnTo>
                <a:lnTo>
                  <a:pt x="0" y="248"/>
                </a:lnTo>
                <a:lnTo>
                  <a:pt x="0" y="39"/>
                </a:lnTo>
                <a:lnTo>
                  <a:pt x="2" y="31"/>
                </a:lnTo>
                <a:lnTo>
                  <a:pt x="4" y="25"/>
                </a:lnTo>
                <a:lnTo>
                  <a:pt x="7" y="18"/>
                </a:lnTo>
                <a:lnTo>
                  <a:pt x="13" y="12"/>
                </a:lnTo>
                <a:lnTo>
                  <a:pt x="18" y="7"/>
                </a:lnTo>
                <a:lnTo>
                  <a:pt x="25" y="4"/>
                </a:lnTo>
                <a:lnTo>
                  <a:pt x="31" y="2"/>
                </a:lnTo>
                <a:lnTo>
                  <a:pt x="40" y="0"/>
                </a:lnTo>
                <a:close/>
              </a:path>
            </a:pathLst>
          </a:custGeom>
          <a:solidFill>
            <a:srgbClr val="F24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54" name="Freeform 171"/>
          <p:cNvSpPr>
            <a:spLocks noEditPoints="1" noChangeArrowheads="1"/>
          </p:cNvSpPr>
          <p:nvPr/>
        </p:nvSpPr>
        <p:spPr bwMode="auto">
          <a:xfrm>
            <a:off x="3749675" y="2063750"/>
            <a:ext cx="420688" cy="423863"/>
          </a:xfrm>
          <a:custGeom>
            <a:avLst/>
            <a:gdLst>
              <a:gd name="T0" fmla="*/ 337 w 354"/>
              <a:gd name="T1" fmla="*/ 154 h 356"/>
              <a:gd name="T2" fmla="*/ 354 w 354"/>
              <a:gd name="T3" fmla="*/ 95 h 356"/>
              <a:gd name="T4" fmla="*/ 337 w 354"/>
              <a:gd name="T5" fmla="*/ 96 h 356"/>
              <a:gd name="T6" fmla="*/ 337 w 354"/>
              <a:gd name="T7" fmla="*/ 210 h 356"/>
              <a:gd name="T8" fmla="*/ 283 w 354"/>
              <a:gd name="T9" fmla="*/ 68 h 356"/>
              <a:gd name="T10" fmla="*/ 305 w 354"/>
              <a:gd name="T11" fmla="*/ 234 h 356"/>
              <a:gd name="T12" fmla="*/ 297 w 354"/>
              <a:gd name="T13" fmla="*/ 262 h 356"/>
              <a:gd name="T14" fmla="*/ 283 w 354"/>
              <a:gd name="T15" fmla="*/ 356 h 356"/>
              <a:gd name="T16" fmla="*/ 289 w 354"/>
              <a:gd name="T17" fmla="*/ 356 h 356"/>
              <a:gd name="T18" fmla="*/ 316 w 354"/>
              <a:gd name="T19" fmla="*/ 49 h 356"/>
              <a:gd name="T20" fmla="*/ 263 w 354"/>
              <a:gd name="T21" fmla="*/ 50 h 356"/>
              <a:gd name="T22" fmla="*/ 268 w 354"/>
              <a:gd name="T23" fmla="*/ 28 h 356"/>
              <a:gd name="T24" fmla="*/ 272 w 354"/>
              <a:gd name="T25" fmla="*/ 223 h 356"/>
              <a:gd name="T26" fmla="*/ 263 w 354"/>
              <a:gd name="T27" fmla="*/ 68 h 356"/>
              <a:gd name="T28" fmla="*/ 272 w 354"/>
              <a:gd name="T29" fmla="*/ 264 h 356"/>
              <a:gd name="T30" fmla="*/ 270 w 354"/>
              <a:gd name="T31" fmla="*/ 353 h 356"/>
              <a:gd name="T32" fmla="*/ 259 w 354"/>
              <a:gd name="T33" fmla="*/ 28 h 356"/>
              <a:gd name="T34" fmla="*/ 263 w 354"/>
              <a:gd name="T35" fmla="*/ 50 h 356"/>
              <a:gd name="T36" fmla="*/ 241 w 354"/>
              <a:gd name="T37" fmla="*/ 43 h 356"/>
              <a:gd name="T38" fmla="*/ 228 w 354"/>
              <a:gd name="T39" fmla="*/ 4 h 356"/>
              <a:gd name="T40" fmla="*/ 263 w 354"/>
              <a:gd name="T41" fmla="*/ 68 h 356"/>
              <a:gd name="T42" fmla="*/ 263 w 354"/>
              <a:gd name="T43" fmla="*/ 299 h 356"/>
              <a:gd name="T44" fmla="*/ 229 w 354"/>
              <a:gd name="T45" fmla="*/ 242 h 356"/>
              <a:gd name="T46" fmla="*/ 228 w 354"/>
              <a:gd name="T47" fmla="*/ 162 h 356"/>
              <a:gd name="T48" fmla="*/ 263 w 354"/>
              <a:gd name="T49" fmla="*/ 314 h 356"/>
              <a:gd name="T50" fmla="*/ 221 w 354"/>
              <a:gd name="T51" fmla="*/ 43 h 356"/>
              <a:gd name="T52" fmla="*/ 203 w 354"/>
              <a:gd name="T53" fmla="*/ 1 h 356"/>
              <a:gd name="T54" fmla="*/ 228 w 354"/>
              <a:gd name="T55" fmla="*/ 200 h 356"/>
              <a:gd name="T56" fmla="*/ 179 w 354"/>
              <a:gd name="T57" fmla="*/ 216 h 356"/>
              <a:gd name="T58" fmla="*/ 228 w 354"/>
              <a:gd name="T59" fmla="*/ 269 h 356"/>
              <a:gd name="T60" fmla="*/ 129 w 354"/>
              <a:gd name="T61" fmla="*/ 49 h 356"/>
              <a:gd name="T62" fmla="*/ 126 w 354"/>
              <a:gd name="T63" fmla="*/ 28 h 356"/>
              <a:gd name="T64" fmla="*/ 126 w 354"/>
              <a:gd name="T65" fmla="*/ 50 h 356"/>
              <a:gd name="T66" fmla="*/ 127 w 354"/>
              <a:gd name="T67" fmla="*/ 227 h 356"/>
              <a:gd name="T68" fmla="*/ 179 w 354"/>
              <a:gd name="T69" fmla="*/ 299 h 356"/>
              <a:gd name="T70" fmla="*/ 179 w 354"/>
              <a:gd name="T71" fmla="*/ 68 h 356"/>
              <a:gd name="T72" fmla="*/ 113 w 354"/>
              <a:gd name="T73" fmla="*/ 43 h 356"/>
              <a:gd name="T74" fmla="*/ 90 w 354"/>
              <a:gd name="T75" fmla="*/ 50 h 356"/>
              <a:gd name="T76" fmla="*/ 95 w 354"/>
              <a:gd name="T77" fmla="*/ 28 h 356"/>
              <a:gd name="T78" fmla="*/ 126 w 354"/>
              <a:gd name="T79" fmla="*/ 68 h 356"/>
              <a:gd name="T80" fmla="*/ 90 w 354"/>
              <a:gd name="T81" fmla="*/ 299 h 356"/>
              <a:gd name="T82" fmla="*/ 126 w 354"/>
              <a:gd name="T83" fmla="*/ 162 h 356"/>
              <a:gd name="T84" fmla="*/ 90 w 354"/>
              <a:gd name="T85" fmla="*/ 12 h 356"/>
              <a:gd name="T86" fmla="*/ 83 w 354"/>
              <a:gd name="T87" fmla="*/ 47 h 356"/>
              <a:gd name="T88" fmla="*/ 90 w 354"/>
              <a:gd name="T89" fmla="*/ 68 h 356"/>
              <a:gd name="T90" fmla="*/ 81 w 354"/>
              <a:gd name="T91" fmla="*/ 223 h 356"/>
              <a:gd name="T92" fmla="*/ 71 w 354"/>
              <a:gd name="T93" fmla="*/ 299 h 356"/>
              <a:gd name="T94" fmla="*/ 90 w 354"/>
              <a:gd name="T95" fmla="*/ 348 h 356"/>
              <a:gd name="T96" fmla="*/ 90 w 354"/>
              <a:gd name="T97" fmla="*/ 314 h 356"/>
              <a:gd name="T98" fmla="*/ 45 w 354"/>
              <a:gd name="T99" fmla="*/ 38 h 356"/>
              <a:gd name="T100" fmla="*/ 57 w 354"/>
              <a:gd name="T101" fmla="*/ 225 h 356"/>
              <a:gd name="T102" fmla="*/ 49 w 354"/>
              <a:gd name="T103" fmla="*/ 253 h 356"/>
              <a:gd name="T104" fmla="*/ 71 w 354"/>
              <a:gd name="T105" fmla="*/ 299 h 356"/>
              <a:gd name="T106" fmla="*/ 37 w 354"/>
              <a:gd name="T107" fmla="*/ 68 h 356"/>
              <a:gd name="T108" fmla="*/ 49 w 354"/>
              <a:gd name="T109" fmla="*/ 345 h 356"/>
              <a:gd name="T110" fmla="*/ 20 w 354"/>
              <a:gd name="T111" fmla="*/ 150 h 356"/>
              <a:gd name="T112" fmla="*/ 15 w 354"/>
              <a:gd name="T113" fmla="*/ 154 h 356"/>
              <a:gd name="T114" fmla="*/ 2 w 354"/>
              <a:gd name="T115" fmla="*/ 91 h 356"/>
              <a:gd name="T116" fmla="*/ 12 w 354"/>
              <a:gd name="T117" fmla="*/ 29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close/>
              </a:path>
            </a:pathLst>
          </a:custGeom>
          <a:solidFill>
            <a:srgbClr val="F24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55" name="Freeform 172"/>
          <p:cNvSpPr>
            <a:spLocks noEditPoints="1" noChangeArrowheads="1"/>
          </p:cNvSpPr>
          <p:nvPr/>
        </p:nvSpPr>
        <p:spPr bwMode="auto">
          <a:xfrm>
            <a:off x="4060825" y="2608263"/>
            <a:ext cx="474663" cy="361950"/>
          </a:xfrm>
          <a:custGeom>
            <a:avLst/>
            <a:gdLst>
              <a:gd name="T0" fmla="*/ 390 w 399"/>
              <a:gd name="T1" fmla="*/ 294 h 304"/>
              <a:gd name="T2" fmla="*/ 399 w 399"/>
              <a:gd name="T3" fmla="*/ 26 h 304"/>
              <a:gd name="T4" fmla="*/ 373 w 399"/>
              <a:gd name="T5" fmla="*/ 2 h 304"/>
              <a:gd name="T6" fmla="*/ 360 w 399"/>
              <a:gd name="T7" fmla="*/ 25 h 304"/>
              <a:gd name="T8" fmla="*/ 376 w 399"/>
              <a:gd name="T9" fmla="*/ 48 h 304"/>
              <a:gd name="T10" fmla="*/ 364 w 399"/>
              <a:gd name="T11" fmla="*/ 278 h 304"/>
              <a:gd name="T12" fmla="*/ 368 w 399"/>
              <a:gd name="T13" fmla="*/ 304 h 304"/>
              <a:gd name="T14" fmla="*/ 304 w 399"/>
              <a:gd name="T15" fmla="*/ 41 h 304"/>
              <a:gd name="T16" fmla="*/ 357 w 399"/>
              <a:gd name="T17" fmla="*/ 57 h 304"/>
              <a:gd name="T18" fmla="*/ 345 w 399"/>
              <a:gd name="T19" fmla="*/ 262 h 304"/>
              <a:gd name="T20" fmla="*/ 254 w 399"/>
              <a:gd name="T21" fmla="*/ 22 h 304"/>
              <a:gd name="T22" fmla="*/ 254 w 399"/>
              <a:gd name="T23" fmla="*/ 282 h 304"/>
              <a:gd name="T24" fmla="*/ 304 w 399"/>
              <a:gd name="T25" fmla="*/ 256 h 304"/>
              <a:gd name="T26" fmla="*/ 272 w 399"/>
              <a:gd name="T27" fmla="*/ 174 h 304"/>
              <a:gd name="T28" fmla="*/ 274 w 399"/>
              <a:gd name="T29" fmla="*/ 133 h 304"/>
              <a:gd name="T30" fmla="*/ 273 w 399"/>
              <a:gd name="T31" fmla="*/ 102 h 304"/>
              <a:gd name="T32" fmla="*/ 304 w 399"/>
              <a:gd name="T33" fmla="*/ 41 h 304"/>
              <a:gd name="T34" fmla="*/ 265 w 399"/>
              <a:gd name="T35" fmla="*/ 159 h 304"/>
              <a:gd name="T36" fmla="*/ 254 w 399"/>
              <a:gd name="T37" fmla="*/ 124 h 304"/>
              <a:gd name="T38" fmla="*/ 254 w 399"/>
              <a:gd name="T39" fmla="*/ 98 h 304"/>
              <a:gd name="T40" fmla="*/ 254 w 399"/>
              <a:gd name="T41" fmla="*/ 22 h 304"/>
              <a:gd name="T42" fmla="*/ 200 w 399"/>
              <a:gd name="T43" fmla="*/ 304 h 304"/>
              <a:gd name="T44" fmla="*/ 232 w 399"/>
              <a:gd name="T45" fmla="*/ 99 h 304"/>
              <a:gd name="T46" fmla="*/ 228 w 399"/>
              <a:gd name="T47" fmla="*/ 125 h 304"/>
              <a:gd name="T48" fmla="*/ 227 w 399"/>
              <a:gd name="T49" fmla="*/ 148 h 304"/>
              <a:gd name="T50" fmla="*/ 236 w 399"/>
              <a:gd name="T51" fmla="*/ 181 h 304"/>
              <a:gd name="T52" fmla="*/ 200 w 399"/>
              <a:gd name="T53" fmla="*/ 186 h 304"/>
              <a:gd name="T54" fmla="*/ 200 w 399"/>
              <a:gd name="T55" fmla="*/ 145 h 304"/>
              <a:gd name="T56" fmla="*/ 249 w 399"/>
              <a:gd name="T57" fmla="*/ 97 h 304"/>
              <a:gd name="T58" fmla="*/ 245 w 399"/>
              <a:gd name="T59" fmla="*/ 122 h 304"/>
              <a:gd name="T60" fmla="*/ 254 w 399"/>
              <a:gd name="T61" fmla="*/ 137 h 304"/>
              <a:gd name="T62" fmla="*/ 243 w 399"/>
              <a:gd name="T63" fmla="*/ 164 h 304"/>
              <a:gd name="T64" fmla="*/ 200 w 399"/>
              <a:gd name="T65" fmla="*/ 0 h 304"/>
              <a:gd name="T66" fmla="*/ 200 w 399"/>
              <a:gd name="T67" fmla="*/ 304 h 304"/>
              <a:gd name="T68" fmla="*/ 200 w 399"/>
              <a:gd name="T69" fmla="*/ 143 h 304"/>
              <a:gd name="T70" fmla="*/ 188 w 399"/>
              <a:gd name="T71" fmla="*/ 190 h 304"/>
              <a:gd name="T72" fmla="*/ 144 w 399"/>
              <a:gd name="T73" fmla="*/ 210 h 304"/>
              <a:gd name="T74" fmla="*/ 162 w 399"/>
              <a:gd name="T75" fmla="*/ 176 h 304"/>
              <a:gd name="T76" fmla="*/ 139 w 399"/>
              <a:gd name="T77" fmla="*/ 155 h 304"/>
              <a:gd name="T78" fmla="*/ 143 w 399"/>
              <a:gd name="T79" fmla="*/ 129 h 304"/>
              <a:gd name="T80" fmla="*/ 151 w 399"/>
              <a:gd name="T81" fmla="*/ 129 h 304"/>
              <a:gd name="T82" fmla="*/ 135 w 399"/>
              <a:gd name="T83" fmla="*/ 41 h 304"/>
              <a:gd name="T84" fmla="*/ 143 w 399"/>
              <a:gd name="T85" fmla="*/ 199 h 304"/>
              <a:gd name="T86" fmla="*/ 144 w 399"/>
              <a:gd name="T87" fmla="*/ 167 h 304"/>
              <a:gd name="T88" fmla="*/ 135 w 399"/>
              <a:gd name="T89" fmla="*/ 0 h 304"/>
              <a:gd name="T90" fmla="*/ 5 w 399"/>
              <a:gd name="T91" fmla="*/ 15 h 304"/>
              <a:gd name="T92" fmla="*/ 2 w 399"/>
              <a:gd name="T93" fmla="*/ 285 h 304"/>
              <a:gd name="T94" fmla="*/ 32 w 399"/>
              <a:gd name="T95" fmla="*/ 304 h 304"/>
              <a:gd name="T96" fmla="*/ 35 w 399"/>
              <a:gd name="T97" fmla="*/ 278 h 304"/>
              <a:gd name="T98" fmla="*/ 24 w 399"/>
              <a:gd name="T99" fmla="*/ 48 h 304"/>
              <a:gd name="T100" fmla="*/ 40 w 399"/>
              <a:gd name="T101" fmla="*/ 25 h 304"/>
              <a:gd name="T102" fmla="*/ 135 w 399"/>
              <a:gd name="T103" fmla="*/ 120 h 304"/>
              <a:gd name="T104" fmla="*/ 111 w 399"/>
              <a:gd name="T105" fmla="*/ 144 h 304"/>
              <a:gd name="T106" fmla="*/ 113 w 399"/>
              <a:gd name="T107" fmla="*/ 205 h 304"/>
              <a:gd name="T108" fmla="*/ 62 w 399"/>
              <a:gd name="T109" fmla="*/ 264 h 304"/>
              <a:gd name="T110" fmla="*/ 41 w 399"/>
              <a:gd name="T111" fmla="*/ 243 h 304"/>
              <a:gd name="T112" fmla="*/ 58 w 399"/>
              <a:gd name="T113" fmla="*/ 41 h 304"/>
              <a:gd name="T114" fmla="*/ 127 w 399"/>
              <a:gd name="T115" fmla="*/ 166 h 304"/>
              <a:gd name="T116" fmla="*/ 135 w 399"/>
              <a:gd name="T117" fmla="*/ 204 h 304"/>
              <a:gd name="T118" fmla="*/ 123 w 399"/>
              <a:gd name="T119" fmla="*/ 148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9" h="304">
                <a:moveTo>
                  <a:pt x="368" y="304"/>
                </a:moveTo>
                <a:lnTo>
                  <a:pt x="368" y="304"/>
                </a:lnTo>
                <a:lnTo>
                  <a:pt x="373" y="304"/>
                </a:lnTo>
                <a:lnTo>
                  <a:pt x="380" y="302"/>
                </a:lnTo>
                <a:lnTo>
                  <a:pt x="385" y="298"/>
                </a:lnTo>
                <a:lnTo>
                  <a:pt x="390" y="294"/>
                </a:lnTo>
                <a:lnTo>
                  <a:pt x="394" y="290"/>
                </a:lnTo>
                <a:lnTo>
                  <a:pt x="396" y="285"/>
                </a:lnTo>
                <a:lnTo>
                  <a:pt x="399" y="279"/>
                </a:lnTo>
                <a:lnTo>
                  <a:pt x="399" y="273"/>
                </a:lnTo>
                <a:lnTo>
                  <a:pt x="399" y="33"/>
                </a:lnTo>
                <a:lnTo>
                  <a:pt x="399" y="26"/>
                </a:lnTo>
                <a:lnTo>
                  <a:pt x="396" y="21"/>
                </a:lnTo>
                <a:lnTo>
                  <a:pt x="394" y="15"/>
                </a:lnTo>
                <a:lnTo>
                  <a:pt x="390" y="10"/>
                </a:lnTo>
                <a:lnTo>
                  <a:pt x="385" y="6"/>
                </a:lnTo>
                <a:lnTo>
                  <a:pt x="380" y="3"/>
                </a:lnTo>
                <a:lnTo>
                  <a:pt x="373" y="2"/>
                </a:lnTo>
                <a:lnTo>
                  <a:pt x="368" y="0"/>
                </a:lnTo>
                <a:lnTo>
                  <a:pt x="304" y="0"/>
                </a:lnTo>
                <a:lnTo>
                  <a:pt x="304" y="22"/>
                </a:lnTo>
                <a:lnTo>
                  <a:pt x="349" y="22"/>
                </a:lnTo>
                <a:lnTo>
                  <a:pt x="354" y="22"/>
                </a:lnTo>
                <a:lnTo>
                  <a:pt x="360" y="25"/>
                </a:lnTo>
                <a:lnTo>
                  <a:pt x="364" y="26"/>
                </a:lnTo>
                <a:lnTo>
                  <a:pt x="368" y="30"/>
                </a:lnTo>
                <a:lnTo>
                  <a:pt x="371" y="34"/>
                </a:lnTo>
                <a:lnTo>
                  <a:pt x="373" y="38"/>
                </a:lnTo>
                <a:lnTo>
                  <a:pt x="375" y="42"/>
                </a:lnTo>
                <a:lnTo>
                  <a:pt x="376" y="48"/>
                </a:lnTo>
                <a:lnTo>
                  <a:pt x="376" y="256"/>
                </a:lnTo>
                <a:lnTo>
                  <a:pt x="375" y="262"/>
                </a:lnTo>
                <a:lnTo>
                  <a:pt x="373" y="267"/>
                </a:lnTo>
                <a:lnTo>
                  <a:pt x="371" y="271"/>
                </a:lnTo>
                <a:lnTo>
                  <a:pt x="368" y="275"/>
                </a:lnTo>
                <a:lnTo>
                  <a:pt x="364" y="278"/>
                </a:lnTo>
                <a:lnTo>
                  <a:pt x="360" y="281"/>
                </a:lnTo>
                <a:lnTo>
                  <a:pt x="354" y="282"/>
                </a:lnTo>
                <a:lnTo>
                  <a:pt x="349" y="282"/>
                </a:lnTo>
                <a:lnTo>
                  <a:pt x="304" y="282"/>
                </a:lnTo>
                <a:lnTo>
                  <a:pt x="304" y="304"/>
                </a:lnTo>
                <a:lnTo>
                  <a:pt x="368" y="304"/>
                </a:lnTo>
                <a:close/>
                <a:moveTo>
                  <a:pt x="304" y="264"/>
                </a:moveTo>
                <a:lnTo>
                  <a:pt x="304" y="256"/>
                </a:lnTo>
                <a:lnTo>
                  <a:pt x="337" y="256"/>
                </a:lnTo>
                <a:lnTo>
                  <a:pt x="337" y="243"/>
                </a:lnTo>
                <a:lnTo>
                  <a:pt x="304" y="243"/>
                </a:lnTo>
                <a:lnTo>
                  <a:pt x="304" y="41"/>
                </a:lnTo>
                <a:lnTo>
                  <a:pt x="337" y="41"/>
                </a:lnTo>
                <a:lnTo>
                  <a:pt x="341" y="41"/>
                </a:lnTo>
                <a:lnTo>
                  <a:pt x="345" y="42"/>
                </a:lnTo>
                <a:lnTo>
                  <a:pt x="352" y="46"/>
                </a:lnTo>
                <a:lnTo>
                  <a:pt x="357" y="53"/>
                </a:lnTo>
                <a:lnTo>
                  <a:pt x="357" y="57"/>
                </a:lnTo>
                <a:lnTo>
                  <a:pt x="358" y="61"/>
                </a:lnTo>
                <a:lnTo>
                  <a:pt x="358" y="243"/>
                </a:lnTo>
                <a:lnTo>
                  <a:pt x="357" y="247"/>
                </a:lnTo>
                <a:lnTo>
                  <a:pt x="357" y="251"/>
                </a:lnTo>
                <a:lnTo>
                  <a:pt x="352" y="258"/>
                </a:lnTo>
                <a:lnTo>
                  <a:pt x="345" y="262"/>
                </a:lnTo>
                <a:lnTo>
                  <a:pt x="341" y="263"/>
                </a:lnTo>
                <a:lnTo>
                  <a:pt x="337" y="264"/>
                </a:lnTo>
                <a:lnTo>
                  <a:pt x="304" y="264"/>
                </a:lnTo>
                <a:close/>
                <a:moveTo>
                  <a:pt x="304" y="0"/>
                </a:moveTo>
                <a:lnTo>
                  <a:pt x="254" y="0"/>
                </a:lnTo>
                <a:lnTo>
                  <a:pt x="254" y="22"/>
                </a:lnTo>
                <a:lnTo>
                  <a:pt x="304" y="22"/>
                </a:lnTo>
                <a:lnTo>
                  <a:pt x="304" y="0"/>
                </a:lnTo>
                <a:close/>
                <a:moveTo>
                  <a:pt x="254" y="304"/>
                </a:moveTo>
                <a:lnTo>
                  <a:pt x="304" y="304"/>
                </a:lnTo>
                <a:lnTo>
                  <a:pt x="304" y="282"/>
                </a:lnTo>
                <a:lnTo>
                  <a:pt x="254" y="282"/>
                </a:lnTo>
                <a:lnTo>
                  <a:pt x="254" y="304"/>
                </a:lnTo>
                <a:close/>
                <a:moveTo>
                  <a:pt x="304" y="41"/>
                </a:moveTo>
                <a:lnTo>
                  <a:pt x="304" y="243"/>
                </a:lnTo>
                <a:lnTo>
                  <a:pt x="270" y="243"/>
                </a:lnTo>
                <a:lnTo>
                  <a:pt x="270" y="256"/>
                </a:lnTo>
                <a:lnTo>
                  <a:pt x="304" y="256"/>
                </a:lnTo>
                <a:lnTo>
                  <a:pt x="304" y="264"/>
                </a:lnTo>
                <a:lnTo>
                  <a:pt x="254" y="264"/>
                </a:lnTo>
                <a:lnTo>
                  <a:pt x="254" y="183"/>
                </a:lnTo>
                <a:lnTo>
                  <a:pt x="257" y="183"/>
                </a:lnTo>
                <a:lnTo>
                  <a:pt x="265" y="179"/>
                </a:lnTo>
                <a:lnTo>
                  <a:pt x="272" y="174"/>
                </a:lnTo>
                <a:lnTo>
                  <a:pt x="277" y="167"/>
                </a:lnTo>
                <a:lnTo>
                  <a:pt x="281" y="159"/>
                </a:lnTo>
                <a:lnTo>
                  <a:pt x="281" y="151"/>
                </a:lnTo>
                <a:lnTo>
                  <a:pt x="281" y="143"/>
                </a:lnTo>
                <a:lnTo>
                  <a:pt x="278" y="137"/>
                </a:lnTo>
                <a:lnTo>
                  <a:pt x="274" y="133"/>
                </a:lnTo>
                <a:lnTo>
                  <a:pt x="269" y="130"/>
                </a:lnTo>
                <a:lnTo>
                  <a:pt x="262" y="129"/>
                </a:lnTo>
                <a:lnTo>
                  <a:pt x="268" y="122"/>
                </a:lnTo>
                <a:lnTo>
                  <a:pt x="272" y="116"/>
                </a:lnTo>
                <a:lnTo>
                  <a:pt x="273" y="109"/>
                </a:lnTo>
                <a:lnTo>
                  <a:pt x="273" y="102"/>
                </a:lnTo>
                <a:lnTo>
                  <a:pt x="270" y="97"/>
                </a:lnTo>
                <a:lnTo>
                  <a:pt x="264" y="93"/>
                </a:lnTo>
                <a:lnTo>
                  <a:pt x="260" y="90"/>
                </a:lnTo>
                <a:lnTo>
                  <a:pt x="254" y="90"/>
                </a:lnTo>
                <a:lnTo>
                  <a:pt x="254" y="41"/>
                </a:lnTo>
                <a:lnTo>
                  <a:pt x="304" y="41"/>
                </a:lnTo>
                <a:close/>
                <a:moveTo>
                  <a:pt x="254" y="175"/>
                </a:moveTo>
                <a:lnTo>
                  <a:pt x="254" y="175"/>
                </a:lnTo>
                <a:lnTo>
                  <a:pt x="257" y="174"/>
                </a:lnTo>
                <a:lnTo>
                  <a:pt x="260" y="171"/>
                </a:lnTo>
                <a:lnTo>
                  <a:pt x="264" y="166"/>
                </a:lnTo>
                <a:lnTo>
                  <a:pt x="265" y="159"/>
                </a:lnTo>
                <a:lnTo>
                  <a:pt x="264" y="151"/>
                </a:lnTo>
                <a:lnTo>
                  <a:pt x="260" y="143"/>
                </a:lnTo>
                <a:lnTo>
                  <a:pt x="257" y="140"/>
                </a:lnTo>
                <a:lnTo>
                  <a:pt x="254" y="137"/>
                </a:lnTo>
                <a:lnTo>
                  <a:pt x="254" y="175"/>
                </a:lnTo>
                <a:close/>
                <a:moveTo>
                  <a:pt x="254" y="124"/>
                </a:moveTo>
                <a:lnTo>
                  <a:pt x="254" y="124"/>
                </a:lnTo>
                <a:lnTo>
                  <a:pt x="257" y="117"/>
                </a:lnTo>
                <a:lnTo>
                  <a:pt x="258" y="109"/>
                </a:lnTo>
                <a:lnTo>
                  <a:pt x="257" y="103"/>
                </a:lnTo>
                <a:lnTo>
                  <a:pt x="255" y="99"/>
                </a:lnTo>
                <a:lnTo>
                  <a:pt x="254" y="98"/>
                </a:lnTo>
                <a:lnTo>
                  <a:pt x="254" y="97"/>
                </a:lnTo>
                <a:lnTo>
                  <a:pt x="254" y="124"/>
                </a:lnTo>
                <a:close/>
                <a:moveTo>
                  <a:pt x="254" y="0"/>
                </a:moveTo>
                <a:lnTo>
                  <a:pt x="200" y="0"/>
                </a:lnTo>
                <a:lnTo>
                  <a:pt x="200" y="22"/>
                </a:lnTo>
                <a:lnTo>
                  <a:pt x="254" y="22"/>
                </a:lnTo>
                <a:lnTo>
                  <a:pt x="254" y="0"/>
                </a:lnTo>
                <a:close/>
                <a:moveTo>
                  <a:pt x="200" y="304"/>
                </a:moveTo>
                <a:lnTo>
                  <a:pt x="254" y="304"/>
                </a:lnTo>
                <a:lnTo>
                  <a:pt x="254" y="282"/>
                </a:lnTo>
                <a:lnTo>
                  <a:pt x="200" y="282"/>
                </a:lnTo>
                <a:lnTo>
                  <a:pt x="200" y="304"/>
                </a:lnTo>
                <a:close/>
                <a:moveTo>
                  <a:pt x="254" y="41"/>
                </a:moveTo>
                <a:lnTo>
                  <a:pt x="254" y="90"/>
                </a:lnTo>
                <a:lnTo>
                  <a:pt x="246" y="91"/>
                </a:lnTo>
                <a:lnTo>
                  <a:pt x="241" y="93"/>
                </a:lnTo>
                <a:lnTo>
                  <a:pt x="236" y="95"/>
                </a:lnTo>
                <a:lnTo>
                  <a:pt x="232" y="99"/>
                </a:lnTo>
                <a:lnTo>
                  <a:pt x="230" y="103"/>
                </a:lnTo>
                <a:lnTo>
                  <a:pt x="227" y="107"/>
                </a:lnTo>
                <a:lnTo>
                  <a:pt x="226" y="111"/>
                </a:lnTo>
                <a:lnTo>
                  <a:pt x="226" y="117"/>
                </a:lnTo>
                <a:lnTo>
                  <a:pt x="226" y="121"/>
                </a:lnTo>
                <a:lnTo>
                  <a:pt x="228" y="125"/>
                </a:lnTo>
                <a:lnTo>
                  <a:pt x="231" y="129"/>
                </a:lnTo>
                <a:lnTo>
                  <a:pt x="235" y="132"/>
                </a:lnTo>
                <a:lnTo>
                  <a:pt x="241" y="134"/>
                </a:lnTo>
                <a:lnTo>
                  <a:pt x="232" y="141"/>
                </a:lnTo>
                <a:lnTo>
                  <a:pt x="230" y="144"/>
                </a:lnTo>
                <a:lnTo>
                  <a:pt x="227" y="148"/>
                </a:lnTo>
                <a:lnTo>
                  <a:pt x="226" y="158"/>
                </a:lnTo>
                <a:lnTo>
                  <a:pt x="226" y="166"/>
                </a:lnTo>
                <a:lnTo>
                  <a:pt x="227" y="171"/>
                </a:lnTo>
                <a:lnTo>
                  <a:pt x="230" y="174"/>
                </a:lnTo>
                <a:lnTo>
                  <a:pt x="232" y="178"/>
                </a:lnTo>
                <a:lnTo>
                  <a:pt x="236" y="181"/>
                </a:lnTo>
                <a:lnTo>
                  <a:pt x="241" y="182"/>
                </a:lnTo>
                <a:lnTo>
                  <a:pt x="245" y="183"/>
                </a:lnTo>
                <a:lnTo>
                  <a:pt x="254" y="183"/>
                </a:lnTo>
                <a:lnTo>
                  <a:pt x="254" y="264"/>
                </a:lnTo>
                <a:lnTo>
                  <a:pt x="200" y="264"/>
                </a:lnTo>
                <a:lnTo>
                  <a:pt x="200" y="186"/>
                </a:lnTo>
                <a:lnTo>
                  <a:pt x="201" y="186"/>
                </a:lnTo>
                <a:lnTo>
                  <a:pt x="200" y="171"/>
                </a:lnTo>
                <a:lnTo>
                  <a:pt x="216" y="167"/>
                </a:lnTo>
                <a:lnTo>
                  <a:pt x="215" y="153"/>
                </a:lnTo>
                <a:lnTo>
                  <a:pt x="200" y="158"/>
                </a:lnTo>
                <a:lnTo>
                  <a:pt x="200" y="145"/>
                </a:lnTo>
                <a:lnTo>
                  <a:pt x="200" y="41"/>
                </a:lnTo>
                <a:lnTo>
                  <a:pt x="254" y="41"/>
                </a:lnTo>
                <a:close/>
                <a:moveTo>
                  <a:pt x="254" y="97"/>
                </a:moveTo>
                <a:lnTo>
                  <a:pt x="254" y="97"/>
                </a:lnTo>
                <a:lnTo>
                  <a:pt x="251" y="97"/>
                </a:lnTo>
                <a:lnTo>
                  <a:pt x="249" y="97"/>
                </a:lnTo>
                <a:lnTo>
                  <a:pt x="245" y="99"/>
                </a:lnTo>
                <a:lnTo>
                  <a:pt x="242" y="103"/>
                </a:lnTo>
                <a:lnTo>
                  <a:pt x="241" y="109"/>
                </a:lnTo>
                <a:lnTo>
                  <a:pt x="241" y="114"/>
                </a:lnTo>
                <a:lnTo>
                  <a:pt x="242" y="118"/>
                </a:lnTo>
                <a:lnTo>
                  <a:pt x="245" y="122"/>
                </a:lnTo>
                <a:lnTo>
                  <a:pt x="247" y="125"/>
                </a:lnTo>
                <a:lnTo>
                  <a:pt x="251" y="128"/>
                </a:lnTo>
                <a:lnTo>
                  <a:pt x="254" y="124"/>
                </a:lnTo>
                <a:lnTo>
                  <a:pt x="254" y="97"/>
                </a:lnTo>
                <a:close/>
                <a:moveTo>
                  <a:pt x="254" y="137"/>
                </a:moveTo>
                <a:lnTo>
                  <a:pt x="254" y="137"/>
                </a:lnTo>
                <a:lnTo>
                  <a:pt x="251" y="136"/>
                </a:lnTo>
                <a:lnTo>
                  <a:pt x="247" y="141"/>
                </a:lnTo>
                <a:lnTo>
                  <a:pt x="245" y="147"/>
                </a:lnTo>
                <a:lnTo>
                  <a:pt x="243" y="152"/>
                </a:lnTo>
                <a:lnTo>
                  <a:pt x="243" y="159"/>
                </a:lnTo>
                <a:lnTo>
                  <a:pt x="243" y="164"/>
                </a:lnTo>
                <a:lnTo>
                  <a:pt x="246" y="170"/>
                </a:lnTo>
                <a:lnTo>
                  <a:pt x="249" y="172"/>
                </a:lnTo>
                <a:lnTo>
                  <a:pt x="251" y="174"/>
                </a:lnTo>
                <a:lnTo>
                  <a:pt x="254" y="175"/>
                </a:lnTo>
                <a:lnTo>
                  <a:pt x="254" y="137"/>
                </a:lnTo>
                <a:close/>
                <a:moveTo>
                  <a:pt x="200" y="0"/>
                </a:moveTo>
                <a:lnTo>
                  <a:pt x="135" y="0"/>
                </a:lnTo>
                <a:lnTo>
                  <a:pt x="135" y="22"/>
                </a:lnTo>
                <a:lnTo>
                  <a:pt x="200" y="22"/>
                </a:lnTo>
                <a:lnTo>
                  <a:pt x="200" y="0"/>
                </a:lnTo>
                <a:close/>
                <a:moveTo>
                  <a:pt x="135" y="304"/>
                </a:moveTo>
                <a:lnTo>
                  <a:pt x="200" y="304"/>
                </a:lnTo>
                <a:lnTo>
                  <a:pt x="200" y="282"/>
                </a:lnTo>
                <a:lnTo>
                  <a:pt x="135" y="282"/>
                </a:lnTo>
                <a:lnTo>
                  <a:pt x="135" y="304"/>
                </a:lnTo>
                <a:close/>
                <a:moveTo>
                  <a:pt x="200" y="41"/>
                </a:moveTo>
                <a:lnTo>
                  <a:pt x="200" y="145"/>
                </a:lnTo>
                <a:lnTo>
                  <a:pt x="200" y="143"/>
                </a:lnTo>
                <a:lnTo>
                  <a:pt x="186" y="145"/>
                </a:lnTo>
                <a:lnTo>
                  <a:pt x="186" y="160"/>
                </a:lnTo>
                <a:lnTo>
                  <a:pt x="171" y="164"/>
                </a:lnTo>
                <a:lnTo>
                  <a:pt x="173" y="178"/>
                </a:lnTo>
                <a:lnTo>
                  <a:pt x="188" y="174"/>
                </a:lnTo>
                <a:lnTo>
                  <a:pt x="188" y="190"/>
                </a:lnTo>
                <a:lnTo>
                  <a:pt x="200" y="186"/>
                </a:lnTo>
                <a:lnTo>
                  <a:pt x="200" y="264"/>
                </a:lnTo>
                <a:lnTo>
                  <a:pt x="135" y="264"/>
                </a:lnTo>
                <a:lnTo>
                  <a:pt x="135" y="214"/>
                </a:lnTo>
                <a:lnTo>
                  <a:pt x="139" y="213"/>
                </a:lnTo>
                <a:lnTo>
                  <a:pt x="144" y="210"/>
                </a:lnTo>
                <a:lnTo>
                  <a:pt x="150" y="208"/>
                </a:lnTo>
                <a:lnTo>
                  <a:pt x="155" y="202"/>
                </a:lnTo>
                <a:lnTo>
                  <a:pt x="158" y="197"/>
                </a:lnTo>
                <a:lnTo>
                  <a:pt x="161" y="190"/>
                </a:lnTo>
                <a:lnTo>
                  <a:pt x="162" y="183"/>
                </a:lnTo>
                <a:lnTo>
                  <a:pt x="162" y="176"/>
                </a:lnTo>
                <a:lnTo>
                  <a:pt x="162" y="170"/>
                </a:lnTo>
                <a:lnTo>
                  <a:pt x="158" y="163"/>
                </a:lnTo>
                <a:lnTo>
                  <a:pt x="154" y="158"/>
                </a:lnTo>
                <a:lnTo>
                  <a:pt x="148" y="153"/>
                </a:lnTo>
                <a:lnTo>
                  <a:pt x="144" y="153"/>
                </a:lnTo>
                <a:lnTo>
                  <a:pt x="139" y="155"/>
                </a:lnTo>
                <a:lnTo>
                  <a:pt x="135" y="156"/>
                </a:lnTo>
                <a:lnTo>
                  <a:pt x="135" y="128"/>
                </a:lnTo>
                <a:lnTo>
                  <a:pt x="136" y="126"/>
                </a:lnTo>
                <a:lnTo>
                  <a:pt x="139" y="126"/>
                </a:lnTo>
                <a:lnTo>
                  <a:pt x="140" y="128"/>
                </a:lnTo>
                <a:lnTo>
                  <a:pt x="143" y="129"/>
                </a:lnTo>
                <a:lnTo>
                  <a:pt x="143" y="132"/>
                </a:lnTo>
                <a:lnTo>
                  <a:pt x="143" y="134"/>
                </a:lnTo>
                <a:lnTo>
                  <a:pt x="143" y="136"/>
                </a:lnTo>
                <a:lnTo>
                  <a:pt x="147" y="134"/>
                </a:lnTo>
                <a:lnTo>
                  <a:pt x="150" y="132"/>
                </a:lnTo>
                <a:lnTo>
                  <a:pt x="151" y="129"/>
                </a:lnTo>
                <a:lnTo>
                  <a:pt x="151" y="125"/>
                </a:lnTo>
                <a:lnTo>
                  <a:pt x="150" y="122"/>
                </a:lnTo>
                <a:lnTo>
                  <a:pt x="146" y="120"/>
                </a:lnTo>
                <a:lnTo>
                  <a:pt x="140" y="120"/>
                </a:lnTo>
                <a:lnTo>
                  <a:pt x="135" y="120"/>
                </a:lnTo>
                <a:lnTo>
                  <a:pt x="135" y="41"/>
                </a:lnTo>
                <a:lnTo>
                  <a:pt x="200" y="41"/>
                </a:lnTo>
                <a:close/>
                <a:moveTo>
                  <a:pt x="135" y="204"/>
                </a:moveTo>
                <a:lnTo>
                  <a:pt x="135" y="204"/>
                </a:lnTo>
                <a:lnTo>
                  <a:pt x="138" y="204"/>
                </a:lnTo>
                <a:lnTo>
                  <a:pt x="140" y="202"/>
                </a:lnTo>
                <a:lnTo>
                  <a:pt x="143" y="199"/>
                </a:lnTo>
                <a:lnTo>
                  <a:pt x="146" y="197"/>
                </a:lnTo>
                <a:lnTo>
                  <a:pt x="147" y="193"/>
                </a:lnTo>
                <a:lnTo>
                  <a:pt x="150" y="185"/>
                </a:lnTo>
                <a:lnTo>
                  <a:pt x="148" y="175"/>
                </a:lnTo>
                <a:lnTo>
                  <a:pt x="147" y="170"/>
                </a:lnTo>
                <a:lnTo>
                  <a:pt x="144" y="167"/>
                </a:lnTo>
                <a:lnTo>
                  <a:pt x="142" y="164"/>
                </a:lnTo>
                <a:lnTo>
                  <a:pt x="139" y="164"/>
                </a:lnTo>
                <a:lnTo>
                  <a:pt x="136" y="166"/>
                </a:lnTo>
                <a:lnTo>
                  <a:pt x="135" y="168"/>
                </a:lnTo>
                <a:lnTo>
                  <a:pt x="135" y="204"/>
                </a:lnTo>
                <a:close/>
                <a:moveTo>
                  <a:pt x="135" y="0"/>
                </a:moveTo>
                <a:lnTo>
                  <a:pt x="32" y="0"/>
                </a:lnTo>
                <a:lnTo>
                  <a:pt x="25" y="2"/>
                </a:lnTo>
                <a:lnTo>
                  <a:pt x="20" y="3"/>
                </a:lnTo>
                <a:lnTo>
                  <a:pt x="14" y="6"/>
                </a:lnTo>
                <a:lnTo>
                  <a:pt x="9" y="10"/>
                </a:lnTo>
                <a:lnTo>
                  <a:pt x="5" y="15"/>
                </a:lnTo>
                <a:lnTo>
                  <a:pt x="2" y="21"/>
                </a:lnTo>
                <a:lnTo>
                  <a:pt x="1" y="26"/>
                </a:lnTo>
                <a:lnTo>
                  <a:pt x="0" y="33"/>
                </a:lnTo>
                <a:lnTo>
                  <a:pt x="0" y="273"/>
                </a:lnTo>
                <a:lnTo>
                  <a:pt x="1" y="279"/>
                </a:lnTo>
                <a:lnTo>
                  <a:pt x="2" y="285"/>
                </a:lnTo>
                <a:lnTo>
                  <a:pt x="5" y="290"/>
                </a:lnTo>
                <a:lnTo>
                  <a:pt x="9" y="294"/>
                </a:lnTo>
                <a:lnTo>
                  <a:pt x="14" y="298"/>
                </a:lnTo>
                <a:lnTo>
                  <a:pt x="20" y="302"/>
                </a:lnTo>
                <a:lnTo>
                  <a:pt x="25" y="304"/>
                </a:lnTo>
                <a:lnTo>
                  <a:pt x="32" y="304"/>
                </a:lnTo>
                <a:lnTo>
                  <a:pt x="135" y="304"/>
                </a:lnTo>
                <a:lnTo>
                  <a:pt x="135" y="282"/>
                </a:lnTo>
                <a:lnTo>
                  <a:pt x="50" y="282"/>
                </a:lnTo>
                <a:lnTo>
                  <a:pt x="44" y="282"/>
                </a:lnTo>
                <a:lnTo>
                  <a:pt x="40" y="281"/>
                </a:lnTo>
                <a:lnTo>
                  <a:pt x="35" y="278"/>
                </a:lnTo>
                <a:lnTo>
                  <a:pt x="32" y="275"/>
                </a:lnTo>
                <a:lnTo>
                  <a:pt x="28" y="271"/>
                </a:lnTo>
                <a:lnTo>
                  <a:pt x="25" y="267"/>
                </a:lnTo>
                <a:lnTo>
                  <a:pt x="24" y="262"/>
                </a:lnTo>
                <a:lnTo>
                  <a:pt x="24" y="256"/>
                </a:lnTo>
                <a:lnTo>
                  <a:pt x="24" y="48"/>
                </a:lnTo>
                <a:lnTo>
                  <a:pt x="24" y="42"/>
                </a:lnTo>
                <a:lnTo>
                  <a:pt x="25" y="38"/>
                </a:lnTo>
                <a:lnTo>
                  <a:pt x="28" y="34"/>
                </a:lnTo>
                <a:lnTo>
                  <a:pt x="32" y="30"/>
                </a:lnTo>
                <a:lnTo>
                  <a:pt x="35" y="26"/>
                </a:lnTo>
                <a:lnTo>
                  <a:pt x="40" y="25"/>
                </a:lnTo>
                <a:lnTo>
                  <a:pt x="44" y="22"/>
                </a:lnTo>
                <a:lnTo>
                  <a:pt x="50" y="22"/>
                </a:lnTo>
                <a:lnTo>
                  <a:pt x="135" y="22"/>
                </a:lnTo>
                <a:lnTo>
                  <a:pt x="135" y="0"/>
                </a:lnTo>
                <a:close/>
                <a:moveTo>
                  <a:pt x="135" y="41"/>
                </a:moveTo>
                <a:lnTo>
                  <a:pt x="135" y="120"/>
                </a:lnTo>
                <a:lnTo>
                  <a:pt x="130" y="122"/>
                </a:lnTo>
                <a:lnTo>
                  <a:pt x="124" y="125"/>
                </a:lnTo>
                <a:lnTo>
                  <a:pt x="120" y="129"/>
                </a:lnTo>
                <a:lnTo>
                  <a:pt x="116" y="133"/>
                </a:lnTo>
                <a:lnTo>
                  <a:pt x="112" y="139"/>
                </a:lnTo>
                <a:lnTo>
                  <a:pt x="111" y="144"/>
                </a:lnTo>
                <a:lnTo>
                  <a:pt x="106" y="159"/>
                </a:lnTo>
                <a:lnTo>
                  <a:pt x="106" y="175"/>
                </a:lnTo>
                <a:lnTo>
                  <a:pt x="108" y="185"/>
                </a:lnTo>
                <a:lnTo>
                  <a:pt x="109" y="194"/>
                </a:lnTo>
                <a:lnTo>
                  <a:pt x="111" y="195"/>
                </a:lnTo>
                <a:lnTo>
                  <a:pt x="113" y="205"/>
                </a:lnTo>
                <a:lnTo>
                  <a:pt x="117" y="209"/>
                </a:lnTo>
                <a:lnTo>
                  <a:pt x="121" y="213"/>
                </a:lnTo>
                <a:lnTo>
                  <a:pt x="128" y="214"/>
                </a:lnTo>
                <a:lnTo>
                  <a:pt x="135" y="214"/>
                </a:lnTo>
                <a:lnTo>
                  <a:pt x="135" y="264"/>
                </a:lnTo>
                <a:lnTo>
                  <a:pt x="62" y="264"/>
                </a:lnTo>
                <a:lnTo>
                  <a:pt x="58" y="263"/>
                </a:lnTo>
                <a:lnTo>
                  <a:pt x="54" y="262"/>
                </a:lnTo>
                <a:lnTo>
                  <a:pt x="47" y="258"/>
                </a:lnTo>
                <a:lnTo>
                  <a:pt x="43" y="251"/>
                </a:lnTo>
                <a:lnTo>
                  <a:pt x="41" y="247"/>
                </a:lnTo>
                <a:lnTo>
                  <a:pt x="41" y="243"/>
                </a:lnTo>
                <a:lnTo>
                  <a:pt x="41" y="61"/>
                </a:lnTo>
                <a:lnTo>
                  <a:pt x="41" y="57"/>
                </a:lnTo>
                <a:lnTo>
                  <a:pt x="43" y="53"/>
                </a:lnTo>
                <a:lnTo>
                  <a:pt x="47" y="46"/>
                </a:lnTo>
                <a:lnTo>
                  <a:pt x="54" y="42"/>
                </a:lnTo>
                <a:lnTo>
                  <a:pt x="58" y="41"/>
                </a:lnTo>
                <a:lnTo>
                  <a:pt x="62" y="41"/>
                </a:lnTo>
                <a:lnTo>
                  <a:pt x="135" y="41"/>
                </a:lnTo>
                <a:close/>
                <a:moveTo>
                  <a:pt x="135" y="128"/>
                </a:moveTo>
                <a:lnTo>
                  <a:pt x="135" y="156"/>
                </a:lnTo>
                <a:lnTo>
                  <a:pt x="130" y="160"/>
                </a:lnTo>
                <a:lnTo>
                  <a:pt x="127" y="166"/>
                </a:lnTo>
                <a:lnTo>
                  <a:pt x="127" y="171"/>
                </a:lnTo>
                <a:lnTo>
                  <a:pt x="128" y="174"/>
                </a:lnTo>
                <a:lnTo>
                  <a:pt x="131" y="176"/>
                </a:lnTo>
                <a:lnTo>
                  <a:pt x="132" y="171"/>
                </a:lnTo>
                <a:lnTo>
                  <a:pt x="135" y="168"/>
                </a:lnTo>
                <a:lnTo>
                  <a:pt x="135" y="204"/>
                </a:lnTo>
                <a:lnTo>
                  <a:pt x="131" y="202"/>
                </a:lnTo>
                <a:lnTo>
                  <a:pt x="128" y="199"/>
                </a:lnTo>
                <a:lnTo>
                  <a:pt x="127" y="194"/>
                </a:lnTo>
                <a:lnTo>
                  <a:pt x="124" y="181"/>
                </a:lnTo>
                <a:lnTo>
                  <a:pt x="123" y="163"/>
                </a:lnTo>
                <a:lnTo>
                  <a:pt x="123" y="148"/>
                </a:lnTo>
                <a:lnTo>
                  <a:pt x="127" y="137"/>
                </a:lnTo>
                <a:lnTo>
                  <a:pt x="131" y="130"/>
                </a:lnTo>
                <a:lnTo>
                  <a:pt x="135" y="128"/>
                </a:lnTo>
                <a:close/>
              </a:path>
            </a:pathLst>
          </a:custGeom>
          <a:solidFill>
            <a:srgbClr val="F246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56" name="组合 210"/>
          <p:cNvGrpSpPr/>
          <p:nvPr/>
        </p:nvGrpSpPr>
        <p:grpSpPr bwMode="auto">
          <a:xfrm>
            <a:off x="4225925" y="2051050"/>
            <a:ext cx="157163" cy="150813"/>
            <a:chOff x="3092451" y="2336800"/>
            <a:chExt cx="209550" cy="200025"/>
          </a:xfrm>
        </p:grpSpPr>
        <p:sp>
          <p:nvSpPr>
            <p:cNvPr id="3257" name="Freeform 173"/>
            <p:cNvSpPr>
              <a:spLocks noChangeArrowheads="1"/>
            </p:cNvSpPr>
            <p:nvPr/>
          </p:nvSpPr>
          <p:spPr bwMode="auto">
            <a:xfrm>
              <a:off x="3092451" y="2378075"/>
              <a:ext cx="209550" cy="158750"/>
            </a:xfrm>
            <a:custGeom>
              <a:avLst/>
              <a:gdLst>
                <a:gd name="T0" fmla="*/ 39 w 132"/>
                <a:gd name="T1" fmla="*/ 0 h 100"/>
                <a:gd name="T2" fmla="*/ 39 w 132"/>
                <a:gd name="T3" fmla="*/ 0 h 100"/>
                <a:gd name="T4" fmla="*/ 47 w 132"/>
                <a:gd name="T5" fmla="*/ 0 h 100"/>
                <a:gd name="T6" fmla="*/ 54 w 132"/>
                <a:gd name="T7" fmla="*/ 2 h 100"/>
                <a:gd name="T8" fmla="*/ 61 w 132"/>
                <a:gd name="T9" fmla="*/ 5 h 100"/>
                <a:gd name="T10" fmla="*/ 66 w 132"/>
                <a:gd name="T11" fmla="*/ 9 h 100"/>
                <a:gd name="T12" fmla="*/ 71 w 132"/>
                <a:gd name="T13" fmla="*/ 5 h 100"/>
                <a:gd name="T14" fmla="*/ 78 w 132"/>
                <a:gd name="T15" fmla="*/ 2 h 100"/>
                <a:gd name="T16" fmla="*/ 85 w 132"/>
                <a:gd name="T17" fmla="*/ 0 h 100"/>
                <a:gd name="T18" fmla="*/ 93 w 132"/>
                <a:gd name="T19" fmla="*/ 0 h 100"/>
                <a:gd name="T20" fmla="*/ 101 w 132"/>
                <a:gd name="T21" fmla="*/ 0 h 100"/>
                <a:gd name="T22" fmla="*/ 108 w 132"/>
                <a:gd name="T23" fmla="*/ 2 h 100"/>
                <a:gd name="T24" fmla="*/ 115 w 132"/>
                <a:gd name="T25" fmla="*/ 6 h 100"/>
                <a:gd name="T26" fmla="*/ 120 w 132"/>
                <a:gd name="T27" fmla="*/ 11 h 100"/>
                <a:gd name="T28" fmla="*/ 126 w 132"/>
                <a:gd name="T29" fmla="*/ 16 h 100"/>
                <a:gd name="T30" fmla="*/ 130 w 132"/>
                <a:gd name="T31" fmla="*/ 23 h 100"/>
                <a:gd name="T32" fmla="*/ 131 w 132"/>
                <a:gd name="T33" fmla="*/ 31 h 100"/>
                <a:gd name="T34" fmla="*/ 132 w 132"/>
                <a:gd name="T35" fmla="*/ 38 h 100"/>
                <a:gd name="T36" fmla="*/ 131 w 132"/>
                <a:gd name="T37" fmla="*/ 47 h 100"/>
                <a:gd name="T38" fmla="*/ 128 w 132"/>
                <a:gd name="T39" fmla="*/ 58 h 100"/>
                <a:gd name="T40" fmla="*/ 123 w 132"/>
                <a:gd name="T41" fmla="*/ 69 h 100"/>
                <a:gd name="T42" fmla="*/ 116 w 132"/>
                <a:gd name="T43" fmla="*/ 78 h 100"/>
                <a:gd name="T44" fmla="*/ 107 w 132"/>
                <a:gd name="T45" fmla="*/ 86 h 100"/>
                <a:gd name="T46" fmla="*/ 94 w 132"/>
                <a:gd name="T47" fmla="*/ 93 h 100"/>
                <a:gd name="T48" fmla="*/ 88 w 132"/>
                <a:gd name="T49" fmla="*/ 96 h 100"/>
                <a:gd name="T50" fmla="*/ 81 w 132"/>
                <a:gd name="T51" fmla="*/ 99 h 100"/>
                <a:gd name="T52" fmla="*/ 73 w 132"/>
                <a:gd name="T53" fmla="*/ 99 h 100"/>
                <a:gd name="T54" fmla="*/ 63 w 132"/>
                <a:gd name="T55" fmla="*/ 100 h 100"/>
                <a:gd name="T56" fmla="*/ 55 w 132"/>
                <a:gd name="T57" fmla="*/ 99 h 100"/>
                <a:gd name="T58" fmla="*/ 47 w 132"/>
                <a:gd name="T59" fmla="*/ 97 h 100"/>
                <a:gd name="T60" fmla="*/ 39 w 132"/>
                <a:gd name="T61" fmla="*/ 96 h 100"/>
                <a:gd name="T62" fmla="*/ 32 w 132"/>
                <a:gd name="T63" fmla="*/ 93 h 100"/>
                <a:gd name="T64" fmla="*/ 27 w 132"/>
                <a:gd name="T65" fmla="*/ 90 h 100"/>
                <a:gd name="T66" fmla="*/ 21 w 132"/>
                <a:gd name="T67" fmla="*/ 86 h 100"/>
                <a:gd name="T68" fmla="*/ 13 w 132"/>
                <a:gd name="T69" fmla="*/ 77 h 100"/>
                <a:gd name="T70" fmla="*/ 6 w 132"/>
                <a:gd name="T71" fmla="*/ 67 h 100"/>
                <a:gd name="T72" fmla="*/ 2 w 132"/>
                <a:gd name="T73" fmla="*/ 57 h 100"/>
                <a:gd name="T74" fmla="*/ 0 w 132"/>
                <a:gd name="T75" fmla="*/ 47 h 100"/>
                <a:gd name="T76" fmla="*/ 0 w 132"/>
                <a:gd name="T77" fmla="*/ 38 h 100"/>
                <a:gd name="T78" fmla="*/ 0 w 132"/>
                <a:gd name="T79" fmla="*/ 31 h 100"/>
                <a:gd name="T80" fmla="*/ 2 w 132"/>
                <a:gd name="T81" fmla="*/ 23 h 100"/>
                <a:gd name="T82" fmla="*/ 6 w 132"/>
                <a:gd name="T83" fmla="*/ 16 h 100"/>
                <a:gd name="T84" fmla="*/ 12 w 132"/>
                <a:gd name="T85" fmla="*/ 11 h 100"/>
                <a:gd name="T86" fmla="*/ 17 w 132"/>
                <a:gd name="T87" fmla="*/ 6 h 100"/>
                <a:gd name="T88" fmla="*/ 24 w 132"/>
                <a:gd name="T89" fmla="*/ 2 h 100"/>
                <a:gd name="T90" fmla="*/ 31 w 132"/>
                <a:gd name="T91" fmla="*/ 0 h 100"/>
                <a:gd name="T92" fmla="*/ 39 w 132"/>
                <a:gd name="T9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2" h="100">
                  <a:moveTo>
                    <a:pt x="39" y="0"/>
                  </a:moveTo>
                  <a:lnTo>
                    <a:pt x="39" y="0"/>
                  </a:lnTo>
                  <a:lnTo>
                    <a:pt x="47" y="0"/>
                  </a:lnTo>
                  <a:lnTo>
                    <a:pt x="54" y="2"/>
                  </a:lnTo>
                  <a:lnTo>
                    <a:pt x="61" y="5"/>
                  </a:lnTo>
                  <a:lnTo>
                    <a:pt x="66" y="9"/>
                  </a:lnTo>
                  <a:lnTo>
                    <a:pt x="71" y="5"/>
                  </a:lnTo>
                  <a:lnTo>
                    <a:pt x="78" y="2"/>
                  </a:lnTo>
                  <a:lnTo>
                    <a:pt x="85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8" y="2"/>
                  </a:lnTo>
                  <a:lnTo>
                    <a:pt x="115" y="6"/>
                  </a:lnTo>
                  <a:lnTo>
                    <a:pt x="120" y="11"/>
                  </a:lnTo>
                  <a:lnTo>
                    <a:pt x="126" y="16"/>
                  </a:lnTo>
                  <a:lnTo>
                    <a:pt x="130" y="23"/>
                  </a:lnTo>
                  <a:lnTo>
                    <a:pt x="131" y="31"/>
                  </a:lnTo>
                  <a:lnTo>
                    <a:pt x="132" y="38"/>
                  </a:lnTo>
                  <a:lnTo>
                    <a:pt x="131" y="47"/>
                  </a:lnTo>
                  <a:lnTo>
                    <a:pt x="128" y="58"/>
                  </a:lnTo>
                  <a:lnTo>
                    <a:pt x="123" y="69"/>
                  </a:lnTo>
                  <a:lnTo>
                    <a:pt x="116" y="78"/>
                  </a:lnTo>
                  <a:lnTo>
                    <a:pt x="107" y="86"/>
                  </a:lnTo>
                  <a:lnTo>
                    <a:pt x="94" y="93"/>
                  </a:lnTo>
                  <a:lnTo>
                    <a:pt x="88" y="96"/>
                  </a:lnTo>
                  <a:lnTo>
                    <a:pt x="81" y="99"/>
                  </a:lnTo>
                  <a:lnTo>
                    <a:pt x="73" y="99"/>
                  </a:lnTo>
                  <a:lnTo>
                    <a:pt x="63" y="100"/>
                  </a:lnTo>
                  <a:lnTo>
                    <a:pt x="55" y="99"/>
                  </a:lnTo>
                  <a:lnTo>
                    <a:pt x="47" y="97"/>
                  </a:lnTo>
                  <a:lnTo>
                    <a:pt x="39" y="96"/>
                  </a:lnTo>
                  <a:lnTo>
                    <a:pt x="32" y="93"/>
                  </a:lnTo>
                  <a:lnTo>
                    <a:pt x="27" y="90"/>
                  </a:lnTo>
                  <a:lnTo>
                    <a:pt x="21" y="86"/>
                  </a:lnTo>
                  <a:lnTo>
                    <a:pt x="13" y="77"/>
                  </a:lnTo>
                  <a:lnTo>
                    <a:pt x="6" y="67"/>
                  </a:lnTo>
                  <a:lnTo>
                    <a:pt x="2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0" y="31"/>
                  </a:lnTo>
                  <a:lnTo>
                    <a:pt x="2" y="23"/>
                  </a:lnTo>
                  <a:lnTo>
                    <a:pt x="6" y="16"/>
                  </a:lnTo>
                  <a:lnTo>
                    <a:pt x="12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58" name="Freeform 174"/>
            <p:cNvSpPr>
              <a:spLocks noChangeArrowheads="1"/>
            </p:cNvSpPr>
            <p:nvPr/>
          </p:nvSpPr>
          <p:spPr bwMode="auto">
            <a:xfrm>
              <a:off x="3149601" y="2336800"/>
              <a:ext cx="52388" cy="73025"/>
            </a:xfrm>
            <a:custGeom>
              <a:avLst/>
              <a:gdLst>
                <a:gd name="T0" fmla="*/ 29 w 33"/>
                <a:gd name="T1" fmla="*/ 46 h 46"/>
                <a:gd name="T2" fmla="*/ 29 w 33"/>
                <a:gd name="T3" fmla="*/ 46 h 46"/>
                <a:gd name="T4" fmla="*/ 31 w 33"/>
                <a:gd name="T5" fmla="*/ 39 h 46"/>
                <a:gd name="T6" fmla="*/ 33 w 33"/>
                <a:gd name="T7" fmla="*/ 34 h 46"/>
                <a:gd name="T8" fmla="*/ 33 w 33"/>
                <a:gd name="T9" fmla="*/ 27 h 46"/>
                <a:gd name="T10" fmla="*/ 33 w 33"/>
                <a:gd name="T11" fmla="*/ 22 h 46"/>
                <a:gd name="T12" fmla="*/ 30 w 33"/>
                <a:gd name="T13" fmla="*/ 15 h 46"/>
                <a:gd name="T14" fmla="*/ 27 w 33"/>
                <a:gd name="T15" fmla="*/ 9 h 46"/>
                <a:gd name="T16" fmla="*/ 25 w 33"/>
                <a:gd name="T17" fmla="*/ 4 h 46"/>
                <a:gd name="T18" fmla="*/ 19 w 33"/>
                <a:gd name="T19" fmla="*/ 0 h 46"/>
                <a:gd name="T20" fmla="*/ 0 w 33"/>
                <a:gd name="T21" fmla="*/ 3 h 46"/>
                <a:gd name="T22" fmla="*/ 12 w 33"/>
                <a:gd name="T23" fmla="*/ 11 h 46"/>
                <a:gd name="T24" fmla="*/ 18 w 33"/>
                <a:gd name="T25" fmla="*/ 15 h 46"/>
                <a:gd name="T26" fmla="*/ 22 w 33"/>
                <a:gd name="T27" fmla="*/ 19 h 46"/>
                <a:gd name="T28" fmla="*/ 25 w 33"/>
                <a:gd name="T29" fmla="*/ 24 h 46"/>
                <a:gd name="T30" fmla="*/ 27 w 33"/>
                <a:gd name="T31" fmla="*/ 31 h 46"/>
                <a:gd name="T32" fmla="*/ 29 w 33"/>
                <a:gd name="T33" fmla="*/ 38 h 46"/>
                <a:gd name="T34" fmla="*/ 29 w 33"/>
                <a:gd name="T3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46">
                  <a:moveTo>
                    <a:pt x="29" y="46"/>
                  </a:moveTo>
                  <a:lnTo>
                    <a:pt x="29" y="46"/>
                  </a:lnTo>
                  <a:lnTo>
                    <a:pt x="31" y="39"/>
                  </a:lnTo>
                  <a:lnTo>
                    <a:pt x="33" y="34"/>
                  </a:lnTo>
                  <a:lnTo>
                    <a:pt x="33" y="27"/>
                  </a:lnTo>
                  <a:lnTo>
                    <a:pt x="33" y="22"/>
                  </a:lnTo>
                  <a:lnTo>
                    <a:pt x="30" y="15"/>
                  </a:lnTo>
                  <a:lnTo>
                    <a:pt x="27" y="9"/>
                  </a:lnTo>
                  <a:lnTo>
                    <a:pt x="25" y="4"/>
                  </a:lnTo>
                  <a:lnTo>
                    <a:pt x="19" y="0"/>
                  </a:lnTo>
                  <a:lnTo>
                    <a:pt x="0" y="3"/>
                  </a:lnTo>
                  <a:lnTo>
                    <a:pt x="12" y="11"/>
                  </a:lnTo>
                  <a:lnTo>
                    <a:pt x="18" y="15"/>
                  </a:lnTo>
                  <a:lnTo>
                    <a:pt x="22" y="19"/>
                  </a:lnTo>
                  <a:lnTo>
                    <a:pt x="25" y="24"/>
                  </a:lnTo>
                  <a:lnTo>
                    <a:pt x="27" y="31"/>
                  </a:lnTo>
                  <a:lnTo>
                    <a:pt x="29" y="38"/>
                  </a:lnTo>
                  <a:lnTo>
                    <a:pt x="29" y="46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59" name="Freeform 175"/>
          <p:cNvSpPr>
            <a:spLocks noEditPoints="1" noChangeArrowheads="1"/>
          </p:cNvSpPr>
          <p:nvPr/>
        </p:nvSpPr>
        <p:spPr bwMode="auto">
          <a:xfrm>
            <a:off x="4392613" y="3043238"/>
            <a:ext cx="161925" cy="227012"/>
          </a:xfrm>
          <a:custGeom>
            <a:avLst/>
            <a:gdLst>
              <a:gd name="T0" fmla="*/ 125 w 137"/>
              <a:gd name="T1" fmla="*/ 55 h 191"/>
              <a:gd name="T2" fmla="*/ 125 w 137"/>
              <a:gd name="T3" fmla="*/ 47 h 191"/>
              <a:gd name="T4" fmla="*/ 136 w 137"/>
              <a:gd name="T5" fmla="*/ 29 h 191"/>
              <a:gd name="T6" fmla="*/ 137 w 137"/>
              <a:gd name="T7" fmla="*/ 21 h 191"/>
              <a:gd name="T8" fmla="*/ 136 w 137"/>
              <a:gd name="T9" fmla="*/ 13 h 191"/>
              <a:gd name="T10" fmla="*/ 132 w 137"/>
              <a:gd name="T11" fmla="*/ 6 h 191"/>
              <a:gd name="T12" fmla="*/ 121 w 137"/>
              <a:gd name="T13" fmla="*/ 0 h 191"/>
              <a:gd name="T14" fmla="*/ 109 w 137"/>
              <a:gd name="T15" fmla="*/ 1 h 191"/>
              <a:gd name="T16" fmla="*/ 103 w 137"/>
              <a:gd name="T17" fmla="*/ 29 h 191"/>
              <a:gd name="T18" fmla="*/ 103 w 137"/>
              <a:gd name="T19" fmla="*/ 34 h 191"/>
              <a:gd name="T20" fmla="*/ 110 w 137"/>
              <a:gd name="T21" fmla="*/ 48 h 191"/>
              <a:gd name="T22" fmla="*/ 110 w 137"/>
              <a:gd name="T23" fmla="*/ 42 h 191"/>
              <a:gd name="T24" fmla="*/ 121 w 137"/>
              <a:gd name="T25" fmla="*/ 50 h 191"/>
              <a:gd name="T26" fmla="*/ 121 w 137"/>
              <a:gd name="T27" fmla="*/ 54 h 191"/>
              <a:gd name="T28" fmla="*/ 103 w 137"/>
              <a:gd name="T29" fmla="*/ 82 h 191"/>
              <a:gd name="T30" fmla="*/ 41 w 137"/>
              <a:gd name="T31" fmla="*/ 176 h 191"/>
              <a:gd name="T32" fmla="*/ 99 w 137"/>
              <a:gd name="T33" fmla="*/ 92 h 191"/>
              <a:gd name="T34" fmla="*/ 103 w 137"/>
              <a:gd name="T35" fmla="*/ 89 h 191"/>
              <a:gd name="T36" fmla="*/ 101 w 137"/>
              <a:gd name="T37" fmla="*/ 85 h 191"/>
              <a:gd name="T38" fmla="*/ 98 w 137"/>
              <a:gd name="T39" fmla="*/ 88 h 191"/>
              <a:gd name="T40" fmla="*/ 94 w 137"/>
              <a:gd name="T41" fmla="*/ 86 h 191"/>
              <a:gd name="T42" fmla="*/ 87 w 137"/>
              <a:gd name="T43" fmla="*/ 80 h 191"/>
              <a:gd name="T44" fmla="*/ 103 w 137"/>
              <a:gd name="T45" fmla="*/ 59 h 191"/>
              <a:gd name="T46" fmla="*/ 88 w 137"/>
              <a:gd name="T47" fmla="*/ 23 h 191"/>
              <a:gd name="T48" fmla="*/ 80 w 137"/>
              <a:gd name="T49" fmla="*/ 25 h 191"/>
              <a:gd name="T50" fmla="*/ 56 w 137"/>
              <a:gd name="T51" fmla="*/ 63 h 191"/>
              <a:gd name="T52" fmla="*/ 22 w 137"/>
              <a:gd name="T53" fmla="*/ 117 h 191"/>
              <a:gd name="T54" fmla="*/ 26 w 137"/>
              <a:gd name="T55" fmla="*/ 154 h 191"/>
              <a:gd name="T56" fmla="*/ 29 w 137"/>
              <a:gd name="T57" fmla="*/ 158 h 191"/>
              <a:gd name="T58" fmla="*/ 33 w 137"/>
              <a:gd name="T59" fmla="*/ 161 h 191"/>
              <a:gd name="T60" fmla="*/ 38 w 137"/>
              <a:gd name="T61" fmla="*/ 162 h 191"/>
              <a:gd name="T62" fmla="*/ 41 w 137"/>
              <a:gd name="T63" fmla="*/ 166 h 191"/>
              <a:gd name="T64" fmla="*/ 40 w 137"/>
              <a:gd name="T65" fmla="*/ 172 h 191"/>
              <a:gd name="T66" fmla="*/ 22 w 137"/>
              <a:gd name="T67" fmla="*/ 180 h 191"/>
              <a:gd name="T68" fmla="*/ 41 w 137"/>
              <a:gd name="T69" fmla="*/ 176 h 191"/>
              <a:gd name="T70" fmla="*/ 103 w 137"/>
              <a:gd name="T71" fmla="*/ 29 h 191"/>
              <a:gd name="T72" fmla="*/ 97 w 137"/>
              <a:gd name="T73" fmla="*/ 9 h 191"/>
              <a:gd name="T74" fmla="*/ 22 w 137"/>
              <a:gd name="T75" fmla="*/ 117 h 191"/>
              <a:gd name="T76" fmla="*/ 2 w 137"/>
              <a:gd name="T77" fmla="*/ 191 h 191"/>
              <a:gd name="T78" fmla="*/ 22 w 137"/>
              <a:gd name="T79" fmla="*/ 180 h 191"/>
              <a:gd name="T80" fmla="*/ 5 w 137"/>
              <a:gd name="T81" fmla="*/ 174 h 191"/>
              <a:gd name="T82" fmla="*/ 6 w 137"/>
              <a:gd name="T83" fmla="*/ 149 h 191"/>
              <a:gd name="T84" fmla="*/ 10 w 137"/>
              <a:gd name="T85" fmla="*/ 146 h 191"/>
              <a:gd name="T86" fmla="*/ 15 w 137"/>
              <a:gd name="T87" fmla="*/ 146 h 191"/>
              <a:gd name="T88" fmla="*/ 18 w 137"/>
              <a:gd name="T89" fmla="*/ 150 h 191"/>
              <a:gd name="T90" fmla="*/ 19 w 137"/>
              <a:gd name="T91" fmla="*/ 154 h 191"/>
              <a:gd name="T92" fmla="*/ 22 w 137"/>
              <a:gd name="T93" fmla="*/ 117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7" h="191">
                <a:moveTo>
                  <a:pt x="103" y="89"/>
                </a:moveTo>
                <a:lnTo>
                  <a:pt x="125" y="55"/>
                </a:lnTo>
                <a:lnTo>
                  <a:pt x="126" y="51"/>
                </a:lnTo>
                <a:lnTo>
                  <a:pt x="125" y="47"/>
                </a:lnTo>
                <a:lnTo>
                  <a:pt x="133" y="34"/>
                </a:lnTo>
                <a:lnTo>
                  <a:pt x="136" y="29"/>
                </a:lnTo>
                <a:lnTo>
                  <a:pt x="137" y="25"/>
                </a:lnTo>
                <a:lnTo>
                  <a:pt x="137" y="21"/>
                </a:lnTo>
                <a:lnTo>
                  <a:pt x="137" y="17"/>
                </a:lnTo>
                <a:lnTo>
                  <a:pt x="136" y="13"/>
                </a:lnTo>
                <a:lnTo>
                  <a:pt x="135" y="9"/>
                </a:lnTo>
                <a:lnTo>
                  <a:pt x="132" y="6"/>
                </a:lnTo>
                <a:lnTo>
                  <a:pt x="128" y="4"/>
                </a:lnTo>
                <a:lnTo>
                  <a:pt x="121" y="0"/>
                </a:lnTo>
                <a:lnTo>
                  <a:pt x="116" y="0"/>
                </a:lnTo>
                <a:lnTo>
                  <a:pt x="109" y="1"/>
                </a:lnTo>
                <a:lnTo>
                  <a:pt x="103" y="4"/>
                </a:lnTo>
                <a:lnTo>
                  <a:pt x="103" y="29"/>
                </a:lnTo>
                <a:lnTo>
                  <a:pt x="113" y="39"/>
                </a:lnTo>
                <a:lnTo>
                  <a:pt x="103" y="34"/>
                </a:lnTo>
                <a:lnTo>
                  <a:pt x="103" y="59"/>
                </a:lnTo>
                <a:lnTo>
                  <a:pt x="110" y="48"/>
                </a:lnTo>
                <a:lnTo>
                  <a:pt x="110" y="46"/>
                </a:lnTo>
                <a:lnTo>
                  <a:pt x="110" y="42"/>
                </a:lnTo>
                <a:lnTo>
                  <a:pt x="120" y="48"/>
                </a:lnTo>
                <a:lnTo>
                  <a:pt x="121" y="50"/>
                </a:lnTo>
                <a:lnTo>
                  <a:pt x="121" y="52"/>
                </a:lnTo>
                <a:lnTo>
                  <a:pt x="121" y="54"/>
                </a:lnTo>
                <a:lnTo>
                  <a:pt x="121" y="57"/>
                </a:lnTo>
                <a:lnTo>
                  <a:pt x="103" y="82"/>
                </a:lnTo>
                <a:lnTo>
                  <a:pt x="103" y="89"/>
                </a:lnTo>
                <a:close/>
                <a:moveTo>
                  <a:pt x="41" y="176"/>
                </a:moveTo>
                <a:lnTo>
                  <a:pt x="97" y="93"/>
                </a:lnTo>
                <a:lnTo>
                  <a:pt x="99" y="92"/>
                </a:lnTo>
                <a:lnTo>
                  <a:pt x="102" y="89"/>
                </a:lnTo>
                <a:lnTo>
                  <a:pt x="103" y="89"/>
                </a:lnTo>
                <a:lnTo>
                  <a:pt x="103" y="82"/>
                </a:lnTo>
                <a:lnTo>
                  <a:pt x="101" y="85"/>
                </a:lnTo>
                <a:lnTo>
                  <a:pt x="99" y="86"/>
                </a:lnTo>
                <a:lnTo>
                  <a:pt x="98" y="88"/>
                </a:lnTo>
                <a:lnTo>
                  <a:pt x="95" y="88"/>
                </a:lnTo>
                <a:lnTo>
                  <a:pt x="94" y="86"/>
                </a:lnTo>
                <a:lnTo>
                  <a:pt x="84" y="81"/>
                </a:lnTo>
                <a:lnTo>
                  <a:pt x="87" y="80"/>
                </a:lnTo>
                <a:lnTo>
                  <a:pt x="90" y="78"/>
                </a:lnTo>
                <a:lnTo>
                  <a:pt x="103" y="59"/>
                </a:lnTo>
                <a:lnTo>
                  <a:pt x="103" y="34"/>
                </a:lnTo>
                <a:lnTo>
                  <a:pt x="88" y="23"/>
                </a:lnTo>
                <a:lnTo>
                  <a:pt x="83" y="23"/>
                </a:lnTo>
                <a:lnTo>
                  <a:pt x="80" y="25"/>
                </a:lnTo>
                <a:lnTo>
                  <a:pt x="57" y="59"/>
                </a:lnTo>
                <a:lnTo>
                  <a:pt x="56" y="63"/>
                </a:lnTo>
                <a:lnTo>
                  <a:pt x="57" y="66"/>
                </a:lnTo>
                <a:lnTo>
                  <a:pt x="22" y="117"/>
                </a:lnTo>
                <a:lnTo>
                  <a:pt x="22" y="153"/>
                </a:lnTo>
                <a:lnTo>
                  <a:pt x="26" y="154"/>
                </a:lnTo>
                <a:lnTo>
                  <a:pt x="29" y="155"/>
                </a:lnTo>
                <a:lnTo>
                  <a:pt x="29" y="158"/>
                </a:lnTo>
                <a:lnTo>
                  <a:pt x="29" y="162"/>
                </a:lnTo>
                <a:lnTo>
                  <a:pt x="33" y="161"/>
                </a:lnTo>
                <a:lnTo>
                  <a:pt x="36" y="161"/>
                </a:lnTo>
                <a:lnTo>
                  <a:pt x="38" y="162"/>
                </a:lnTo>
                <a:lnTo>
                  <a:pt x="40" y="163"/>
                </a:lnTo>
                <a:lnTo>
                  <a:pt x="41" y="166"/>
                </a:lnTo>
                <a:lnTo>
                  <a:pt x="41" y="169"/>
                </a:lnTo>
                <a:lnTo>
                  <a:pt x="40" y="172"/>
                </a:lnTo>
                <a:lnTo>
                  <a:pt x="38" y="173"/>
                </a:lnTo>
                <a:lnTo>
                  <a:pt x="22" y="180"/>
                </a:lnTo>
                <a:lnTo>
                  <a:pt x="22" y="182"/>
                </a:lnTo>
                <a:lnTo>
                  <a:pt x="41" y="176"/>
                </a:lnTo>
                <a:close/>
                <a:moveTo>
                  <a:pt x="103" y="4"/>
                </a:moveTo>
                <a:lnTo>
                  <a:pt x="103" y="29"/>
                </a:lnTo>
                <a:lnTo>
                  <a:pt x="91" y="17"/>
                </a:lnTo>
                <a:lnTo>
                  <a:pt x="97" y="9"/>
                </a:lnTo>
                <a:lnTo>
                  <a:pt x="103" y="4"/>
                </a:lnTo>
                <a:close/>
                <a:moveTo>
                  <a:pt x="22" y="117"/>
                </a:moveTo>
                <a:lnTo>
                  <a:pt x="0" y="150"/>
                </a:lnTo>
                <a:lnTo>
                  <a:pt x="2" y="191"/>
                </a:lnTo>
                <a:lnTo>
                  <a:pt x="22" y="182"/>
                </a:lnTo>
                <a:lnTo>
                  <a:pt x="22" y="180"/>
                </a:lnTo>
                <a:lnTo>
                  <a:pt x="17" y="182"/>
                </a:lnTo>
                <a:lnTo>
                  <a:pt x="5" y="174"/>
                </a:lnTo>
                <a:lnTo>
                  <a:pt x="5" y="150"/>
                </a:lnTo>
                <a:lnTo>
                  <a:pt x="6" y="149"/>
                </a:lnTo>
                <a:lnTo>
                  <a:pt x="7" y="146"/>
                </a:lnTo>
                <a:lnTo>
                  <a:pt x="10" y="146"/>
                </a:lnTo>
                <a:lnTo>
                  <a:pt x="13" y="146"/>
                </a:lnTo>
                <a:lnTo>
                  <a:pt x="15" y="146"/>
                </a:lnTo>
                <a:lnTo>
                  <a:pt x="17" y="149"/>
                </a:lnTo>
                <a:lnTo>
                  <a:pt x="18" y="150"/>
                </a:lnTo>
                <a:lnTo>
                  <a:pt x="18" y="155"/>
                </a:lnTo>
                <a:lnTo>
                  <a:pt x="19" y="154"/>
                </a:lnTo>
                <a:lnTo>
                  <a:pt x="22" y="153"/>
                </a:lnTo>
                <a:lnTo>
                  <a:pt x="22" y="117"/>
                </a:lnTo>
                <a:close/>
              </a:path>
            </a:pathLst>
          </a:custGeom>
          <a:solidFill>
            <a:srgbClr val="C16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60" name="Freeform 176"/>
          <p:cNvSpPr>
            <a:spLocks noEditPoints="1" noChangeArrowheads="1"/>
          </p:cNvSpPr>
          <p:nvPr/>
        </p:nvSpPr>
        <p:spPr bwMode="auto">
          <a:xfrm>
            <a:off x="3068638" y="1854200"/>
            <a:ext cx="209550" cy="228600"/>
          </a:xfrm>
          <a:custGeom>
            <a:avLst/>
            <a:gdLst>
              <a:gd name="T0" fmla="*/ 138 w 176"/>
              <a:gd name="T1" fmla="*/ 88 h 191"/>
              <a:gd name="T2" fmla="*/ 132 w 176"/>
              <a:gd name="T3" fmla="*/ 138 h 191"/>
              <a:gd name="T4" fmla="*/ 151 w 176"/>
              <a:gd name="T5" fmla="*/ 147 h 191"/>
              <a:gd name="T6" fmla="*/ 132 w 176"/>
              <a:gd name="T7" fmla="*/ 138 h 191"/>
              <a:gd name="T8" fmla="*/ 147 w 176"/>
              <a:gd name="T9" fmla="*/ 24 h 191"/>
              <a:gd name="T10" fmla="*/ 135 w 176"/>
              <a:gd name="T11" fmla="*/ 47 h 191"/>
              <a:gd name="T12" fmla="*/ 147 w 176"/>
              <a:gd name="T13" fmla="*/ 85 h 191"/>
              <a:gd name="T14" fmla="*/ 176 w 176"/>
              <a:gd name="T15" fmla="*/ 88 h 191"/>
              <a:gd name="T16" fmla="*/ 147 w 176"/>
              <a:gd name="T17" fmla="*/ 91 h 191"/>
              <a:gd name="T18" fmla="*/ 96 w 176"/>
              <a:gd name="T19" fmla="*/ 39 h 191"/>
              <a:gd name="T20" fmla="*/ 120 w 176"/>
              <a:gd name="T21" fmla="*/ 50 h 191"/>
              <a:gd name="T22" fmla="*/ 132 w 176"/>
              <a:gd name="T23" fmla="*/ 109 h 191"/>
              <a:gd name="T24" fmla="*/ 115 w 176"/>
              <a:gd name="T25" fmla="*/ 128 h 191"/>
              <a:gd name="T26" fmla="*/ 111 w 176"/>
              <a:gd name="T27" fmla="*/ 180 h 191"/>
              <a:gd name="T28" fmla="*/ 96 w 176"/>
              <a:gd name="T29" fmla="*/ 191 h 191"/>
              <a:gd name="T30" fmla="*/ 105 w 176"/>
              <a:gd name="T31" fmla="*/ 147 h 191"/>
              <a:gd name="T32" fmla="*/ 115 w 176"/>
              <a:gd name="T33" fmla="*/ 115 h 191"/>
              <a:gd name="T34" fmla="*/ 126 w 176"/>
              <a:gd name="T35" fmla="*/ 80 h 191"/>
              <a:gd name="T36" fmla="*/ 109 w 176"/>
              <a:gd name="T37" fmla="*/ 55 h 191"/>
              <a:gd name="T38" fmla="*/ 88 w 176"/>
              <a:gd name="T39" fmla="*/ 39 h 191"/>
              <a:gd name="T40" fmla="*/ 128 w 176"/>
              <a:gd name="T41" fmla="*/ 47 h 191"/>
              <a:gd name="T42" fmla="*/ 132 w 176"/>
              <a:gd name="T43" fmla="*/ 127 h 191"/>
              <a:gd name="T44" fmla="*/ 127 w 176"/>
              <a:gd name="T45" fmla="*/ 131 h 191"/>
              <a:gd name="T46" fmla="*/ 88 w 176"/>
              <a:gd name="T47" fmla="*/ 30 h 191"/>
              <a:gd name="T48" fmla="*/ 92 w 176"/>
              <a:gd name="T49" fmla="*/ 26 h 191"/>
              <a:gd name="T50" fmla="*/ 85 w 176"/>
              <a:gd name="T51" fmla="*/ 191 h 191"/>
              <a:gd name="T52" fmla="*/ 67 w 176"/>
              <a:gd name="T53" fmla="*/ 184 h 191"/>
              <a:gd name="T54" fmla="*/ 61 w 176"/>
              <a:gd name="T55" fmla="*/ 166 h 191"/>
              <a:gd name="T56" fmla="*/ 47 w 176"/>
              <a:gd name="T57" fmla="*/ 114 h 191"/>
              <a:gd name="T58" fmla="*/ 51 w 176"/>
              <a:gd name="T59" fmla="*/ 55 h 191"/>
              <a:gd name="T60" fmla="*/ 74 w 176"/>
              <a:gd name="T61" fmla="*/ 40 h 191"/>
              <a:gd name="T62" fmla="*/ 81 w 176"/>
              <a:gd name="T63" fmla="*/ 50 h 191"/>
              <a:gd name="T64" fmla="*/ 57 w 176"/>
              <a:gd name="T65" fmla="*/ 66 h 191"/>
              <a:gd name="T66" fmla="*/ 51 w 176"/>
              <a:gd name="T67" fmla="*/ 97 h 191"/>
              <a:gd name="T68" fmla="*/ 70 w 176"/>
              <a:gd name="T69" fmla="*/ 123 h 191"/>
              <a:gd name="T70" fmla="*/ 88 w 176"/>
              <a:gd name="T71" fmla="*/ 191 h 191"/>
              <a:gd name="T72" fmla="*/ 84 w 176"/>
              <a:gd name="T73" fmla="*/ 26 h 191"/>
              <a:gd name="T74" fmla="*/ 44 w 176"/>
              <a:gd name="T75" fmla="*/ 138 h 191"/>
              <a:gd name="T76" fmla="*/ 44 w 176"/>
              <a:gd name="T77" fmla="*/ 127 h 191"/>
              <a:gd name="T78" fmla="*/ 47 w 176"/>
              <a:gd name="T79" fmla="*/ 47 h 191"/>
              <a:gd name="T80" fmla="*/ 44 w 176"/>
              <a:gd name="T81" fmla="*/ 49 h 191"/>
              <a:gd name="T82" fmla="*/ 39 w 176"/>
              <a:gd name="T83" fmla="*/ 88 h 191"/>
              <a:gd name="T84" fmla="*/ 44 w 176"/>
              <a:gd name="T85" fmla="*/ 38 h 191"/>
              <a:gd name="T86" fmla="*/ 24 w 176"/>
              <a:gd name="T87" fmla="*/ 28 h 191"/>
              <a:gd name="T88" fmla="*/ 44 w 176"/>
              <a:gd name="T89" fmla="*/ 38 h 191"/>
              <a:gd name="T90" fmla="*/ 28 w 176"/>
              <a:gd name="T91" fmla="*/ 151 h 191"/>
              <a:gd name="T92" fmla="*/ 40 w 176"/>
              <a:gd name="T93" fmla="*/ 128 h 191"/>
              <a:gd name="T94" fmla="*/ 25 w 176"/>
              <a:gd name="T95" fmla="*/ 84 h 191"/>
              <a:gd name="T96" fmla="*/ 25 w 176"/>
              <a:gd name="T97" fmla="*/ 92 h 191"/>
              <a:gd name="T98" fmla="*/ 1 w 176"/>
              <a:gd name="T99" fmla="*/ 85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6" h="191">
                <a:moveTo>
                  <a:pt x="132" y="66"/>
                </a:moveTo>
                <a:lnTo>
                  <a:pt x="132" y="66"/>
                </a:lnTo>
                <a:lnTo>
                  <a:pt x="136" y="77"/>
                </a:lnTo>
                <a:lnTo>
                  <a:pt x="138" y="88"/>
                </a:lnTo>
                <a:lnTo>
                  <a:pt x="136" y="99"/>
                </a:lnTo>
                <a:lnTo>
                  <a:pt x="132" y="109"/>
                </a:lnTo>
                <a:lnTo>
                  <a:pt x="132" y="66"/>
                </a:lnTo>
                <a:close/>
                <a:moveTo>
                  <a:pt x="132" y="138"/>
                </a:moveTo>
                <a:lnTo>
                  <a:pt x="132" y="127"/>
                </a:lnTo>
                <a:lnTo>
                  <a:pt x="135" y="128"/>
                </a:lnTo>
                <a:lnTo>
                  <a:pt x="150" y="143"/>
                </a:lnTo>
                <a:lnTo>
                  <a:pt x="151" y="147"/>
                </a:lnTo>
                <a:lnTo>
                  <a:pt x="150" y="150"/>
                </a:lnTo>
                <a:lnTo>
                  <a:pt x="147" y="151"/>
                </a:lnTo>
                <a:lnTo>
                  <a:pt x="145" y="150"/>
                </a:lnTo>
                <a:lnTo>
                  <a:pt x="132" y="138"/>
                </a:lnTo>
                <a:close/>
                <a:moveTo>
                  <a:pt x="132" y="49"/>
                </a:moveTo>
                <a:lnTo>
                  <a:pt x="132" y="36"/>
                </a:lnTo>
                <a:lnTo>
                  <a:pt x="145" y="26"/>
                </a:lnTo>
                <a:lnTo>
                  <a:pt x="147" y="24"/>
                </a:lnTo>
                <a:lnTo>
                  <a:pt x="150" y="26"/>
                </a:lnTo>
                <a:lnTo>
                  <a:pt x="151" y="28"/>
                </a:lnTo>
                <a:lnTo>
                  <a:pt x="150" y="31"/>
                </a:lnTo>
                <a:lnTo>
                  <a:pt x="135" y="47"/>
                </a:lnTo>
                <a:lnTo>
                  <a:pt x="132" y="49"/>
                </a:lnTo>
                <a:close/>
                <a:moveTo>
                  <a:pt x="146" y="88"/>
                </a:moveTo>
                <a:lnTo>
                  <a:pt x="146" y="88"/>
                </a:lnTo>
                <a:lnTo>
                  <a:pt x="147" y="85"/>
                </a:lnTo>
                <a:lnTo>
                  <a:pt x="150" y="84"/>
                </a:lnTo>
                <a:lnTo>
                  <a:pt x="172" y="84"/>
                </a:lnTo>
                <a:lnTo>
                  <a:pt x="174" y="85"/>
                </a:lnTo>
                <a:lnTo>
                  <a:pt x="176" y="88"/>
                </a:lnTo>
                <a:lnTo>
                  <a:pt x="174" y="91"/>
                </a:lnTo>
                <a:lnTo>
                  <a:pt x="172" y="92"/>
                </a:lnTo>
                <a:lnTo>
                  <a:pt x="150" y="92"/>
                </a:lnTo>
                <a:lnTo>
                  <a:pt x="147" y="91"/>
                </a:lnTo>
                <a:lnTo>
                  <a:pt x="146" y="88"/>
                </a:lnTo>
                <a:close/>
                <a:moveTo>
                  <a:pt x="88" y="39"/>
                </a:moveTo>
                <a:lnTo>
                  <a:pt x="88" y="39"/>
                </a:lnTo>
                <a:lnTo>
                  <a:pt x="96" y="39"/>
                </a:lnTo>
                <a:lnTo>
                  <a:pt x="103" y="40"/>
                </a:lnTo>
                <a:lnTo>
                  <a:pt x="108" y="43"/>
                </a:lnTo>
                <a:lnTo>
                  <a:pt x="115" y="46"/>
                </a:lnTo>
                <a:lnTo>
                  <a:pt x="120" y="50"/>
                </a:lnTo>
                <a:lnTo>
                  <a:pt x="124" y="55"/>
                </a:lnTo>
                <a:lnTo>
                  <a:pt x="128" y="61"/>
                </a:lnTo>
                <a:lnTo>
                  <a:pt x="132" y="66"/>
                </a:lnTo>
                <a:lnTo>
                  <a:pt x="132" y="109"/>
                </a:lnTo>
                <a:lnTo>
                  <a:pt x="128" y="115"/>
                </a:lnTo>
                <a:lnTo>
                  <a:pt x="124" y="120"/>
                </a:lnTo>
                <a:lnTo>
                  <a:pt x="120" y="124"/>
                </a:lnTo>
                <a:lnTo>
                  <a:pt x="115" y="128"/>
                </a:lnTo>
                <a:lnTo>
                  <a:pt x="115" y="166"/>
                </a:lnTo>
                <a:lnTo>
                  <a:pt x="115" y="172"/>
                </a:lnTo>
                <a:lnTo>
                  <a:pt x="113" y="176"/>
                </a:lnTo>
                <a:lnTo>
                  <a:pt x="111" y="180"/>
                </a:lnTo>
                <a:lnTo>
                  <a:pt x="108" y="184"/>
                </a:lnTo>
                <a:lnTo>
                  <a:pt x="104" y="187"/>
                </a:lnTo>
                <a:lnTo>
                  <a:pt x="100" y="189"/>
                </a:lnTo>
                <a:lnTo>
                  <a:pt x="96" y="191"/>
                </a:lnTo>
                <a:lnTo>
                  <a:pt x="90" y="191"/>
                </a:lnTo>
                <a:lnTo>
                  <a:pt x="88" y="191"/>
                </a:lnTo>
                <a:lnTo>
                  <a:pt x="88" y="147"/>
                </a:lnTo>
                <a:lnTo>
                  <a:pt x="105" y="147"/>
                </a:lnTo>
                <a:lnTo>
                  <a:pt x="105" y="126"/>
                </a:lnTo>
                <a:lnTo>
                  <a:pt x="105" y="123"/>
                </a:lnTo>
                <a:lnTo>
                  <a:pt x="108" y="122"/>
                </a:lnTo>
                <a:lnTo>
                  <a:pt x="115" y="115"/>
                </a:lnTo>
                <a:lnTo>
                  <a:pt x="122" y="107"/>
                </a:lnTo>
                <a:lnTo>
                  <a:pt x="126" y="99"/>
                </a:lnTo>
                <a:lnTo>
                  <a:pt x="127" y="88"/>
                </a:lnTo>
                <a:lnTo>
                  <a:pt x="126" y="80"/>
                </a:lnTo>
                <a:lnTo>
                  <a:pt x="124" y="73"/>
                </a:lnTo>
                <a:lnTo>
                  <a:pt x="120" y="66"/>
                </a:lnTo>
                <a:lnTo>
                  <a:pt x="116" y="61"/>
                </a:lnTo>
                <a:lnTo>
                  <a:pt x="109" y="55"/>
                </a:lnTo>
                <a:lnTo>
                  <a:pt x="104" y="51"/>
                </a:lnTo>
                <a:lnTo>
                  <a:pt x="96" y="50"/>
                </a:lnTo>
                <a:lnTo>
                  <a:pt x="88" y="49"/>
                </a:lnTo>
                <a:lnTo>
                  <a:pt x="88" y="39"/>
                </a:lnTo>
                <a:close/>
                <a:moveTo>
                  <a:pt x="132" y="36"/>
                </a:moveTo>
                <a:lnTo>
                  <a:pt x="128" y="40"/>
                </a:lnTo>
                <a:lnTo>
                  <a:pt x="127" y="43"/>
                </a:lnTo>
                <a:lnTo>
                  <a:pt x="128" y="47"/>
                </a:lnTo>
                <a:lnTo>
                  <a:pt x="130" y="49"/>
                </a:lnTo>
                <a:lnTo>
                  <a:pt x="132" y="49"/>
                </a:lnTo>
                <a:lnTo>
                  <a:pt x="132" y="36"/>
                </a:lnTo>
                <a:close/>
                <a:moveTo>
                  <a:pt x="132" y="127"/>
                </a:moveTo>
                <a:lnTo>
                  <a:pt x="132" y="127"/>
                </a:lnTo>
                <a:lnTo>
                  <a:pt x="130" y="127"/>
                </a:lnTo>
                <a:lnTo>
                  <a:pt x="128" y="128"/>
                </a:lnTo>
                <a:lnTo>
                  <a:pt x="127" y="131"/>
                </a:lnTo>
                <a:lnTo>
                  <a:pt x="128" y="135"/>
                </a:lnTo>
                <a:lnTo>
                  <a:pt x="132" y="138"/>
                </a:lnTo>
                <a:lnTo>
                  <a:pt x="132" y="127"/>
                </a:lnTo>
                <a:close/>
                <a:moveTo>
                  <a:pt x="88" y="30"/>
                </a:moveTo>
                <a:lnTo>
                  <a:pt x="88" y="0"/>
                </a:lnTo>
                <a:lnTo>
                  <a:pt x="92" y="1"/>
                </a:lnTo>
                <a:lnTo>
                  <a:pt x="92" y="4"/>
                </a:lnTo>
                <a:lnTo>
                  <a:pt x="92" y="26"/>
                </a:lnTo>
                <a:lnTo>
                  <a:pt x="92" y="28"/>
                </a:lnTo>
                <a:lnTo>
                  <a:pt x="88" y="30"/>
                </a:lnTo>
                <a:close/>
                <a:moveTo>
                  <a:pt x="88" y="191"/>
                </a:moveTo>
                <a:lnTo>
                  <a:pt x="85" y="191"/>
                </a:lnTo>
                <a:lnTo>
                  <a:pt x="80" y="191"/>
                </a:lnTo>
                <a:lnTo>
                  <a:pt x="76" y="189"/>
                </a:lnTo>
                <a:lnTo>
                  <a:pt x="71" y="187"/>
                </a:lnTo>
                <a:lnTo>
                  <a:pt x="67" y="184"/>
                </a:lnTo>
                <a:lnTo>
                  <a:pt x="65" y="180"/>
                </a:lnTo>
                <a:lnTo>
                  <a:pt x="62" y="176"/>
                </a:lnTo>
                <a:lnTo>
                  <a:pt x="61" y="172"/>
                </a:lnTo>
                <a:lnTo>
                  <a:pt x="61" y="166"/>
                </a:lnTo>
                <a:lnTo>
                  <a:pt x="61" y="128"/>
                </a:lnTo>
                <a:lnTo>
                  <a:pt x="55" y="124"/>
                </a:lnTo>
                <a:lnTo>
                  <a:pt x="51" y="119"/>
                </a:lnTo>
                <a:lnTo>
                  <a:pt x="47" y="114"/>
                </a:lnTo>
                <a:lnTo>
                  <a:pt x="44" y="108"/>
                </a:lnTo>
                <a:lnTo>
                  <a:pt x="44" y="67"/>
                </a:lnTo>
                <a:lnTo>
                  <a:pt x="47" y="61"/>
                </a:lnTo>
                <a:lnTo>
                  <a:pt x="51" y="55"/>
                </a:lnTo>
                <a:lnTo>
                  <a:pt x="57" y="51"/>
                </a:lnTo>
                <a:lnTo>
                  <a:pt x="62" y="47"/>
                </a:lnTo>
                <a:lnTo>
                  <a:pt x="67" y="43"/>
                </a:lnTo>
                <a:lnTo>
                  <a:pt x="74" y="40"/>
                </a:lnTo>
                <a:lnTo>
                  <a:pt x="81" y="39"/>
                </a:lnTo>
                <a:lnTo>
                  <a:pt x="88" y="39"/>
                </a:lnTo>
                <a:lnTo>
                  <a:pt x="88" y="49"/>
                </a:lnTo>
                <a:lnTo>
                  <a:pt x="81" y="50"/>
                </a:lnTo>
                <a:lnTo>
                  <a:pt x="73" y="51"/>
                </a:lnTo>
                <a:lnTo>
                  <a:pt x="66" y="55"/>
                </a:lnTo>
                <a:lnTo>
                  <a:pt x="61" y="61"/>
                </a:lnTo>
                <a:lnTo>
                  <a:pt x="57" y="66"/>
                </a:lnTo>
                <a:lnTo>
                  <a:pt x="53" y="73"/>
                </a:lnTo>
                <a:lnTo>
                  <a:pt x="50" y="80"/>
                </a:lnTo>
                <a:lnTo>
                  <a:pt x="50" y="88"/>
                </a:lnTo>
                <a:lnTo>
                  <a:pt x="51" y="97"/>
                </a:lnTo>
                <a:lnTo>
                  <a:pt x="55" y="107"/>
                </a:lnTo>
                <a:lnTo>
                  <a:pt x="61" y="115"/>
                </a:lnTo>
                <a:lnTo>
                  <a:pt x="69" y="120"/>
                </a:lnTo>
                <a:lnTo>
                  <a:pt x="70" y="123"/>
                </a:lnTo>
                <a:lnTo>
                  <a:pt x="70" y="126"/>
                </a:lnTo>
                <a:lnTo>
                  <a:pt x="70" y="147"/>
                </a:lnTo>
                <a:lnTo>
                  <a:pt x="88" y="147"/>
                </a:lnTo>
                <a:lnTo>
                  <a:pt x="88" y="191"/>
                </a:lnTo>
                <a:close/>
                <a:moveTo>
                  <a:pt x="88" y="0"/>
                </a:moveTo>
                <a:lnTo>
                  <a:pt x="88" y="30"/>
                </a:lnTo>
                <a:lnTo>
                  <a:pt x="85" y="28"/>
                </a:lnTo>
                <a:lnTo>
                  <a:pt x="84" y="26"/>
                </a:lnTo>
                <a:lnTo>
                  <a:pt x="84" y="4"/>
                </a:lnTo>
                <a:lnTo>
                  <a:pt x="85" y="1"/>
                </a:lnTo>
                <a:lnTo>
                  <a:pt x="88" y="0"/>
                </a:lnTo>
                <a:close/>
                <a:moveTo>
                  <a:pt x="44" y="138"/>
                </a:moveTo>
                <a:lnTo>
                  <a:pt x="47" y="135"/>
                </a:lnTo>
                <a:lnTo>
                  <a:pt x="48" y="131"/>
                </a:lnTo>
                <a:lnTo>
                  <a:pt x="47" y="128"/>
                </a:lnTo>
                <a:lnTo>
                  <a:pt x="44" y="127"/>
                </a:lnTo>
                <a:lnTo>
                  <a:pt x="44" y="138"/>
                </a:lnTo>
                <a:close/>
                <a:moveTo>
                  <a:pt x="44" y="49"/>
                </a:moveTo>
                <a:lnTo>
                  <a:pt x="44" y="49"/>
                </a:lnTo>
                <a:lnTo>
                  <a:pt x="47" y="47"/>
                </a:lnTo>
                <a:lnTo>
                  <a:pt x="48" y="43"/>
                </a:lnTo>
                <a:lnTo>
                  <a:pt x="47" y="40"/>
                </a:lnTo>
                <a:lnTo>
                  <a:pt x="44" y="38"/>
                </a:lnTo>
                <a:lnTo>
                  <a:pt x="44" y="49"/>
                </a:lnTo>
                <a:close/>
                <a:moveTo>
                  <a:pt x="44" y="108"/>
                </a:moveTo>
                <a:lnTo>
                  <a:pt x="44" y="108"/>
                </a:lnTo>
                <a:lnTo>
                  <a:pt x="40" y="99"/>
                </a:lnTo>
                <a:lnTo>
                  <a:pt x="39" y="88"/>
                </a:lnTo>
                <a:lnTo>
                  <a:pt x="40" y="77"/>
                </a:lnTo>
                <a:lnTo>
                  <a:pt x="44" y="67"/>
                </a:lnTo>
                <a:lnTo>
                  <a:pt x="44" y="108"/>
                </a:lnTo>
                <a:close/>
                <a:moveTo>
                  <a:pt x="44" y="38"/>
                </a:moveTo>
                <a:lnTo>
                  <a:pt x="44" y="49"/>
                </a:lnTo>
                <a:lnTo>
                  <a:pt x="40" y="47"/>
                </a:lnTo>
                <a:lnTo>
                  <a:pt x="25" y="31"/>
                </a:lnTo>
                <a:lnTo>
                  <a:pt x="24" y="28"/>
                </a:lnTo>
                <a:lnTo>
                  <a:pt x="25" y="26"/>
                </a:lnTo>
                <a:lnTo>
                  <a:pt x="28" y="24"/>
                </a:lnTo>
                <a:lnTo>
                  <a:pt x="32" y="26"/>
                </a:lnTo>
                <a:lnTo>
                  <a:pt x="44" y="38"/>
                </a:lnTo>
                <a:close/>
                <a:moveTo>
                  <a:pt x="44" y="127"/>
                </a:moveTo>
                <a:lnTo>
                  <a:pt x="44" y="138"/>
                </a:lnTo>
                <a:lnTo>
                  <a:pt x="32" y="150"/>
                </a:lnTo>
                <a:lnTo>
                  <a:pt x="28" y="151"/>
                </a:lnTo>
                <a:lnTo>
                  <a:pt x="25" y="150"/>
                </a:lnTo>
                <a:lnTo>
                  <a:pt x="24" y="147"/>
                </a:lnTo>
                <a:lnTo>
                  <a:pt x="25" y="143"/>
                </a:lnTo>
                <a:lnTo>
                  <a:pt x="40" y="128"/>
                </a:lnTo>
                <a:lnTo>
                  <a:pt x="44" y="127"/>
                </a:lnTo>
                <a:close/>
                <a:moveTo>
                  <a:pt x="4" y="84"/>
                </a:moveTo>
                <a:lnTo>
                  <a:pt x="4" y="84"/>
                </a:lnTo>
                <a:lnTo>
                  <a:pt x="25" y="84"/>
                </a:lnTo>
                <a:lnTo>
                  <a:pt x="29" y="85"/>
                </a:lnTo>
                <a:lnTo>
                  <a:pt x="31" y="88"/>
                </a:lnTo>
                <a:lnTo>
                  <a:pt x="29" y="91"/>
                </a:lnTo>
                <a:lnTo>
                  <a:pt x="25" y="92"/>
                </a:lnTo>
                <a:lnTo>
                  <a:pt x="4" y="92"/>
                </a:lnTo>
                <a:lnTo>
                  <a:pt x="1" y="91"/>
                </a:lnTo>
                <a:lnTo>
                  <a:pt x="0" y="88"/>
                </a:lnTo>
                <a:lnTo>
                  <a:pt x="1" y="85"/>
                </a:lnTo>
                <a:lnTo>
                  <a:pt x="4" y="84"/>
                </a:lnTo>
                <a:close/>
              </a:path>
            </a:pathLst>
          </a:cu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61" name="Freeform 177"/>
          <p:cNvSpPr>
            <a:spLocks noEditPoints="1" noChangeArrowheads="1"/>
          </p:cNvSpPr>
          <p:nvPr/>
        </p:nvSpPr>
        <p:spPr bwMode="auto">
          <a:xfrm>
            <a:off x="4008438" y="1544638"/>
            <a:ext cx="314325" cy="455612"/>
          </a:xfrm>
          <a:custGeom>
            <a:avLst/>
            <a:gdLst>
              <a:gd name="T0" fmla="*/ 132 w 264"/>
              <a:gd name="T1" fmla="*/ 7 h 382"/>
              <a:gd name="T2" fmla="*/ 140 w 264"/>
              <a:gd name="T3" fmla="*/ 126 h 382"/>
              <a:gd name="T4" fmla="*/ 172 w 264"/>
              <a:gd name="T5" fmla="*/ 134 h 382"/>
              <a:gd name="T6" fmla="*/ 197 w 264"/>
              <a:gd name="T7" fmla="*/ 153 h 382"/>
              <a:gd name="T8" fmla="*/ 214 w 264"/>
              <a:gd name="T9" fmla="*/ 180 h 382"/>
              <a:gd name="T10" fmla="*/ 220 w 264"/>
              <a:gd name="T11" fmla="*/ 204 h 382"/>
              <a:gd name="T12" fmla="*/ 220 w 264"/>
              <a:gd name="T13" fmla="*/ 222 h 382"/>
              <a:gd name="T14" fmla="*/ 215 w 264"/>
              <a:gd name="T15" fmla="*/ 239 h 382"/>
              <a:gd name="T16" fmla="*/ 210 w 264"/>
              <a:gd name="T17" fmla="*/ 254 h 382"/>
              <a:gd name="T18" fmla="*/ 194 w 264"/>
              <a:gd name="T19" fmla="*/ 275 h 382"/>
              <a:gd name="T20" fmla="*/ 174 w 264"/>
              <a:gd name="T21" fmla="*/ 290 h 382"/>
              <a:gd name="T22" fmla="*/ 159 w 264"/>
              <a:gd name="T23" fmla="*/ 296 h 382"/>
              <a:gd name="T24" fmla="*/ 141 w 264"/>
              <a:gd name="T25" fmla="*/ 300 h 382"/>
              <a:gd name="T26" fmla="*/ 132 w 264"/>
              <a:gd name="T27" fmla="*/ 327 h 382"/>
              <a:gd name="T28" fmla="*/ 144 w 264"/>
              <a:gd name="T29" fmla="*/ 333 h 382"/>
              <a:gd name="T30" fmla="*/ 149 w 264"/>
              <a:gd name="T31" fmla="*/ 345 h 382"/>
              <a:gd name="T32" fmla="*/ 144 w 264"/>
              <a:gd name="T33" fmla="*/ 359 h 382"/>
              <a:gd name="T34" fmla="*/ 132 w 264"/>
              <a:gd name="T35" fmla="*/ 364 h 382"/>
              <a:gd name="T36" fmla="*/ 228 w 264"/>
              <a:gd name="T37" fmla="*/ 382 h 382"/>
              <a:gd name="T38" fmla="*/ 228 w 264"/>
              <a:gd name="T39" fmla="*/ 357 h 382"/>
              <a:gd name="T40" fmla="*/ 221 w 264"/>
              <a:gd name="T41" fmla="*/ 349 h 382"/>
              <a:gd name="T42" fmla="*/ 201 w 264"/>
              <a:gd name="T43" fmla="*/ 340 h 382"/>
              <a:gd name="T44" fmla="*/ 199 w 264"/>
              <a:gd name="T45" fmla="*/ 326 h 382"/>
              <a:gd name="T46" fmla="*/ 229 w 264"/>
              <a:gd name="T47" fmla="*/ 302 h 382"/>
              <a:gd name="T48" fmla="*/ 251 w 264"/>
              <a:gd name="T49" fmla="*/ 271 h 382"/>
              <a:gd name="T50" fmla="*/ 263 w 264"/>
              <a:gd name="T51" fmla="*/ 233 h 382"/>
              <a:gd name="T52" fmla="*/ 263 w 264"/>
              <a:gd name="T53" fmla="*/ 200 h 382"/>
              <a:gd name="T54" fmla="*/ 259 w 264"/>
              <a:gd name="T55" fmla="*/ 177 h 382"/>
              <a:gd name="T56" fmla="*/ 251 w 264"/>
              <a:gd name="T57" fmla="*/ 156 h 382"/>
              <a:gd name="T58" fmla="*/ 240 w 264"/>
              <a:gd name="T59" fmla="*/ 137 h 382"/>
              <a:gd name="T60" fmla="*/ 225 w 264"/>
              <a:gd name="T61" fmla="*/ 119 h 382"/>
              <a:gd name="T62" fmla="*/ 207 w 264"/>
              <a:gd name="T63" fmla="*/ 104 h 382"/>
              <a:gd name="T64" fmla="*/ 187 w 264"/>
              <a:gd name="T65" fmla="*/ 93 h 382"/>
              <a:gd name="T66" fmla="*/ 165 w 264"/>
              <a:gd name="T67" fmla="*/ 85 h 382"/>
              <a:gd name="T68" fmla="*/ 174 w 264"/>
              <a:gd name="T69" fmla="*/ 20 h 382"/>
              <a:gd name="T70" fmla="*/ 111 w 264"/>
              <a:gd name="T71" fmla="*/ 0 h 382"/>
              <a:gd name="T72" fmla="*/ 118 w 264"/>
              <a:gd name="T73" fmla="*/ 195 h 382"/>
              <a:gd name="T74" fmla="*/ 132 w 264"/>
              <a:gd name="T75" fmla="*/ 7 h 382"/>
              <a:gd name="T76" fmla="*/ 132 w 264"/>
              <a:gd name="T77" fmla="*/ 300 h 382"/>
              <a:gd name="T78" fmla="*/ 104 w 264"/>
              <a:gd name="T79" fmla="*/ 296 h 382"/>
              <a:gd name="T80" fmla="*/ 80 w 264"/>
              <a:gd name="T81" fmla="*/ 284 h 382"/>
              <a:gd name="T82" fmla="*/ 119 w 264"/>
              <a:gd name="T83" fmla="*/ 260 h 382"/>
              <a:gd name="T84" fmla="*/ 10 w 264"/>
              <a:gd name="T85" fmla="*/ 260 h 382"/>
              <a:gd name="T86" fmla="*/ 0 w 264"/>
              <a:gd name="T87" fmla="*/ 284 h 382"/>
              <a:gd name="T88" fmla="*/ 34 w 264"/>
              <a:gd name="T89" fmla="*/ 300 h 382"/>
              <a:gd name="T90" fmla="*/ 65 w 264"/>
              <a:gd name="T91" fmla="*/ 326 h 382"/>
              <a:gd name="T92" fmla="*/ 64 w 264"/>
              <a:gd name="T93" fmla="*/ 340 h 382"/>
              <a:gd name="T94" fmla="*/ 44 w 264"/>
              <a:gd name="T95" fmla="*/ 349 h 382"/>
              <a:gd name="T96" fmla="*/ 37 w 264"/>
              <a:gd name="T97" fmla="*/ 357 h 382"/>
              <a:gd name="T98" fmla="*/ 35 w 264"/>
              <a:gd name="T99" fmla="*/ 382 h 382"/>
              <a:gd name="T100" fmla="*/ 132 w 264"/>
              <a:gd name="T101" fmla="*/ 364 h 382"/>
              <a:gd name="T102" fmla="*/ 119 w 264"/>
              <a:gd name="T103" fmla="*/ 359 h 382"/>
              <a:gd name="T104" fmla="*/ 114 w 264"/>
              <a:gd name="T105" fmla="*/ 345 h 382"/>
              <a:gd name="T106" fmla="*/ 119 w 264"/>
              <a:gd name="T107" fmla="*/ 333 h 382"/>
              <a:gd name="T108" fmla="*/ 132 w 264"/>
              <a:gd name="T109" fmla="*/ 327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4" h="382">
                <a:moveTo>
                  <a:pt x="174" y="20"/>
                </a:moveTo>
                <a:lnTo>
                  <a:pt x="132" y="7"/>
                </a:lnTo>
                <a:lnTo>
                  <a:pt x="132" y="151"/>
                </a:lnTo>
                <a:lnTo>
                  <a:pt x="140" y="126"/>
                </a:lnTo>
                <a:lnTo>
                  <a:pt x="156" y="128"/>
                </a:lnTo>
                <a:lnTo>
                  <a:pt x="172" y="134"/>
                </a:lnTo>
                <a:lnTo>
                  <a:pt x="186" y="142"/>
                </a:lnTo>
                <a:lnTo>
                  <a:pt x="197" y="153"/>
                </a:lnTo>
                <a:lnTo>
                  <a:pt x="206" y="166"/>
                </a:lnTo>
                <a:lnTo>
                  <a:pt x="214" y="180"/>
                </a:lnTo>
                <a:lnTo>
                  <a:pt x="218" y="196"/>
                </a:lnTo>
                <a:lnTo>
                  <a:pt x="220" y="204"/>
                </a:lnTo>
                <a:lnTo>
                  <a:pt x="220" y="212"/>
                </a:lnTo>
                <a:lnTo>
                  <a:pt x="220" y="222"/>
                </a:lnTo>
                <a:lnTo>
                  <a:pt x="218" y="230"/>
                </a:lnTo>
                <a:lnTo>
                  <a:pt x="215" y="239"/>
                </a:lnTo>
                <a:lnTo>
                  <a:pt x="213" y="246"/>
                </a:lnTo>
                <a:lnTo>
                  <a:pt x="210" y="254"/>
                </a:lnTo>
                <a:lnTo>
                  <a:pt x="205" y="262"/>
                </a:lnTo>
                <a:lnTo>
                  <a:pt x="194" y="275"/>
                </a:lnTo>
                <a:lnTo>
                  <a:pt x="182" y="286"/>
                </a:lnTo>
                <a:lnTo>
                  <a:pt x="174" y="290"/>
                </a:lnTo>
                <a:lnTo>
                  <a:pt x="167" y="294"/>
                </a:lnTo>
                <a:lnTo>
                  <a:pt x="159" y="296"/>
                </a:lnTo>
                <a:lnTo>
                  <a:pt x="150" y="299"/>
                </a:lnTo>
                <a:lnTo>
                  <a:pt x="141" y="300"/>
                </a:lnTo>
                <a:lnTo>
                  <a:pt x="132" y="300"/>
                </a:lnTo>
                <a:lnTo>
                  <a:pt x="132" y="327"/>
                </a:lnTo>
                <a:lnTo>
                  <a:pt x="138" y="329"/>
                </a:lnTo>
                <a:lnTo>
                  <a:pt x="144" y="333"/>
                </a:lnTo>
                <a:lnTo>
                  <a:pt x="148" y="338"/>
                </a:lnTo>
                <a:lnTo>
                  <a:pt x="149" y="345"/>
                </a:lnTo>
                <a:lnTo>
                  <a:pt x="148" y="353"/>
                </a:lnTo>
                <a:lnTo>
                  <a:pt x="144" y="359"/>
                </a:lnTo>
                <a:lnTo>
                  <a:pt x="138" y="363"/>
                </a:lnTo>
                <a:lnTo>
                  <a:pt x="132" y="364"/>
                </a:lnTo>
                <a:lnTo>
                  <a:pt x="132" y="382"/>
                </a:lnTo>
                <a:lnTo>
                  <a:pt x="228" y="382"/>
                </a:lnTo>
                <a:lnTo>
                  <a:pt x="228" y="361"/>
                </a:lnTo>
                <a:lnTo>
                  <a:pt x="228" y="357"/>
                </a:lnTo>
                <a:lnTo>
                  <a:pt x="225" y="353"/>
                </a:lnTo>
                <a:lnTo>
                  <a:pt x="221" y="349"/>
                </a:lnTo>
                <a:lnTo>
                  <a:pt x="215" y="345"/>
                </a:lnTo>
                <a:lnTo>
                  <a:pt x="201" y="340"/>
                </a:lnTo>
                <a:lnTo>
                  <a:pt x="182" y="336"/>
                </a:lnTo>
                <a:lnTo>
                  <a:pt x="199" y="326"/>
                </a:lnTo>
                <a:lnTo>
                  <a:pt x="214" y="315"/>
                </a:lnTo>
                <a:lnTo>
                  <a:pt x="229" y="302"/>
                </a:lnTo>
                <a:lnTo>
                  <a:pt x="241" y="287"/>
                </a:lnTo>
                <a:lnTo>
                  <a:pt x="251" y="271"/>
                </a:lnTo>
                <a:lnTo>
                  <a:pt x="257" y="253"/>
                </a:lnTo>
                <a:lnTo>
                  <a:pt x="263" y="233"/>
                </a:lnTo>
                <a:lnTo>
                  <a:pt x="264" y="212"/>
                </a:lnTo>
                <a:lnTo>
                  <a:pt x="263" y="200"/>
                </a:lnTo>
                <a:lnTo>
                  <a:pt x="262" y="189"/>
                </a:lnTo>
                <a:lnTo>
                  <a:pt x="259" y="177"/>
                </a:lnTo>
                <a:lnTo>
                  <a:pt x="256" y="166"/>
                </a:lnTo>
                <a:lnTo>
                  <a:pt x="251" y="156"/>
                </a:lnTo>
                <a:lnTo>
                  <a:pt x="245" y="146"/>
                </a:lnTo>
                <a:lnTo>
                  <a:pt x="240" y="137"/>
                </a:lnTo>
                <a:lnTo>
                  <a:pt x="232" y="127"/>
                </a:lnTo>
                <a:lnTo>
                  <a:pt x="225" y="119"/>
                </a:lnTo>
                <a:lnTo>
                  <a:pt x="215" y="111"/>
                </a:lnTo>
                <a:lnTo>
                  <a:pt x="207" y="104"/>
                </a:lnTo>
                <a:lnTo>
                  <a:pt x="198" y="99"/>
                </a:lnTo>
                <a:lnTo>
                  <a:pt x="187" y="93"/>
                </a:lnTo>
                <a:lnTo>
                  <a:pt x="176" y="88"/>
                </a:lnTo>
                <a:lnTo>
                  <a:pt x="165" y="85"/>
                </a:lnTo>
                <a:lnTo>
                  <a:pt x="153" y="82"/>
                </a:lnTo>
                <a:lnTo>
                  <a:pt x="174" y="20"/>
                </a:lnTo>
                <a:close/>
                <a:moveTo>
                  <a:pt x="132" y="7"/>
                </a:moveTo>
                <a:lnTo>
                  <a:pt x="111" y="0"/>
                </a:lnTo>
                <a:lnTo>
                  <a:pt x="56" y="174"/>
                </a:lnTo>
                <a:lnTo>
                  <a:pt x="118" y="195"/>
                </a:lnTo>
                <a:lnTo>
                  <a:pt x="132" y="151"/>
                </a:lnTo>
                <a:lnTo>
                  <a:pt x="132" y="7"/>
                </a:lnTo>
                <a:close/>
                <a:moveTo>
                  <a:pt x="132" y="300"/>
                </a:moveTo>
                <a:lnTo>
                  <a:pt x="132" y="300"/>
                </a:lnTo>
                <a:lnTo>
                  <a:pt x="118" y="299"/>
                </a:lnTo>
                <a:lnTo>
                  <a:pt x="104" y="296"/>
                </a:lnTo>
                <a:lnTo>
                  <a:pt x="92" y="291"/>
                </a:lnTo>
                <a:lnTo>
                  <a:pt x="80" y="284"/>
                </a:lnTo>
                <a:lnTo>
                  <a:pt x="119" y="284"/>
                </a:lnTo>
                <a:lnTo>
                  <a:pt x="119" y="260"/>
                </a:lnTo>
                <a:lnTo>
                  <a:pt x="58" y="260"/>
                </a:lnTo>
                <a:lnTo>
                  <a:pt x="10" y="260"/>
                </a:lnTo>
                <a:lnTo>
                  <a:pt x="0" y="260"/>
                </a:lnTo>
                <a:lnTo>
                  <a:pt x="0" y="284"/>
                </a:lnTo>
                <a:lnTo>
                  <a:pt x="22" y="284"/>
                </a:lnTo>
                <a:lnTo>
                  <a:pt x="34" y="300"/>
                </a:lnTo>
                <a:lnTo>
                  <a:pt x="48" y="314"/>
                </a:lnTo>
                <a:lnTo>
                  <a:pt x="65" y="326"/>
                </a:lnTo>
                <a:lnTo>
                  <a:pt x="83" y="336"/>
                </a:lnTo>
                <a:lnTo>
                  <a:pt x="64" y="340"/>
                </a:lnTo>
                <a:lnTo>
                  <a:pt x="49" y="345"/>
                </a:lnTo>
                <a:lnTo>
                  <a:pt x="44" y="349"/>
                </a:lnTo>
                <a:lnTo>
                  <a:pt x="39" y="353"/>
                </a:lnTo>
                <a:lnTo>
                  <a:pt x="37" y="357"/>
                </a:lnTo>
                <a:lnTo>
                  <a:pt x="35" y="361"/>
                </a:lnTo>
                <a:lnTo>
                  <a:pt x="35" y="382"/>
                </a:lnTo>
                <a:lnTo>
                  <a:pt x="132" y="382"/>
                </a:lnTo>
                <a:lnTo>
                  <a:pt x="132" y="364"/>
                </a:lnTo>
                <a:lnTo>
                  <a:pt x="125" y="363"/>
                </a:lnTo>
                <a:lnTo>
                  <a:pt x="119" y="359"/>
                </a:lnTo>
                <a:lnTo>
                  <a:pt x="115" y="353"/>
                </a:lnTo>
                <a:lnTo>
                  <a:pt x="114" y="345"/>
                </a:lnTo>
                <a:lnTo>
                  <a:pt x="115" y="338"/>
                </a:lnTo>
                <a:lnTo>
                  <a:pt x="119" y="333"/>
                </a:lnTo>
                <a:lnTo>
                  <a:pt x="125" y="329"/>
                </a:lnTo>
                <a:lnTo>
                  <a:pt x="132" y="327"/>
                </a:lnTo>
                <a:lnTo>
                  <a:pt x="132" y="300"/>
                </a:lnTo>
                <a:close/>
              </a:path>
            </a:pathLst>
          </a:custGeom>
          <a:solidFill>
            <a:srgbClr val="5ABB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62" name="组合 197"/>
          <p:cNvGrpSpPr/>
          <p:nvPr/>
        </p:nvGrpSpPr>
        <p:grpSpPr bwMode="auto">
          <a:xfrm>
            <a:off x="4264025" y="1482725"/>
            <a:ext cx="271463" cy="165100"/>
            <a:chOff x="3143251" y="1577975"/>
            <a:chExt cx="363538" cy="220663"/>
          </a:xfrm>
        </p:grpSpPr>
        <p:sp>
          <p:nvSpPr>
            <p:cNvPr id="3263" name="Freeform 178"/>
            <p:cNvSpPr>
              <a:spLocks noEditPoints="1" noChangeArrowheads="1"/>
            </p:cNvSpPr>
            <p:nvPr/>
          </p:nvSpPr>
          <p:spPr bwMode="auto">
            <a:xfrm>
              <a:off x="3143251" y="1577975"/>
              <a:ext cx="215900" cy="212725"/>
            </a:xfrm>
            <a:custGeom>
              <a:avLst/>
              <a:gdLst>
                <a:gd name="T0" fmla="*/ 68 w 136"/>
                <a:gd name="T1" fmla="*/ 0 h 134"/>
                <a:gd name="T2" fmla="*/ 94 w 136"/>
                <a:gd name="T3" fmla="*/ 4 h 134"/>
                <a:gd name="T4" fmla="*/ 115 w 136"/>
                <a:gd name="T5" fmla="*/ 19 h 134"/>
                <a:gd name="T6" fmla="*/ 130 w 136"/>
                <a:gd name="T7" fmla="*/ 41 h 134"/>
                <a:gd name="T8" fmla="*/ 136 w 136"/>
                <a:gd name="T9" fmla="*/ 65 h 134"/>
                <a:gd name="T10" fmla="*/ 131 w 136"/>
                <a:gd name="T11" fmla="*/ 92 h 134"/>
                <a:gd name="T12" fmla="*/ 121 w 136"/>
                <a:gd name="T13" fmla="*/ 110 h 134"/>
                <a:gd name="T14" fmla="*/ 106 w 136"/>
                <a:gd name="T15" fmla="*/ 123 h 134"/>
                <a:gd name="T16" fmla="*/ 88 w 136"/>
                <a:gd name="T17" fmla="*/ 131 h 134"/>
                <a:gd name="T18" fmla="*/ 68 w 136"/>
                <a:gd name="T19" fmla="*/ 134 h 134"/>
                <a:gd name="T20" fmla="*/ 76 w 136"/>
                <a:gd name="T21" fmla="*/ 122 h 134"/>
                <a:gd name="T22" fmla="*/ 92 w 136"/>
                <a:gd name="T23" fmla="*/ 116 h 134"/>
                <a:gd name="T24" fmla="*/ 104 w 136"/>
                <a:gd name="T25" fmla="*/ 108 h 134"/>
                <a:gd name="T26" fmla="*/ 115 w 136"/>
                <a:gd name="T27" fmla="*/ 95 h 134"/>
                <a:gd name="T28" fmla="*/ 122 w 136"/>
                <a:gd name="T29" fmla="*/ 77 h 134"/>
                <a:gd name="T30" fmla="*/ 122 w 136"/>
                <a:gd name="T31" fmla="*/ 56 h 134"/>
                <a:gd name="T32" fmla="*/ 114 w 136"/>
                <a:gd name="T33" fmla="*/ 37 h 134"/>
                <a:gd name="T34" fmla="*/ 99 w 136"/>
                <a:gd name="T35" fmla="*/ 22 h 134"/>
                <a:gd name="T36" fmla="*/ 79 w 136"/>
                <a:gd name="T37" fmla="*/ 14 h 134"/>
                <a:gd name="T38" fmla="*/ 68 w 136"/>
                <a:gd name="T39" fmla="*/ 0 h 134"/>
                <a:gd name="T40" fmla="*/ 6 w 136"/>
                <a:gd name="T41" fmla="*/ 42 h 134"/>
                <a:gd name="T42" fmla="*/ 16 w 136"/>
                <a:gd name="T43" fmla="*/ 24 h 134"/>
                <a:gd name="T44" fmla="*/ 31 w 136"/>
                <a:gd name="T45" fmla="*/ 11 h 134"/>
                <a:gd name="T46" fmla="*/ 49 w 136"/>
                <a:gd name="T47" fmla="*/ 3 h 134"/>
                <a:gd name="T48" fmla="*/ 68 w 136"/>
                <a:gd name="T49" fmla="*/ 0 h 134"/>
                <a:gd name="T50" fmla="*/ 60 w 136"/>
                <a:gd name="T51" fmla="*/ 12 h 134"/>
                <a:gd name="T52" fmla="*/ 45 w 136"/>
                <a:gd name="T53" fmla="*/ 18 h 134"/>
                <a:gd name="T54" fmla="*/ 31 w 136"/>
                <a:gd name="T55" fmla="*/ 26 h 134"/>
                <a:gd name="T56" fmla="*/ 20 w 136"/>
                <a:gd name="T57" fmla="*/ 39 h 134"/>
                <a:gd name="T58" fmla="*/ 14 w 136"/>
                <a:gd name="T59" fmla="*/ 57 h 134"/>
                <a:gd name="T60" fmla="*/ 15 w 136"/>
                <a:gd name="T61" fmla="*/ 79 h 134"/>
                <a:gd name="T62" fmla="*/ 23 w 136"/>
                <a:gd name="T63" fmla="*/ 98 h 134"/>
                <a:gd name="T64" fmla="*/ 38 w 136"/>
                <a:gd name="T65" fmla="*/ 112 h 134"/>
                <a:gd name="T66" fmla="*/ 58 w 136"/>
                <a:gd name="T67" fmla="*/ 121 h 134"/>
                <a:gd name="T68" fmla="*/ 68 w 136"/>
                <a:gd name="T69" fmla="*/ 134 h 134"/>
                <a:gd name="T70" fmla="*/ 43 w 136"/>
                <a:gd name="T71" fmla="*/ 130 h 134"/>
                <a:gd name="T72" fmla="*/ 20 w 136"/>
                <a:gd name="T73" fmla="*/ 115 h 134"/>
                <a:gd name="T74" fmla="*/ 6 w 136"/>
                <a:gd name="T75" fmla="*/ 93 h 134"/>
                <a:gd name="T76" fmla="*/ 0 w 136"/>
                <a:gd name="T77" fmla="*/ 68 h 134"/>
                <a:gd name="T78" fmla="*/ 6 w 136"/>
                <a:gd name="T79" fmla="*/ 4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34">
                  <a:moveTo>
                    <a:pt x="68" y="0"/>
                  </a:moveTo>
                  <a:lnTo>
                    <a:pt x="68" y="0"/>
                  </a:lnTo>
                  <a:lnTo>
                    <a:pt x="81" y="0"/>
                  </a:lnTo>
                  <a:lnTo>
                    <a:pt x="94" y="4"/>
                  </a:lnTo>
                  <a:lnTo>
                    <a:pt x="106" y="11"/>
                  </a:lnTo>
                  <a:lnTo>
                    <a:pt x="115" y="19"/>
                  </a:lnTo>
                  <a:lnTo>
                    <a:pt x="125" y="28"/>
                  </a:lnTo>
                  <a:lnTo>
                    <a:pt x="130" y="41"/>
                  </a:lnTo>
                  <a:lnTo>
                    <a:pt x="134" y="53"/>
                  </a:lnTo>
                  <a:lnTo>
                    <a:pt x="136" y="65"/>
                  </a:lnTo>
                  <a:lnTo>
                    <a:pt x="134" y="79"/>
                  </a:lnTo>
                  <a:lnTo>
                    <a:pt x="131" y="92"/>
                  </a:lnTo>
                  <a:lnTo>
                    <a:pt x="126" y="102"/>
                  </a:lnTo>
                  <a:lnTo>
                    <a:pt x="121" y="110"/>
                  </a:lnTo>
                  <a:lnTo>
                    <a:pt x="114" y="116"/>
                  </a:lnTo>
                  <a:lnTo>
                    <a:pt x="106" y="123"/>
                  </a:lnTo>
                  <a:lnTo>
                    <a:pt x="98" y="129"/>
                  </a:lnTo>
                  <a:lnTo>
                    <a:pt x="88" y="131"/>
                  </a:lnTo>
                  <a:lnTo>
                    <a:pt x="79" y="134"/>
                  </a:lnTo>
                  <a:lnTo>
                    <a:pt x="68" y="134"/>
                  </a:lnTo>
                  <a:lnTo>
                    <a:pt x="68" y="122"/>
                  </a:lnTo>
                  <a:lnTo>
                    <a:pt x="76" y="122"/>
                  </a:lnTo>
                  <a:lnTo>
                    <a:pt x="84" y="119"/>
                  </a:lnTo>
                  <a:lnTo>
                    <a:pt x="92" y="116"/>
                  </a:lnTo>
                  <a:lnTo>
                    <a:pt x="99" y="112"/>
                  </a:lnTo>
                  <a:lnTo>
                    <a:pt x="104" y="108"/>
                  </a:lnTo>
                  <a:lnTo>
                    <a:pt x="111" y="102"/>
                  </a:lnTo>
                  <a:lnTo>
                    <a:pt x="115" y="95"/>
                  </a:lnTo>
                  <a:lnTo>
                    <a:pt x="119" y="87"/>
                  </a:lnTo>
                  <a:lnTo>
                    <a:pt x="122" y="77"/>
                  </a:lnTo>
                  <a:lnTo>
                    <a:pt x="123" y="66"/>
                  </a:lnTo>
                  <a:lnTo>
                    <a:pt x="122" y="56"/>
                  </a:lnTo>
                  <a:lnTo>
                    <a:pt x="119" y="45"/>
                  </a:lnTo>
                  <a:lnTo>
                    <a:pt x="114" y="37"/>
                  </a:lnTo>
                  <a:lnTo>
                    <a:pt x="107" y="28"/>
                  </a:lnTo>
                  <a:lnTo>
                    <a:pt x="99" y="22"/>
                  </a:lnTo>
                  <a:lnTo>
                    <a:pt x="88" y="16"/>
                  </a:lnTo>
                  <a:lnTo>
                    <a:pt x="79" y="14"/>
                  </a:lnTo>
                  <a:lnTo>
                    <a:pt x="68" y="12"/>
                  </a:lnTo>
                  <a:lnTo>
                    <a:pt x="68" y="0"/>
                  </a:lnTo>
                  <a:close/>
                  <a:moveTo>
                    <a:pt x="6" y="42"/>
                  </a:moveTo>
                  <a:lnTo>
                    <a:pt x="6" y="42"/>
                  </a:lnTo>
                  <a:lnTo>
                    <a:pt x="10" y="33"/>
                  </a:lnTo>
                  <a:lnTo>
                    <a:pt x="16" y="24"/>
                  </a:lnTo>
                  <a:lnTo>
                    <a:pt x="23" y="16"/>
                  </a:lnTo>
                  <a:lnTo>
                    <a:pt x="31" y="11"/>
                  </a:lnTo>
                  <a:lnTo>
                    <a:pt x="39" y="5"/>
                  </a:lnTo>
                  <a:lnTo>
                    <a:pt x="49" y="3"/>
                  </a:lnTo>
                  <a:lnTo>
                    <a:pt x="58" y="0"/>
                  </a:lnTo>
                  <a:lnTo>
                    <a:pt x="68" y="0"/>
                  </a:lnTo>
                  <a:lnTo>
                    <a:pt x="68" y="12"/>
                  </a:lnTo>
                  <a:lnTo>
                    <a:pt x="60" y="12"/>
                  </a:lnTo>
                  <a:lnTo>
                    <a:pt x="52" y="15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1" y="26"/>
                  </a:lnTo>
                  <a:lnTo>
                    <a:pt x="26" y="33"/>
                  </a:lnTo>
                  <a:lnTo>
                    <a:pt x="20" y="39"/>
                  </a:lnTo>
                  <a:lnTo>
                    <a:pt x="18" y="46"/>
                  </a:lnTo>
                  <a:lnTo>
                    <a:pt x="14" y="57"/>
                  </a:lnTo>
                  <a:lnTo>
                    <a:pt x="14" y="68"/>
                  </a:lnTo>
                  <a:lnTo>
                    <a:pt x="15" y="79"/>
                  </a:lnTo>
                  <a:lnTo>
                    <a:pt x="18" y="88"/>
                  </a:lnTo>
                  <a:lnTo>
                    <a:pt x="23" y="98"/>
                  </a:lnTo>
                  <a:lnTo>
                    <a:pt x="30" y="106"/>
                  </a:lnTo>
                  <a:lnTo>
                    <a:pt x="38" y="112"/>
                  </a:lnTo>
                  <a:lnTo>
                    <a:pt x="48" y="118"/>
                  </a:lnTo>
                  <a:lnTo>
                    <a:pt x="58" y="121"/>
                  </a:lnTo>
                  <a:lnTo>
                    <a:pt x="68" y="122"/>
                  </a:lnTo>
                  <a:lnTo>
                    <a:pt x="68" y="134"/>
                  </a:lnTo>
                  <a:lnTo>
                    <a:pt x="56" y="133"/>
                  </a:lnTo>
                  <a:lnTo>
                    <a:pt x="43" y="130"/>
                  </a:lnTo>
                  <a:lnTo>
                    <a:pt x="31" y="123"/>
                  </a:lnTo>
                  <a:lnTo>
                    <a:pt x="20" y="115"/>
                  </a:lnTo>
                  <a:lnTo>
                    <a:pt x="12" y="104"/>
                  </a:lnTo>
                  <a:lnTo>
                    <a:pt x="6" y="93"/>
                  </a:lnTo>
                  <a:lnTo>
                    <a:pt x="3" y="81"/>
                  </a:lnTo>
                  <a:lnTo>
                    <a:pt x="0" y="68"/>
                  </a:lnTo>
                  <a:lnTo>
                    <a:pt x="1" y="56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64" name="Freeform 179"/>
            <p:cNvSpPr>
              <a:spLocks noChangeArrowheads="1"/>
            </p:cNvSpPr>
            <p:nvPr/>
          </p:nvSpPr>
          <p:spPr bwMode="auto">
            <a:xfrm>
              <a:off x="3335338" y="1706563"/>
              <a:ext cx="106363" cy="65088"/>
            </a:xfrm>
            <a:custGeom>
              <a:avLst/>
              <a:gdLst>
                <a:gd name="T0" fmla="*/ 61 w 67"/>
                <a:gd name="T1" fmla="*/ 41 h 41"/>
                <a:gd name="T2" fmla="*/ 67 w 67"/>
                <a:gd name="T3" fmla="*/ 25 h 41"/>
                <a:gd name="T4" fmla="*/ 6 w 67"/>
                <a:gd name="T5" fmla="*/ 0 h 41"/>
                <a:gd name="T6" fmla="*/ 0 w 67"/>
                <a:gd name="T7" fmla="*/ 17 h 41"/>
                <a:gd name="T8" fmla="*/ 61 w 67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1">
                  <a:moveTo>
                    <a:pt x="61" y="41"/>
                  </a:moveTo>
                  <a:lnTo>
                    <a:pt x="67" y="25"/>
                  </a:lnTo>
                  <a:lnTo>
                    <a:pt x="6" y="0"/>
                  </a:lnTo>
                  <a:lnTo>
                    <a:pt x="0" y="17"/>
                  </a:lnTo>
                  <a:lnTo>
                    <a:pt x="61" y="41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65" name="Freeform 180"/>
            <p:cNvSpPr>
              <a:spLocks noChangeArrowheads="1"/>
            </p:cNvSpPr>
            <p:nvPr/>
          </p:nvSpPr>
          <p:spPr bwMode="auto">
            <a:xfrm>
              <a:off x="3368676" y="1717675"/>
              <a:ext cx="138113" cy="80963"/>
            </a:xfrm>
            <a:custGeom>
              <a:avLst/>
              <a:gdLst>
                <a:gd name="T0" fmla="*/ 67 w 87"/>
                <a:gd name="T1" fmla="*/ 51 h 51"/>
                <a:gd name="T2" fmla="*/ 67 w 87"/>
                <a:gd name="T3" fmla="*/ 51 h 51"/>
                <a:gd name="T4" fmla="*/ 73 w 87"/>
                <a:gd name="T5" fmla="*/ 51 h 51"/>
                <a:gd name="T6" fmla="*/ 79 w 87"/>
                <a:gd name="T7" fmla="*/ 51 h 51"/>
                <a:gd name="T8" fmla="*/ 83 w 87"/>
                <a:gd name="T9" fmla="*/ 47 h 51"/>
                <a:gd name="T10" fmla="*/ 86 w 87"/>
                <a:gd name="T11" fmla="*/ 43 h 51"/>
                <a:gd name="T12" fmla="*/ 87 w 87"/>
                <a:gd name="T13" fmla="*/ 37 h 51"/>
                <a:gd name="T14" fmla="*/ 86 w 87"/>
                <a:gd name="T15" fmla="*/ 31 h 51"/>
                <a:gd name="T16" fmla="*/ 83 w 87"/>
                <a:gd name="T17" fmla="*/ 27 h 51"/>
                <a:gd name="T18" fmla="*/ 78 w 87"/>
                <a:gd name="T19" fmla="*/ 24 h 51"/>
                <a:gd name="T20" fmla="*/ 21 w 87"/>
                <a:gd name="T21" fmla="*/ 1 h 51"/>
                <a:gd name="T22" fmla="*/ 15 w 87"/>
                <a:gd name="T23" fmla="*/ 0 h 51"/>
                <a:gd name="T24" fmla="*/ 10 w 87"/>
                <a:gd name="T25" fmla="*/ 1 h 51"/>
                <a:gd name="T26" fmla="*/ 4 w 87"/>
                <a:gd name="T27" fmla="*/ 4 h 51"/>
                <a:gd name="T28" fmla="*/ 2 w 87"/>
                <a:gd name="T29" fmla="*/ 10 h 51"/>
                <a:gd name="T30" fmla="*/ 0 w 87"/>
                <a:gd name="T31" fmla="*/ 15 h 51"/>
                <a:gd name="T32" fmla="*/ 2 w 87"/>
                <a:gd name="T33" fmla="*/ 20 h 51"/>
                <a:gd name="T34" fmla="*/ 4 w 87"/>
                <a:gd name="T35" fmla="*/ 24 h 51"/>
                <a:gd name="T36" fmla="*/ 10 w 87"/>
                <a:gd name="T37" fmla="*/ 28 h 51"/>
                <a:gd name="T38" fmla="*/ 67 w 87"/>
                <a:gd name="T3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51">
                  <a:moveTo>
                    <a:pt x="67" y="51"/>
                  </a:moveTo>
                  <a:lnTo>
                    <a:pt x="67" y="51"/>
                  </a:lnTo>
                  <a:lnTo>
                    <a:pt x="73" y="51"/>
                  </a:lnTo>
                  <a:lnTo>
                    <a:pt x="79" y="51"/>
                  </a:lnTo>
                  <a:lnTo>
                    <a:pt x="83" y="47"/>
                  </a:lnTo>
                  <a:lnTo>
                    <a:pt x="86" y="43"/>
                  </a:lnTo>
                  <a:lnTo>
                    <a:pt x="87" y="37"/>
                  </a:lnTo>
                  <a:lnTo>
                    <a:pt x="86" y="31"/>
                  </a:lnTo>
                  <a:lnTo>
                    <a:pt x="83" y="27"/>
                  </a:lnTo>
                  <a:lnTo>
                    <a:pt x="78" y="24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10" y="28"/>
                  </a:lnTo>
                  <a:lnTo>
                    <a:pt x="67" y="51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66" name="Freeform 181"/>
          <p:cNvSpPr>
            <a:spLocks noEditPoints="1" noChangeArrowheads="1"/>
          </p:cNvSpPr>
          <p:nvPr/>
        </p:nvSpPr>
        <p:spPr bwMode="auto">
          <a:xfrm>
            <a:off x="4273550" y="2444750"/>
            <a:ext cx="327025" cy="115888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5 w 275"/>
              <a:gd name="T11" fmla="*/ 13 h 98"/>
              <a:gd name="T12" fmla="*/ 84 w 275"/>
              <a:gd name="T13" fmla="*/ 4 h 98"/>
              <a:gd name="T14" fmla="*/ 107 w 275"/>
              <a:gd name="T15" fmla="*/ 14 h 98"/>
              <a:gd name="T16" fmla="*/ 113 w 275"/>
              <a:gd name="T17" fmla="*/ 17 h 98"/>
              <a:gd name="T18" fmla="*/ 113 w 275"/>
              <a:gd name="T19" fmla="*/ 22 h 98"/>
              <a:gd name="T20" fmla="*/ 109 w 275"/>
              <a:gd name="T21" fmla="*/ 33 h 98"/>
              <a:gd name="T22" fmla="*/ 84 w 275"/>
              <a:gd name="T23" fmla="*/ 26 h 98"/>
              <a:gd name="T24" fmla="*/ 99 w 275"/>
              <a:gd name="T25" fmla="*/ 76 h 98"/>
              <a:gd name="T26" fmla="*/ 106 w 275"/>
              <a:gd name="T27" fmla="*/ 73 h 98"/>
              <a:gd name="T28" fmla="*/ 239 w 275"/>
              <a:gd name="T29" fmla="*/ 94 h 98"/>
              <a:gd name="T30" fmla="*/ 228 w 275"/>
              <a:gd name="T31" fmla="*/ 94 h 98"/>
              <a:gd name="T32" fmla="*/ 222 w 275"/>
              <a:gd name="T33" fmla="*/ 91 h 98"/>
              <a:gd name="T34" fmla="*/ 218 w 275"/>
              <a:gd name="T35" fmla="*/ 86 h 98"/>
              <a:gd name="T36" fmla="*/ 220 w 275"/>
              <a:gd name="T37" fmla="*/ 80 h 98"/>
              <a:gd name="T38" fmla="*/ 224 w 275"/>
              <a:gd name="T39" fmla="*/ 76 h 98"/>
              <a:gd name="T40" fmla="*/ 224 w 275"/>
              <a:gd name="T41" fmla="*/ 75 h 98"/>
              <a:gd name="T42" fmla="*/ 221 w 275"/>
              <a:gd name="T43" fmla="*/ 69 h 98"/>
              <a:gd name="T44" fmla="*/ 222 w 275"/>
              <a:gd name="T45" fmla="*/ 64 h 98"/>
              <a:gd name="T46" fmla="*/ 226 w 275"/>
              <a:gd name="T47" fmla="*/ 60 h 98"/>
              <a:gd name="T48" fmla="*/ 228 w 275"/>
              <a:gd name="T49" fmla="*/ 57 h 98"/>
              <a:gd name="T50" fmla="*/ 225 w 275"/>
              <a:gd name="T51" fmla="*/ 53 h 98"/>
              <a:gd name="T52" fmla="*/ 226 w 275"/>
              <a:gd name="T53" fmla="*/ 46 h 98"/>
              <a:gd name="T54" fmla="*/ 232 w 275"/>
              <a:gd name="T55" fmla="*/ 42 h 98"/>
              <a:gd name="T56" fmla="*/ 237 w 275"/>
              <a:gd name="T57" fmla="*/ 44 h 98"/>
              <a:gd name="T58" fmla="*/ 239 w 275"/>
              <a:gd name="T59" fmla="*/ 40 h 98"/>
              <a:gd name="T60" fmla="*/ 63 w 275"/>
              <a:gd name="T61" fmla="*/ 0 h 98"/>
              <a:gd name="T62" fmla="*/ 57 w 275"/>
              <a:gd name="T63" fmla="*/ 2 h 98"/>
              <a:gd name="T64" fmla="*/ 53 w 275"/>
              <a:gd name="T65" fmla="*/ 6 h 98"/>
              <a:gd name="T66" fmla="*/ 27 w 275"/>
              <a:gd name="T67" fmla="*/ 0 h 98"/>
              <a:gd name="T68" fmla="*/ 18 w 275"/>
              <a:gd name="T69" fmla="*/ 3 h 98"/>
              <a:gd name="T70" fmla="*/ 8 w 275"/>
              <a:gd name="T71" fmla="*/ 8 h 98"/>
              <a:gd name="T72" fmla="*/ 3 w 275"/>
              <a:gd name="T73" fmla="*/ 18 h 98"/>
              <a:gd name="T74" fmla="*/ 0 w 275"/>
              <a:gd name="T75" fmla="*/ 29 h 98"/>
              <a:gd name="T76" fmla="*/ 3 w 275"/>
              <a:gd name="T77" fmla="*/ 38 h 98"/>
              <a:gd name="T78" fmla="*/ 8 w 275"/>
              <a:gd name="T79" fmla="*/ 48 h 98"/>
              <a:gd name="T80" fmla="*/ 18 w 275"/>
              <a:gd name="T81" fmla="*/ 53 h 98"/>
              <a:gd name="T82" fmla="*/ 35 w 275"/>
              <a:gd name="T83" fmla="*/ 57 h 98"/>
              <a:gd name="T84" fmla="*/ 42 w 275"/>
              <a:gd name="T85" fmla="*/ 59 h 98"/>
              <a:gd name="T86" fmla="*/ 45 w 275"/>
              <a:gd name="T87" fmla="*/ 64 h 98"/>
              <a:gd name="T88" fmla="*/ 49 w 275"/>
              <a:gd name="T89" fmla="*/ 67 h 98"/>
              <a:gd name="T90" fmla="*/ 84 w 275"/>
              <a:gd name="T91" fmla="*/ 26 h 98"/>
              <a:gd name="T92" fmla="*/ 57 w 275"/>
              <a:gd name="T93" fmla="*/ 22 h 98"/>
              <a:gd name="T94" fmla="*/ 57 w 275"/>
              <a:gd name="T95" fmla="*/ 11 h 98"/>
              <a:gd name="T96" fmla="*/ 60 w 275"/>
              <a:gd name="T97" fmla="*/ 7 h 98"/>
              <a:gd name="T98" fmla="*/ 65 w 275"/>
              <a:gd name="T99" fmla="*/ 6 h 98"/>
              <a:gd name="T100" fmla="*/ 84 w 275"/>
              <a:gd name="T101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solidFill>
            <a:srgbClr val="5ABB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67" name="组合 205"/>
          <p:cNvGrpSpPr/>
          <p:nvPr/>
        </p:nvGrpSpPr>
        <p:grpSpPr bwMode="auto">
          <a:xfrm>
            <a:off x="3043238" y="2738438"/>
            <a:ext cx="185737" cy="234950"/>
            <a:chOff x="1516063" y="3252788"/>
            <a:chExt cx="247651" cy="312737"/>
          </a:xfrm>
        </p:grpSpPr>
        <p:sp>
          <p:nvSpPr>
            <p:cNvPr id="3268" name="Freeform 182"/>
            <p:cNvSpPr>
              <a:spLocks noChangeArrowheads="1"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9 w 149"/>
                <a:gd name="T7" fmla="*/ 176 h 190"/>
                <a:gd name="T8" fmla="*/ 101 w 149"/>
                <a:gd name="T9" fmla="*/ 178 h 190"/>
                <a:gd name="T10" fmla="*/ 105 w 149"/>
                <a:gd name="T11" fmla="*/ 180 h 190"/>
                <a:gd name="T12" fmla="*/ 109 w 149"/>
                <a:gd name="T13" fmla="*/ 181 h 190"/>
                <a:gd name="T14" fmla="*/ 114 w 149"/>
                <a:gd name="T15" fmla="*/ 181 h 190"/>
                <a:gd name="T16" fmla="*/ 119 w 149"/>
                <a:gd name="T17" fmla="*/ 181 h 190"/>
                <a:gd name="T18" fmla="*/ 123 w 149"/>
                <a:gd name="T19" fmla="*/ 180 h 190"/>
                <a:gd name="T20" fmla="*/ 127 w 149"/>
                <a:gd name="T21" fmla="*/ 177 h 190"/>
                <a:gd name="T22" fmla="*/ 131 w 149"/>
                <a:gd name="T23" fmla="*/ 174 h 190"/>
                <a:gd name="T24" fmla="*/ 135 w 149"/>
                <a:gd name="T25" fmla="*/ 171 h 190"/>
                <a:gd name="T26" fmla="*/ 137 w 149"/>
                <a:gd name="T27" fmla="*/ 167 h 190"/>
                <a:gd name="T28" fmla="*/ 138 w 149"/>
                <a:gd name="T29" fmla="*/ 163 h 190"/>
                <a:gd name="T30" fmla="*/ 139 w 149"/>
                <a:gd name="T31" fmla="*/ 159 h 190"/>
                <a:gd name="T32" fmla="*/ 139 w 149"/>
                <a:gd name="T33" fmla="*/ 155 h 190"/>
                <a:gd name="T34" fmla="*/ 138 w 149"/>
                <a:gd name="T35" fmla="*/ 150 h 190"/>
                <a:gd name="T36" fmla="*/ 137 w 149"/>
                <a:gd name="T37" fmla="*/ 146 h 190"/>
                <a:gd name="T38" fmla="*/ 49 w 149"/>
                <a:gd name="T39" fmla="*/ 4 h 190"/>
                <a:gd name="T40" fmla="*/ 54 w 149"/>
                <a:gd name="T41" fmla="*/ 0 h 190"/>
                <a:gd name="T42" fmla="*/ 145 w 149"/>
                <a:gd name="T43" fmla="*/ 144 h 190"/>
                <a:gd name="T44" fmla="*/ 147 w 149"/>
                <a:gd name="T45" fmla="*/ 150 h 190"/>
                <a:gd name="T46" fmla="*/ 149 w 149"/>
                <a:gd name="T47" fmla="*/ 155 h 190"/>
                <a:gd name="T48" fmla="*/ 149 w 149"/>
                <a:gd name="T49" fmla="*/ 161 h 190"/>
                <a:gd name="T50" fmla="*/ 147 w 149"/>
                <a:gd name="T51" fmla="*/ 166 h 190"/>
                <a:gd name="T52" fmla="*/ 145 w 149"/>
                <a:gd name="T53" fmla="*/ 171 h 190"/>
                <a:gd name="T54" fmla="*/ 142 w 149"/>
                <a:gd name="T55" fmla="*/ 177 h 190"/>
                <a:gd name="T56" fmla="*/ 138 w 149"/>
                <a:gd name="T57" fmla="*/ 181 h 190"/>
                <a:gd name="T58" fmla="*/ 133 w 149"/>
                <a:gd name="T59" fmla="*/ 185 h 190"/>
                <a:gd name="T60" fmla="*/ 127 w 149"/>
                <a:gd name="T61" fmla="*/ 188 h 190"/>
                <a:gd name="T62" fmla="*/ 120 w 149"/>
                <a:gd name="T63" fmla="*/ 190 h 190"/>
                <a:gd name="T64" fmla="*/ 115 w 149"/>
                <a:gd name="T65" fmla="*/ 190 h 190"/>
                <a:gd name="T66" fmla="*/ 108 w 149"/>
                <a:gd name="T67" fmla="*/ 190 h 190"/>
                <a:gd name="T68" fmla="*/ 103 w 149"/>
                <a:gd name="T69" fmla="*/ 189 h 190"/>
                <a:gd name="T70" fmla="*/ 97 w 149"/>
                <a:gd name="T71" fmla="*/ 186 h 190"/>
                <a:gd name="T72" fmla="*/ 93 w 149"/>
                <a:gd name="T73" fmla="*/ 182 h 190"/>
                <a:gd name="T74" fmla="*/ 91 w 149"/>
                <a:gd name="T75" fmla="*/ 178 h 190"/>
                <a:gd name="T76" fmla="*/ 0 w 149"/>
                <a:gd name="T77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69" name="Freeform 183"/>
            <p:cNvSpPr>
              <a:spLocks noChangeArrowheads="1"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70 w 72"/>
                <a:gd name="T15" fmla="*/ 9 h 50"/>
                <a:gd name="T16" fmla="*/ 72 w 72"/>
                <a:gd name="T17" fmla="*/ 8 h 50"/>
                <a:gd name="T18" fmla="*/ 72 w 72"/>
                <a:gd name="T19" fmla="*/ 5 h 50"/>
                <a:gd name="T20" fmla="*/ 70 w 72"/>
                <a:gd name="T21" fmla="*/ 2 h 50"/>
                <a:gd name="T22" fmla="*/ 69 w 72"/>
                <a:gd name="T23" fmla="*/ 1 h 50"/>
                <a:gd name="T24" fmla="*/ 68 w 72"/>
                <a:gd name="T25" fmla="*/ 0 h 50"/>
                <a:gd name="T26" fmla="*/ 65 w 72"/>
                <a:gd name="T27" fmla="*/ 0 h 50"/>
                <a:gd name="T28" fmla="*/ 64 w 72"/>
                <a:gd name="T29" fmla="*/ 1 h 50"/>
                <a:gd name="T30" fmla="*/ 1 w 72"/>
                <a:gd name="T31" fmla="*/ 39 h 50"/>
                <a:gd name="T32" fmla="*/ 0 w 72"/>
                <a:gd name="T33" fmla="*/ 40 h 50"/>
                <a:gd name="T34" fmla="*/ 0 w 72"/>
                <a:gd name="T35" fmla="*/ 43 h 50"/>
                <a:gd name="T36" fmla="*/ 0 w 72"/>
                <a:gd name="T37" fmla="*/ 44 h 50"/>
                <a:gd name="T38" fmla="*/ 0 w 72"/>
                <a:gd name="T3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70" name="Freeform 184"/>
            <p:cNvSpPr>
              <a:spLocks noChangeArrowheads="1"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91 w 102"/>
                <a:gd name="T7" fmla="*/ 132 h 138"/>
                <a:gd name="T8" fmla="*/ 94 w 102"/>
                <a:gd name="T9" fmla="*/ 133 h 138"/>
                <a:gd name="T10" fmla="*/ 98 w 102"/>
                <a:gd name="T11" fmla="*/ 134 h 138"/>
                <a:gd name="T12" fmla="*/ 102 w 102"/>
                <a:gd name="T13" fmla="*/ 136 h 138"/>
                <a:gd name="T14" fmla="*/ 101 w 102"/>
                <a:gd name="T15" fmla="*/ 136 h 138"/>
                <a:gd name="T16" fmla="*/ 95 w 102"/>
                <a:gd name="T17" fmla="*/ 138 h 138"/>
                <a:gd name="T18" fmla="*/ 88 w 102"/>
                <a:gd name="T19" fmla="*/ 138 h 138"/>
                <a:gd name="T20" fmla="*/ 83 w 102"/>
                <a:gd name="T21" fmla="*/ 136 h 138"/>
                <a:gd name="T22" fmla="*/ 79 w 102"/>
                <a:gd name="T23" fmla="*/ 132 h 138"/>
                <a:gd name="T24" fmla="*/ 0 w 102"/>
                <a:gd name="T25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71" name="Freeform 185"/>
          <p:cNvSpPr>
            <a:spLocks noEditPoints="1" noChangeArrowheads="1"/>
          </p:cNvSpPr>
          <p:nvPr/>
        </p:nvSpPr>
        <p:spPr bwMode="auto">
          <a:xfrm>
            <a:off x="3325813" y="1831975"/>
            <a:ext cx="150812" cy="115888"/>
          </a:xfrm>
          <a:custGeom>
            <a:avLst/>
            <a:gdLst>
              <a:gd name="T0" fmla="*/ 126 w 126"/>
              <a:gd name="T1" fmla="*/ 45 h 97"/>
              <a:gd name="T2" fmla="*/ 117 w 126"/>
              <a:gd name="T3" fmla="*/ 24 h 97"/>
              <a:gd name="T4" fmla="*/ 99 w 126"/>
              <a:gd name="T5" fmla="*/ 12 h 97"/>
              <a:gd name="T6" fmla="*/ 106 w 126"/>
              <a:gd name="T7" fmla="*/ 36 h 97"/>
              <a:gd name="T8" fmla="*/ 114 w 126"/>
              <a:gd name="T9" fmla="*/ 50 h 97"/>
              <a:gd name="T10" fmla="*/ 107 w 126"/>
              <a:gd name="T11" fmla="*/ 62 h 97"/>
              <a:gd name="T12" fmla="*/ 99 w 126"/>
              <a:gd name="T13" fmla="*/ 76 h 97"/>
              <a:gd name="T14" fmla="*/ 117 w 126"/>
              <a:gd name="T15" fmla="*/ 70 h 97"/>
              <a:gd name="T16" fmla="*/ 125 w 126"/>
              <a:gd name="T17" fmla="*/ 58 h 97"/>
              <a:gd name="T18" fmla="*/ 99 w 126"/>
              <a:gd name="T19" fmla="*/ 12 h 97"/>
              <a:gd name="T20" fmla="*/ 52 w 126"/>
              <a:gd name="T21" fmla="*/ 0 h 97"/>
              <a:gd name="T22" fmla="*/ 42 w 126"/>
              <a:gd name="T23" fmla="*/ 5 h 97"/>
              <a:gd name="T24" fmla="*/ 46 w 126"/>
              <a:gd name="T25" fmla="*/ 13 h 97"/>
              <a:gd name="T26" fmla="*/ 40 w 126"/>
              <a:gd name="T27" fmla="*/ 20 h 97"/>
              <a:gd name="T28" fmla="*/ 40 w 126"/>
              <a:gd name="T29" fmla="*/ 84 h 97"/>
              <a:gd name="T30" fmla="*/ 59 w 126"/>
              <a:gd name="T31" fmla="*/ 82 h 97"/>
              <a:gd name="T32" fmla="*/ 79 w 126"/>
              <a:gd name="T33" fmla="*/ 76 h 97"/>
              <a:gd name="T34" fmla="*/ 99 w 126"/>
              <a:gd name="T35" fmla="*/ 63 h 97"/>
              <a:gd name="T36" fmla="*/ 88 w 126"/>
              <a:gd name="T37" fmla="*/ 59 h 97"/>
              <a:gd name="T38" fmla="*/ 86 w 126"/>
              <a:gd name="T39" fmla="*/ 42 h 97"/>
              <a:gd name="T40" fmla="*/ 95 w 126"/>
              <a:gd name="T41" fmla="*/ 35 h 97"/>
              <a:gd name="T42" fmla="*/ 40 w 126"/>
              <a:gd name="T43" fmla="*/ 1 h 97"/>
              <a:gd name="T44" fmla="*/ 33 w 126"/>
              <a:gd name="T45" fmla="*/ 11 h 97"/>
              <a:gd name="T46" fmla="*/ 40 w 126"/>
              <a:gd name="T47" fmla="*/ 5 h 97"/>
              <a:gd name="T48" fmla="*/ 33 w 126"/>
              <a:gd name="T49" fmla="*/ 97 h 97"/>
              <a:gd name="T50" fmla="*/ 38 w 126"/>
              <a:gd name="T51" fmla="*/ 85 h 97"/>
              <a:gd name="T52" fmla="*/ 33 w 126"/>
              <a:gd name="T53" fmla="*/ 97 h 97"/>
              <a:gd name="T54" fmla="*/ 37 w 126"/>
              <a:gd name="T55" fmla="*/ 72 h 97"/>
              <a:gd name="T56" fmla="*/ 33 w 126"/>
              <a:gd name="T57" fmla="*/ 30 h 97"/>
              <a:gd name="T58" fmla="*/ 34 w 126"/>
              <a:gd name="T59" fmla="*/ 17 h 97"/>
              <a:gd name="T60" fmla="*/ 33 w 126"/>
              <a:gd name="T61" fmla="*/ 3 h 97"/>
              <a:gd name="T62" fmla="*/ 23 w 126"/>
              <a:gd name="T63" fmla="*/ 19 h 97"/>
              <a:gd name="T64" fmla="*/ 33 w 126"/>
              <a:gd name="T65" fmla="*/ 26 h 97"/>
              <a:gd name="T66" fmla="*/ 33 w 126"/>
              <a:gd name="T67" fmla="*/ 11 h 97"/>
              <a:gd name="T68" fmla="*/ 23 w 126"/>
              <a:gd name="T69" fmla="*/ 97 h 97"/>
              <a:gd name="T70" fmla="*/ 33 w 126"/>
              <a:gd name="T71" fmla="*/ 92 h 97"/>
              <a:gd name="T72" fmla="*/ 23 w 126"/>
              <a:gd name="T73" fmla="*/ 97 h 97"/>
              <a:gd name="T74" fmla="*/ 27 w 126"/>
              <a:gd name="T75" fmla="*/ 68 h 97"/>
              <a:gd name="T76" fmla="*/ 26 w 126"/>
              <a:gd name="T77" fmla="*/ 62 h 97"/>
              <a:gd name="T78" fmla="*/ 29 w 126"/>
              <a:gd name="T79" fmla="*/ 50 h 97"/>
              <a:gd name="T80" fmla="*/ 23 w 126"/>
              <a:gd name="T81" fmla="*/ 43 h 97"/>
              <a:gd name="T82" fmla="*/ 32 w 126"/>
              <a:gd name="T83" fmla="*/ 34 h 97"/>
              <a:gd name="T84" fmla="*/ 23 w 126"/>
              <a:gd name="T85" fmla="*/ 7 h 97"/>
              <a:gd name="T86" fmla="*/ 8 w 126"/>
              <a:gd name="T87" fmla="*/ 21 h 97"/>
              <a:gd name="T88" fmla="*/ 0 w 126"/>
              <a:gd name="T89" fmla="*/ 54 h 97"/>
              <a:gd name="T90" fmla="*/ 8 w 126"/>
              <a:gd name="T91" fmla="*/ 88 h 97"/>
              <a:gd name="T92" fmla="*/ 23 w 126"/>
              <a:gd name="T93" fmla="*/ 97 h 97"/>
              <a:gd name="T94" fmla="*/ 18 w 126"/>
              <a:gd name="T95" fmla="*/ 88 h 97"/>
              <a:gd name="T96" fmla="*/ 17 w 126"/>
              <a:gd name="T97" fmla="*/ 74 h 97"/>
              <a:gd name="T98" fmla="*/ 23 w 126"/>
              <a:gd name="T99" fmla="*/ 65 h 97"/>
              <a:gd name="T100" fmla="*/ 10 w 126"/>
              <a:gd name="T101" fmla="*/ 62 h 97"/>
              <a:gd name="T102" fmla="*/ 8 w 126"/>
              <a:gd name="T103" fmla="*/ 49 h 97"/>
              <a:gd name="T104" fmla="*/ 18 w 126"/>
              <a:gd name="T105" fmla="*/ 43 h 97"/>
              <a:gd name="T106" fmla="*/ 18 w 126"/>
              <a:gd name="T107" fmla="*/ 38 h 97"/>
              <a:gd name="T108" fmla="*/ 13 w 126"/>
              <a:gd name="T109" fmla="*/ 28 h 97"/>
              <a:gd name="T110" fmla="*/ 23 w 126"/>
              <a:gd name="T111" fmla="*/ 1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" h="97">
                <a:moveTo>
                  <a:pt x="126" y="53"/>
                </a:moveTo>
                <a:lnTo>
                  <a:pt x="126" y="53"/>
                </a:lnTo>
                <a:lnTo>
                  <a:pt x="126" y="45"/>
                </a:lnTo>
                <a:lnTo>
                  <a:pt x="124" y="38"/>
                </a:lnTo>
                <a:lnTo>
                  <a:pt x="121" y="31"/>
                </a:lnTo>
                <a:lnTo>
                  <a:pt x="117" y="24"/>
                </a:lnTo>
                <a:lnTo>
                  <a:pt x="109" y="17"/>
                </a:lnTo>
                <a:lnTo>
                  <a:pt x="105" y="15"/>
                </a:lnTo>
                <a:lnTo>
                  <a:pt x="99" y="12"/>
                </a:lnTo>
                <a:lnTo>
                  <a:pt x="99" y="34"/>
                </a:lnTo>
                <a:lnTo>
                  <a:pt x="103" y="35"/>
                </a:lnTo>
                <a:lnTo>
                  <a:pt x="106" y="36"/>
                </a:lnTo>
                <a:lnTo>
                  <a:pt x="111" y="39"/>
                </a:lnTo>
                <a:lnTo>
                  <a:pt x="114" y="45"/>
                </a:lnTo>
                <a:lnTo>
                  <a:pt x="114" y="50"/>
                </a:lnTo>
                <a:lnTo>
                  <a:pt x="113" y="55"/>
                </a:lnTo>
                <a:lnTo>
                  <a:pt x="110" y="59"/>
                </a:lnTo>
                <a:lnTo>
                  <a:pt x="107" y="62"/>
                </a:lnTo>
                <a:lnTo>
                  <a:pt x="103" y="63"/>
                </a:lnTo>
                <a:lnTo>
                  <a:pt x="99" y="63"/>
                </a:lnTo>
                <a:lnTo>
                  <a:pt x="99" y="76"/>
                </a:lnTo>
                <a:lnTo>
                  <a:pt x="109" y="74"/>
                </a:lnTo>
                <a:lnTo>
                  <a:pt x="113" y="72"/>
                </a:lnTo>
                <a:lnTo>
                  <a:pt x="117" y="70"/>
                </a:lnTo>
                <a:lnTo>
                  <a:pt x="121" y="68"/>
                </a:lnTo>
                <a:lnTo>
                  <a:pt x="122" y="63"/>
                </a:lnTo>
                <a:lnTo>
                  <a:pt x="125" y="58"/>
                </a:lnTo>
                <a:lnTo>
                  <a:pt x="126" y="53"/>
                </a:lnTo>
                <a:close/>
                <a:moveTo>
                  <a:pt x="99" y="12"/>
                </a:moveTo>
                <a:lnTo>
                  <a:pt x="99" y="12"/>
                </a:lnTo>
                <a:lnTo>
                  <a:pt x="82" y="5"/>
                </a:lnTo>
                <a:lnTo>
                  <a:pt x="65" y="1"/>
                </a:lnTo>
                <a:lnTo>
                  <a:pt x="52" y="0"/>
                </a:lnTo>
                <a:lnTo>
                  <a:pt x="40" y="1"/>
                </a:lnTo>
                <a:lnTo>
                  <a:pt x="40" y="5"/>
                </a:lnTo>
                <a:lnTo>
                  <a:pt x="42" y="5"/>
                </a:lnTo>
                <a:lnTo>
                  <a:pt x="45" y="8"/>
                </a:lnTo>
                <a:lnTo>
                  <a:pt x="46" y="11"/>
                </a:lnTo>
                <a:lnTo>
                  <a:pt x="46" y="13"/>
                </a:lnTo>
                <a:lnTo>
                  <a:pt x="46" y="16"/>
                </a:lnTo>
                <a:lnTo>
                  <a:pt x="44" y="19"/>
                </a:lnTo>
                <a:lnTo>
                  <a:pt x="40" y="20"/>
                </a:lnTo>
                <a:lnTo>
                  <a:pt x="40" y="76"/>
                </a:lnTo>
                <a:lnTo>
                  <a:pt x="40" y="80"/>
                </a:lnTo>
                <a:lnTo>
                  <a:pt x="40" y="84"/>
                </a:lnTo>
                <a:lnTo>
                  <a:pt x="40" y="96"/>
                </a:lnTo>
                <a:lnTo>
                  <a:pt x="49" y="91"/>
                </a:lnTo>
                <a:lnTo>
                  <a:pt x="59" y="82"/>
                </a:lnTo>
                <a:lnTo>
                  <a:pt x="69" y="77"/>
                </a:lnTo>
                <a:lnTo>
                  <a:pt x="73" y="76"/>
                </a:lnTo>
                <a:lnTo>
                  <a:pt x="79" y="76"/>
                </a:lnTo>
                <a:lnTo>
                  <a:pt x="90" y="76"/>
                </a:lnTo>
                <a:lnTo>
                  <a:pt x="99" y="76"/>
                </a:lnTo>
                <a:lnTo>
                  <a:pt x="99" y="63"/>
                </a:lnTo>
                <a:lnTo>
                  <a:pt x="97" y="63"/>
                </a:lnTo>
                <a:lnTo>
                  <a:pt x="92" y="62"/>
                </a:lnTo>
                <a:lnTo>
                  <a:pt x="88" y="59"/>
                </a:lnTo>
                <a:lnTo>
                  <a:pt x="86" y="54"/>
                </a:lnTo>
                <a:lnTo>
                  <a:pt x="84" y="49"/>
                </a:lnTo>
                <a:lnTo>
                  <a:pt x="86" y="42"/>
                </a:lnTo>
                <a:lnTo>
                  <a:pt x="88" y="39"/>
                </a:lnTo>
                <a:lnTo>
                  <a:pt x="91" y="36"/>
                </a:lnTo>
                <a:lnTo>
                  <a:pt x="95" y="35"/>
                </a:lnTo>
                <a:lnTo>
                  <a:pt x="99" y="34"/>
                </a:lnTo>
                <a:lnTo>
                  <a:pt x="99" y="12"/>
                </a:lnTo>
                <a:close/>
                <a:moveTo>
                  <a:pt x="40" y="1"/>
                </a:moveTo>
                <a:lnTo>
                  <a:pt x="40" y="1"/>
                </a:lnTo>
                <a:lnTo>
                  <a:pt x="33" y="3"/>
                </a:lnTo>
                <a:lnTo>
                  <a:pt x="33" y="11"/>
                </a:lnTo>
                <a:lnTo>
                  <a:pt x="33" y="9"/>
                </a:lnTo>
                <a:lnTo>
                  <a:pt x="36" y="7"/>
                </a:lnTo>
                <a:lnTo>
                  <a:pt x="40" y="5"/>
                </a:lnTo>
                <a:lnTo>
                  <a:pt x="40" y="1"/>
                </a:lnTo>
                <a:close/>
                <a:moveTo>
                  <a:pt x="33" y="97"/>
                </a:moveTo>
                <a:lnTo>
                  <a:pt x="33" y="97"/>
                </a:lnTo>
                <a:lnTo>
                  <a:pt x="40" y="96"/>
                </a:lnTo>
                <a:lnTo>
                  <a:pt x="40" y="84"/>
                </a:lnTo>
                <a:lnTo>
                  <a:pt x="38" y="85"/>
                </a:lnTo>
                <a:lnTo>
                  <a:pt x="36" y="89"/>
                </a:lnTo>
                <a:lnTo>
                  <a:pt x="33" y="92"/>
                </a:lnTo>
                <a:lnTo>
                  <a:pt x="33" y="97"/>
                </a:lnTo>
                <a:close/>
                <a:moveTo>
                  <a:pt x="40" y="20"/>
                </a:moveTo>
                <a:lnTo>
                  <a:pt x="40" y="76"/>
                </a:lnTo>
                <a:lnTo>
                  <a:pt x="37" y="72"/>
                </a:lnTo>
                <a:lnTo>
                  <a:pt x="33" y="69"/>
                </a:lnTo>
                <a:lnTo>
                  <a:pt x="33" y="32"/>
                </a:lnTo>
                <a:lnTo>
                  <a:pt x="33" y="30"/>
                </a:lnTo>
                <a:lnTo>
                  <a:pt x="33" y="26"/>
                </a:lnTo>
                <a:lnTo>
                  <a:pt x="33" y="15"/>
                </a:lnTo>
                <a:lnTo>
                  <a:pt x="34" y="17"/>
                </a:lnTo>
                <a:lnTo>
                  <a:pt x="36" y="19"/>
                </a:lnTo>
                <a:lnTo>
                  <a:pt x="40" y="20"/>
                </a:lnTo>
                <a:close/>
                <a:moveTo>
                  <a:pt x="33" y="3"/>
                </a:moveTo>
                <a:lnTo>
                  <a:pt x="33" y="3"/>
                </a:lnTo>
                <a:lnTo>
                  <a:pt x="23" y="7"/>
                </a:lnTo>
                <a:lnTo>
                  <a:pt x="23" y="19"/>
                </a:lnTo>
                <a:lnTo>
                  <a:pt x="27" y="20"/>
                </a:lnTo>
                <a:lnTo>
                  <a:pt x="30" y="23"/>
                </a:lnTo>
                <a:lnTo>
                  <a:pt x="33" y="26"/>
                </a:lnTo>
                <a:lnTo>
                  <a:pt x="33" y="15"/>
                </a:lnTo>
                <a:lnTo>
                  <a:pt x="32" y="13"/>
                </a:lnTo>
                <a:lnTo>
                  <a:pt x="33" y="11"/>
                </a:lnTo>
                <a:lnTo>
                  <a:pt x="33" y="3"/>
                </a:lnTo>
                <a:close/>
                <a:moveTo>
                  <a:pt x="23" y="97"/>
                </a:moveTo>
                <a:lnTo>
                  <a:pt x="23" y="97"/>
                </a:lnTo>
                <a:lnTo>
                  <a:pt x="27" y="97"/>
                </a:lnTo>
                <a:lnTo>
                  <a:pt x="33" y="97"/>
                </a:lnTo>
                <a:lnTo>
                  <a:pt x="33" y="92"/>
                </a:lnTo>
                <a:lnTo>
                  <a:pt x="27" y="92"/>
                </a:lnTo>
                <a:lnTo>
                  <a:pt x="23" y="91"/>
                </a:lnTo>
                <a:lnTo>
                  <a:pt x="23" y="97"/>
                </a:lnTo>
                <a:close/>
                <a:moveTo>
                  <a:pt x="33" y="32"/>
                </a:moveTo>
                <a:lnTo>
                  <a:pt x="33" y="69"/>
                </a:lnTo>
                <a:lnTo>
                  <a:pt x="27" y="68"/>
                </a:lnTo>
                <a:lnTo>
                  <a:pt x="23" y="69"/>
                </a:lnTo>
                <a:lnTo>
                  <a:pt x="23" y="65"/>
                </a:lnTo>
                <a:lnTo>
                  <a:pt x="26" y="62"/>
                </a:lnTo>
                <a:lnTo>
                  <a:pt x="27" y="59"/>
                </a:lnTo>
                <a:lnTo>
                  <a:pt x="29" y="55"/>
                </a:lnTo>
                <a:lnTo>
                  <a:pt x="29" y="50"/>
                </a:lnTo>
                <a:lnTo>
                  <a:pt x="26" y="47"/>
                </a:lnTo>
                <a:lnTo>
                  <a:pt x="23" y="45"/>
                </a:lnTo>
                <a:lnTo>
                  <a:pt x="23" y="43"/>
                </a:lnTo>
                <a:lnTo>
                  <a:pt x="23" y="39"/>
                </a:lnTo>
                <a:lnTo>
                  <a:pt x="27" y="38"/>
                </a:lnTo>
                <a:lnTo>
                  <a:pt x="32" y="34"/>
                </a:lnTo>
                <a:lnTo>
                  <a:pt x="33" y="32"/>
                </a:lnTo>
                <a:close/>
                <a:moveTo>
                  <a:pt x="23" y="7"/>
                </a:moveTo>
                <a:lnTo>
                  <a:pt x="23" y="7"/>
                </a:lnTo>
                <a:lnTo>
                  <a:pt x="17" y="11"/>
                </a:lnTo>
                <a:lnTo>
                  <a:pt x="13" y="16"/>
                </a:lnTo>
                <a:lnTo>
                  <a:pt x="8" y="21"/>
                </a:lnTo>
                <a:lnTo>
                  <a:pt x="6" y="27"/>
                </a:lnTo>
                <a:lnTo>
                  <a:pt x="2" y="40"/>
                </a:lnTo>
                <a:lnTo>
                  <a:pt x="0" y="54"/>
                </a:lnTo>
                <a:lnTo>
                  <a:pt x="2" y="66"/>
                </a:lnTo>
                <a:lnTo>
                  <a:pt x="4" y="78"/>
                </a:lnTo>
                <a:lnTo>
                  <a:pt x="8" y="88"/>
                </a:lnTo>
                <a:lnTo>
                  <a:pt x="13" y="91"/>
                </a:lnTo>
                <a:lnTo>
                  <a:pt x="15" y="93"/>
                </a:lnTo>
                <a:lnTo>
                  <a:pt x="23" y="97"/>
                </a:lnTo>
                <a:lnTo>
                  <a:pt x="23" y="91"/>
                </a:lnTo>
                <a:lnTo>
                  <a:pt x="22" y="91"/>
                </a:lnTo>
                <a:lnTo>
                  <a:pt x="18" y="88"/>
                </a:lnTo>
                <a:lnTo>
                  <a:pt x="17" y="84"/>
                </a:lnTo>
                <a:lnTo>
                  <a:pt x="15" y="80"/>
                </a:lnTo>
                <a:lnTo>
                  <a:pt x="17" y="74"/>
                </a:lnTo>
                <a:lnTo>
                  <a:pt x="19" y="72"/>
                </a:lnTo>
                <a:lnTo>
                  <a:pt x="23" y="69"/>
                </a:lnTo>
                <a:lnTo>
                  <a:pt x="23" y="65"/>
                </a:lnTo>
                <a:lnTo>
                  <a:pt x="18" y="66"/>
                </a:lnTo>
                <a:lnTo>
                  <a:pt x="13" y="65"/>
                </a:lnTo>
                <a:lnTo>
                  <a:pt x="10" y="62"/>
                </a:lnTo>
                <a:lnTo>
                  <a:pt x="7" y="58"/>
                </a:lnTo>
                <a:lnTo>
                  <a:pt x="7" y="54"/>
                </a:lnTo>
                <a:lnTo>
                  <a:pt x="8" y="49"/>
                </a:lnTo>
                <a:lnTo>
                  <a:pt x="11" y="46"/>
                </a:lnTo>
                <a:lnTo>
                  <a:pt x="14" y="43"/>
                </a:lnTo>
                <a:lnTo>
                  <a:pt x="18" y="43"/>
                </a:lnTo>
                <a:lnTo>
                  <a:pt x="23" y="43"/>
                </a:lnTo>
                <a:lnTo>
                  <a:pt x="23" y="39"/>
                </a:lnTo>
                <a:lnTo>
                  <a:pt x="18" y="38"/>
                </a:lnTo>
                <a:lnTo>
                  <a:pt x="15" y="35"/>
                </a:lnTo>
                <a:lnTo>
                  <a:pt x="14" y="32"/>
                </a:lnTo>
                <a:lnTo>
                  <a:pt x="13" y="28"/>
                </a:lnTo>
                <a:lnTo>
                  <a:pt x="14" y="24"/>
                </a:lnTo>
                <a:lnTo>
                  <a:pt x="18" y="20"/>
                </a:lnTo>
                <a:lnTo>
                  <a:pt x="23" y="19"/>
                </a:lnTo>
                <a:lnTo>
                  <a:pt x="23" y="7"/>
                </a:lnTo>
                <a:close/>
              </a:path>
            </a:pathLst>
          </a:custGeom>
          <a:solidFill>
            <a:srgbClr val="C16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72" name="组合 199"/>
          <p:cNvGrpSpPr/>
          <p:nvPr/>
        </p:nvGrpSpPr>
        <p:grpSpPr bwMode="auto">
          <a:xfrm>
            <a:off x="4654550" y="2624138"/>
            <a:ext cx="200025" cy="250825"/>
            <a:chOff x="3665538" y="3100388"/>
            <a:chExt cx="265113" cy="334963"/>
          </a:xfrm>
        </p:grpSpPr>
        <p:sp>
          <p:nvSpPr>
            <p:cNvPr id="3273" name="Freeform 186"/>
            <p:cNvSpPr>
              <a:spLocks noChangeArrowheads="1"/>
            </p:cNvSpPr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3 w 159"/>
                <a:gd name="T7" fmla="*/ 189 h 205"/>
                <a:gd name="T8" fmla="*/ 50 w 159"/>
                <a:gd name="T9" fmla="*/ 191 h 205"/>
                <a:gd name="T10" fmla="*/ 46 w 159"/>
                <a:gd name="T11" fmla="*/ 193 h 205"/>
                <a:gd name="T12" fmla="*/ 41 w 159"/>
                <a:gd name="T13" fmla="*/ 194 h 205"/>
                <a:gd name="T14" fmla="*/ 37 w 159"/>
                <a:gd name="T15" fmla="*/ 195 h 205"/>
                <a:gd name="T16" fmla="*/ 31 w 159"/>
                <a:gd name="T17" fmla="*/ 194 h 205"/>
                <a:gd name="T18" fmla="*/ 27 w 159"/>
                <a:gd name="T19" fmla="*/ 193 h 205"/>
                <a:gd name="T20" fmla="*/ 22 w 159"/>
                <a:gd name="T21" fmla="*/ 191 h 205"/>
                <a:gd name="T22" fmla="*/ 18 w 159"/>
                <a:gd name="T23" fmla="*/ 187 h 205"/>
                <a:gd name="T24" fmla="*/ 15 w 159"/>
                <a:gd name="T25" fmla="*/ 185 h 205"/>
                <a:gd name="T26" fmla="*/ 12 w 159"/>
                <a:gd name="T27" fmla="*/ 180 h 205"/>
                <a:gd name="T28" fmla="*/ 10 w 159"/>
                <a:gd name="T29" fmla="*/ 175 h 205"/>
                <a:gd name="T30" fmla="*/ 10 w 159"/>
                <a:gd name="T31" fmla="*/ 171 h 205"/>
                <a:gd name="T32" fmla="*/ 10 w 159"/>
                <a:gd name="T33" fmla="*/ 166 h 205"/>
                <a:gd name="T34" fmla="*/ 11 w 159"/>
                <a:gd name="T35" fmla="*/ 162 h 205"/>
                <a:gd name="T36" fmla="*/ 12 w 159"/>
                <a:gd name="T37" fmla="*/ 157 h 205"/>
                <a:gd name="T38" fmla="*/ 107 w 159"/>
                <a:gd name="T39" fmla="*/ 4 h 205"/>
                <a:gd name="T40" fmla="*/ 100 w 159"/>
                <a:gd name="T41" fmla="*/ 0 h 205"/>
                <a:gd name="T42" fmla="*/ 4 w 159"/>
                <a:gd name="T43" fmla="*/ 155 h 205"/>
                <a:gd name="T44" fmla="*/ 2 w 159"/>
                <a:gd name="T45" fmla="*/ 160 h 205"/>
                <a:gd name="T46" fmla="*/ 0 w 159"/>
                <a:gd name="T47" fmla="*/ 167 h 205"/>
                <a:gd name="T48" fmla="*/ 0 w 159"/>
                <a:gd name="T49" fmla="*/ 172 h 205"/>
                <a:gd name="T50" fmla="*/ 2 w 159"/>
                <a:gd name="T51" fmla="*/ 179 h 205"/>
                <a:gd name="T52" fmla="*/ 3 w 159"/>
                <a:gd name="T53" fmla="*/ 185 h 205"/>
                <a:gd name="T54" fmla="*/ 7 w 159"/>
                <a:gd name="T55" fmla="*/ 190 h 205"/>
                <a:gd name="T56" fmla="*/ 11 w 159"/>
                <a:gd name="T57" fmla="*/ 195 h 205"/>
                <a:gd name="T58" fmla="*/ 16 w 159"/>
                <a:gd name="T59" fmla="*/ 199 h 205"/>
                <a:gd name="T60" fmla="*/ 23 w 159"/>
                <a:gd name="T61" fmla="*/ 202 h 205"/>
                <a:gd name="T62" fmla="*/ 30 w 159"/>
                <a:gd name="T63" fmla="*/ 203 h 205"/>
                <a:gd name="T64" fmla="*/ 35 w 159"/>
                <a:gd name="T65" fmla="*/ 205 h 205"/>
                <a:gd name="T66" fmla="*/ 42 w 159"/>
                <a:gd name="T67" fmla="*/ 205 h 205"/>
                <a:gd name="T68" fmla="*/ 48 w 159"/>
                <a:gd name="T69" fmla="*/ 202 h 205"/>
                <a:gd name="T70" fmla="*/ 53 w 159"/>
                <a:gd name="T71" fmla="*/ 199 h 205"/>
                <a:gd name="T72" fmla="*/ 58 w 159"/>
                <a:gd name="T73" fmla="*/ 195 h 205"/>
                <a:gd name="T74" fmla="*/ 62 w 159"/>
                <a:gd name="T75" fmla="*/ 191 h 205"/>
                <a:gd name="T76" fmla="*/ 159 w 159"/>
                <a:gd name="T77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74" name="Freeform 187"/>
            <p:cNvSpPr>
              <a:spLocks noChangeArrowheads="1"/>
            </p:cNvSpPr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0 w 77"/>
                <a:gd name="T15" fmla="*/ 9 h 52"/>
                <a:gd name="T16" fmla="*/ 0 w 77"/>
                <a:gd name="T17" fmla="*/ 8 h 52"/>
                <a:gd name="T18" fmla="*/ 0 w 77"/>
                <a:gd name="T19" fmla="*/ 5 h 52"/>
                <a:gd name="T20" fmla="*/ 0 w 77"/>
                <a:gd name="T21" fmla="*/ 2 h 52"/>
                <a:gd name="T22" fmla="*/ 1 w 77"/>
                <a:gd name="T23" fmla="*/ 1 h 52"/>
                <a:gd name="T24" fmla="*/ 4 w 77"/>
                <a:gd name="T25" fmla="*/ 0 h 52"/>
                <a:gd name="T26" fmla="*/ 6 w 77"/>
                <a:gd name="T27" fmla="*/ 0 h 52"/>
                <a:gd name="T28" fmla="*/ 8 w 77"/>
                <a:gd name="T29" fmla="*/ 1 h 52"/>
                <a:gd name="T30" fmla="*/ 74 w 77"/>
                <a:gd name="T31" fmla="*/ 42 h 52"/>
                <a:gd name="T32" fmla="*/ 75 w 77"/>
                <a:gd name="T33" fmla="*/ 43 h 52"/>
                <a:gd name="T34" fmla="*/ 77 w 77"/>
                <a:gd name="T35" fmla="*/ 46 h 52"/>
                <a:gd name="T36" fmla="*/ 77 w 77"/>
                <a:gd name="T37" fmla="*/ 47 h 52"/>
                <a:gd name="T38" fmla="*/ 75 w 77"/>
                <a:gd name="T39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75" name="Freeform 188"/>
            <p:cNvSpPr>
              <a:spLocks noChangeArrowheads="1"/>
            </p:cNvSpPr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2 w 109"/>
                <a:gd name="T7" fmla="*/ 139 h 148"/>
                <a:gd name="T8" fmla="*/ 8 w 109"/>
                <a:gd name="T9" fmla="*/ 142 h 148"/>
                <a:gd name="T10" fmla="*/ 4 w 109"/>
                <a:gd name="T11" fmla="*/ 143 h 148"/>
                <a:gd name="T12" fmla="*/ 0 w 109"/>
                <a:gd name="T13" fmla="*/ 143 h 148"/>
                <a:gd name="T14" fmla="*/ 0 w 109"/>
                <a:gd name="T15" fmla="*/ 145 h 148"/>
                <a:gd name="T16" fmla="*/ 7 w 109"/>
                <a:gd name="T17" fmla="*/ 148 h 148"/>
                <a:gd name="T18" fmla="*/ 14 w 109"/>
                <a:gd name="T19" fmla="*/ 148 h 148"/>
                <a:gd name="T20" fmla="*/ 21 w 109"/>
                <a:gd name="T21" fmla="*/ 145 h 148"/>
                <a:gd name="T22" fmla="*/ 25 w 109"/>
                <a:gd name="T23" fmla="*/ 141 h 148"/>
                <a:gd name="T24" fmla="*/ 109 w 109"/>
                <a:gd name="T25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76" name="Freeform 189"/>
          <p:cNvSpPr>
            <a:spLocks noEditPoints="1" noChangeArrowheads="1"/>
          </p:cNvSpPr>
          <p:nvPr/>
        </p:nvSpPr>
        <p:spPr bwMode="auto">
          <a:xfrm>
            <a:off x="3681413" y="3835400"/>
            <a:ext cx="163512" cy="176213"/>
          </a:xfrm>
          <a:custGeom>
            <a:avLst/>
            <a:gdLst>
              <a:gd name="T0" fmla="*/ 106 w 137"/>
              <a:gd name="T1" fmla="*/ 59 h 147"/>
              <a:gd name="T2" fmla="*/ 103 w 137"/>
              <a:gd name="T3" fmla="*/ 84 h 147"/>
              <a:gd name="T4" fmla="*/ 103 w 137"/>
              <a:gd name="T5" fmla="*/ 99 h 147"/>
              <a:gd name="T6" fmla="*/ 118 w 137"/>
              <a:gd name="T7" fmla="*/ 114 h 147"/>
              <a:gd name="T8" fmla="*/ 113 w 137"/>
              <a:gd name="T9" fmla="*/ 116 h 147"/>
              <a:gd name="T10" fmla="*/ 103 w 137"/>
              <a:gd name="T11" fmla="*/ 28 h 147"/>
              <a:gd name="T12" fmla="*/ 117 w 137"/>
              <a:gd name="T13" fmla="*/ 20 h 147"/>
              <a:gd name="T14" fmla="*/ 106 w 137"/>
              <a:gd name="T15" fmla="*/ 36 h 147"/>
              <a:gd name="T16" fmla="*/ 114 w 137"/>
              <a:gd name="T17" fmla="*/ 68 h 147"/>
              <a:gd name="T18" fmla="*/ 134 w 137"/>
              <a:gd name="T19" fmla="*/ 65 h 147"/>
              <a:gd name="T20" fmla="*/ 136 w 137"/>
              <a:gd name="T21" fmla="*/ 70 h 147"/>
              <a:gd name="T22" fmla="*/ 114 w 137"/>
              <a:gd name="T23" fmla="*/ 70 h 147"/>
              <a:gd name="T24" fmla="*/ 69 w 137"/>
              <a:gd name="T25" fmla="*/ 30 h 147"/>
              <a:gd name="T26" fmla="*/ 98 w 137"/>
              <a:gd name="T27" fmla="*/ 43 h 147"/>
              <a:gd name="T28" fmla="*/ 98 w 137"/>
              <a:gd name="T29" fmla="*/ 93 h 147"/>
              <a:gd name="T30" fmla="*/ 88 w 137"/>
              <a:gd name="T31" fmla="*/ 137 h 147"/>
              <a:gd name="T32" fmla="*/ 71 w 137"/>
              <a:gd name="T33" fmla="*/ 147 h 147"/>
              <a:gd name="T34" fmla="*/ 82 w 137"/>
              <a:gd name="T35" fmla="*/ 114 h 147"/>
              <a:gd name="T36" fmla="*/ 84 w 137"/>
              <a:gd name="T37" fmla="*/ 95 h 147"/>
              <a:gd name="T38" fmla="*/ 98 w 137"/>
              <a:gd name="T39" fmla="*/ 76 h 147"/>
              <a:gd name="T40" fmla="*/ 96 w 137"/>
              <a:gd name="T41" fmla="*/ 57 h 147"/>
              <a:gd name="T42" fmla="*/ 86 w 137"/>
              <a:gd name="T43" fmla="*/ 43 h 147"/>
              <a:gd name="T44" fmla="*/ 69 w 137"/>
              <a:gd name="T45" fmla="*/ 38 h 147"/>
              <a:gd name="T46" fmla="*/ 100 w 137"/>
              <a:gd name="T47" fmla="*/ 31 h 147"/>
              <a:gd name="T48" fmla="*/ 103 w 137"/>
              <a:gd name="T49" fmla="*/ 38 h 147"/>
              <a:gd name="T50" fmla="*/ 103 w 137"/>
              <a:gd name="T51" fmla="*/ 99 h 147"/>
              <a:gd name="T52" fmla="*/ 100 w 137"/>
              <a:gd name="T53" fmla="*/ 104 h 147"/>
              <a:gd name="T54" fmla="*/ 69 w 137"/>
              <a:gd name="T55" fmla="*/ 24 h 147"/>
              <a:gd name="T56" fmla="*/ 72 w 137"/>
              <a:gd name="T57" fmla="*/ 4 h 147"/>
              <a:gd name="T58" fmla="*/ 69 w 137"/>
              <a:gd name="T59" fmla="*/ 24 h 147"/>
              <a:gd name="T60" fmla="*/ 60 w 137"/>
              <a:gd name="T61" fmla="*/ 146 h 147"/>
              <a:gd name="T62" fmla="*/ 48 w 137"/>
              <a:gd name="T63" fmla="*/ 130 h 147"/>
              <a:gd name="T64" fmla="*/ 35 w 137"/>
              <a:gd name="T65" fmla="*/ 84 h 147"/>
              <a:gd name="T66" fmla="*/ 49 w 137"/>
              <a:gd name="T67" fmla="*/ 36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48 w 137"/>
              <a:gd name="T77" fmla="*/ 89 h 147"/>
              <a:gd name="T78" fmla="*/ 56 w 137"/>
              <a:gd name="T79" fmla="*/ 97 h 147"/>
              <a:gd name="T80" fmla="*/ 69 w 137"/>
              <a:gd name="T81" fmla="*/ 147 h 147"/>
              <a:gd name="T82" fmla="*/ 67 w 137"/>
              <a:gd name="T83" fmla="*/ 23 h 147"/>
              <a:gd name="T84" fmla="*/ 67 w 137"/>
              <a:gd name="T85" fmla="*/ 1 h 147"/>
              <a:gd name="T86" fmla="*/ 38 w 137"/>
              <a:gd name="T87" fmla="*/ 104 h 147"/>
              <a:gd name="T88" fmla="*/ 35 w 137"/>
              <a:gd name="T89" fmla="*/ 99 h 147"/>
              <a:gd name="T90" fmla="*/ 35 w 137"/>
              <a:gd name="T91" fmla="*/ 38 h 147"/>
              <a:gd name="T92" fmla="*/ 38 w 137"/>
              <a:gd name="T93" fmla="*/ 31 h 147"/>
              <a:gd name="T94" fmla="*/ 35 w 137"/>
              <a:gd name="T95" fmla="*/ 84 h 147"/>
              <a:gd name="T96" fmla="*/ 31 w 137"/>
              <a:gd name="T97" fmla="*/ 68 h 147"/>
              <a:gd name="T98" fmla="*/ 35 w 137"/>
              <a:gd name="T99" fmla="*/ 84 h 147"/>
              <a:gd name="T100" fmla="*/ 33 w 137"/>
              <a:gd name="T101" fmla="*/ 36 h 147"/>
              <a:gd name="T102" fmla="*/ 21 w 137"/>
              <a:gd name="T103" fmla="*/ 20 h 147"/>
              <a:gd name="T104" fmla="*/ 35 w 137"/>
              <a:gd name="T105" fmla="*/ 30 h 147"/>
              <a:gd name="T106" fmla="*/ 26 w 137"/>
              <a:gd name="T107" fmla="*/ 116 h 147"/>
              <a:gd name="T108" fmla="*/ 19 w 137"/>
              <a:gd name="T109" fmla="*/ 114 h 147"/>
              <a:gd name="T110" fmla="*/ 35 w 137"/>
              <a:gd name="T111" fmla="*/ 99 h 147"/>
              <a:gd name="T112" fmla="*/ 21 w 137"/>
              <a:gd name="T113" fmla="*/ 65 h 147"/>
              <a:gd name="T114" fmla="*/ 23 w 137"/>
              <a:gd name="T115" fmla="*/ 70 h 147"/>
              <a:gd name="T116" fmla="*/ 2 w 137"/>
              <a:gd name="T117" fmla="*/ 70 h 147"/>
              <a:gd name="T118" fmla="*/ 4 w 137"/>
              <a:gd name="T119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6" y="99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3" y="36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close/>
              </a:path>
            </a:pathLst>
          </a:custGeom>
          <a:solidFill>
            <a:srgbClr val="C16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3277" name="组合 214"/>
          <p:cNvGrpSpPr/>
          <p:nvPr/>
        </p:nvGrpSpPr>
        <p:grpSpPr bwMode="auto">
          <a:xfrm>
            <a:off x="3916363" y="2492375"/>
            <a:ext cx="119062" cy="190500"/>
            <a:chOff x="2679701" y="2924175"/>
            <a:chExt cx="160337" cy="255588"/>
          </a:xfrm>
        </p:grpSpPr>
        <p:sp>
          <p:nvSpPr>
            <p:cNvPr id="3278" name="Freeform 190"/>
            <p:cNvSpPr>
              <a:spLocks noChangeArrowheads="1"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8 w 36"/>
                <a:gd name="T13" fmla="*/ 33 h 36"/>
                <a:gd name="T14" fmla="*/ 32 w 36"/>
                <a:gd name="T15" fmla="*/ 29 h 36"/>
                <a:gd name="T16" fmla="*/ 35 w 36"/>
                <a:gd name="T17" fmla="*/ 22 h 36"/>
                <a:gd name="T18" fmla="*/ 36 w 36"/>
                <a:gd name="T19" fmla="*/ 15 h 36"/>
                <a:gd name="T20" fmla="*/ 33 w 36"/>
                <a:gd name="T21" fmla="*/ 8 h 36"/>
                <a:gd name="T22" fmla="*/ 28 w 36"/>
                <a:gd name="T23" fmla="*/ 3 h 36"/>
                <a:gd name="T24" fmla="*/ 21 w 36"/>
                <a:gd name="T25" fmla="*/ 0 h 36"/>
                <a:gd name="T26" fmla="*/ 14 w 36"/>
                <a:gd name="T27" fmla="*/ 0 h 36"/>
                <a:gd name="T28" fmla="*/ 8 w 36"/>
                <a:gd name="T29" fmla="*/ 3 h 36"/>
                <a:gd name="T30" fmla="*/ 4 w 36"/>
                <a:gd name="T31" fmla="*/ 8 h 36"/>
                <a:gd name="T32" fmla="*/ 1 w 36"/>
                <a:gd name="T33" fmla="*/ 14 h 36"/>
                <a:gd name="T34" fmla="*/ 0 w 36"/>
                <a:gd name="T35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79" name="Freeform 191"/>
            <p:cNvSpPr>
              <a:spLocks noChangeArrowheads="1"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7 w 34"/>
                <a:gd name="T7" fmla="*/ 9 h 121"/>
                <a:gd name="T8" fmla="*/ 31 w 34"/>
                <a:gd name="T9" fmla="*/ 2 h 121"/>
                <a:gd name="T10" fmla="*/ 34 w 34"/>
                <a:gd name="T11" fmla="*/ 0 h 121"/>
                <a:gd name="T12" fmla="*/ 31 w 34"/>
                <a:gd name="T13" fmla="*/ 19 h 121"/>
                <a:gd name="T14" fmla="*/ 25 w 34"/>
                <a:gd name="T15" fmla="*/ 61 h 121"/>
                <a:gd name="T16" fmla="*/ 14 w 34"/>
                <a:gd name="T17" fmla="*/ 121 h 121"/>
                <a:gd name="T18" fmla="*/ 0 w 34"/>
                <a:gd name="T1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80" name="Freeform 192"/>
            <p:cNvSpPr>
              <a:spLocks noChangeArrowheads="1"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281" name="Freeform 193"/>
            <p:cNvSpPr>
              <a:spLocks noChangeArrowheads="1"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0 w 9"/>
                <a:gd name="T9" fmla="*/ 1 h 19"/>
                <a:gd name="T10" fmla="*/ 0 w 9"/>
                <a:gd name="T11" fmla="*/ 4 h 19"/>
                <a:gd name="T12" fmla="*/ 3 w 9"/>
                <a:gd name="T13" fmla="*/ 16 h 19"/>
                <a:gd name="T14" fmla="*/ 3 w 9"/>
                <a:gd name="T15" fmla="*/ 19 h 19"/>
                <a:gd name="T16" fmla="*/ 6 w 9"/>
                <a:gd name="T17" fmla="*/ 19 h 19"/>
                <a:gd name="T18" fmla="*/ 9 w 9"/>
                <a:gd name="T19" fmla="*/ 17 h 19"/>
                <a:gd name="T20" fmla="*/ 9 w 9"/>
                <a:gd name="T21" fmla="*/ 15 h 19"/>
                <a:gd name="T22" fmla="*/ 7 w 9"/>
                <a:gd name="T2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C16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3282" name="Freeform 194"/>
          <p:cNvSpPr>
            <a:spLocks noEditPoints="1" noChangeArrowheads="1"/>
          </p:cNvSpPr>
          <p:nvPr/>
        </p:nvSpPr>
        <p:spPr bwMode="auto">
          <a:xfrm>
            <a:off x="3902075" y="1509713"/>
            <a:ext cx="163513" cy="177800"/>
          </a:xfrm>
          <a:custGeom>
            <a:avLst/>
            <a:gdLst>
              <a:gd name="T0" fmla="*/ 105 w 137"/>
              <a:gd name="T1" fmla="*/ 60 h 149"/>
              <a:gd name="T2" fmla="*/ 103 w 137"/>
              <a:gd name="T3" fmla="*/ 85 h 149"/>
              <a:gd name="T4" fmla="*/ 103 w 137"/>
              <a:gd name="T5" fmla="*/ 99 h 149"/>
              <a:gd name="T6" fmla="*/ 118 w 137"/>
              <a:gd name="T7" fmla="*/ 115 h 149"/>
              <a:gd name="T8" fmla="*/ 111 w 137"/>
              <a:gd name="T9" fmla="*/ 116 h 149"/>
              <a:gd name="T10" fmla="*/ 103 w 137"/>
              <a:gd name="T11" fmla="*/ 30 h 149"/>
              <a:gd name="T12" fmla="*/ 116 w 137"/>
              <a:gd name="T13" fmla="*/ 20 h 149"/>
              <a:gd name="T14" fmla="*/ 104 w 137"/>
              <a:gd name="T15" fmla="*/ 38 h 149"/>
              <a:gd name="T16" fmla="*/ 112 w 137"/>
              <a:gd name="T17" fmla="*/ 69 h 149"/>
              <a:gd name="T18" fmla="*/ 133 w 137"/>
              <a:gd name="T19" fmla="*/ 65 h 149"/>
              <a:gd name="T20" fmla="*/ 135 w 137"/>
              <a:gd name="T21" fmla="*/ 72 h 149"/>
              <a:gd name="T22" fmla="*/ 114 w 137"/>
              <a:gd name="T23" fmla="*/ 72 h 149"/>
              <a:gd name="T24" fmla="*/ 69 w 137"/>
              <a:gd name="T25" fmla="*/ 31 h 149"/>
              <a:gd name="T26" fmla="*/ 96 w 137"/>
              <a:gd name="T27" fmla="*/ 43 h 149"/>
              <a:gd name="T28" fmla="*/ 96 w 137"/>
              <a:gd name="T29" fmla="*/ 93 h 149"/>
              <a:gd name="T30" fmla="*/ 88 w 137"/>
              <a:gd name="T31" fmla="*/ 137 h 149"/>
              <a:gd name="T32" fmla="*/ 70 w 137"/>
              <a:gd name="T33" fmla="*/ 149 h 149"/>
              <a:gd name="T34" fmla="*/ 81 w 137"/>
              <a:gd name="T35" fmla="*/ 115 h 149"/>
              <a:gd name="T36" fmla="*/ 82 w 137"/>
              <a:gd name="T37" fmla="*/ 95 h 149"/>
              <a:gd name="T38" fmla="*/ 97 w 137"/>
              <a:gd name="T39" fmla="*/ 77 h 149"/>
              <a:gd name="T40" fmla="*/ 96 w 137"/>
              <a:gd name="T41" fmla="*/ 57 h 149"/>
              <a:gd name="T42" fmla="*/ 85 w 137"/>
              <a:gd name="T43" fmla="*/ 43 h 149"/>
              <a:gd name="T44" fmla="*/ 69 w 137"/>
              <a:gd name="T45" fmla="*/ 39 h 149"/>
              <a:gd name="T46" fmla="*/ 100 w 137"/>
              <a:gd name="T47" fmla="*/ 33 h 149"/>
              <a:gd name="T48" fmla="*/ 103 w 137"/>
              <a:gd name="T49" fmla="*/ 38 h 149"/>
              <a:gd name="T50" fmla="*/ 103 w 137"/>
              <a:gd name="T51" fmla="*/ 99 h 149"/>
              <a:gd name="T52" fmla="*/ 100 w 137"/>
              <a:gd name="T53" fmla="*/ 106 h 149"/>
              <a:gd name="T54" fmla="*/ 69 w 137"/>
              <a:gd name="T55" fmla="*/ 24 h 149"/>
              <a:gd name="T56" fmla="*/ 72 w 137"/>
              <a:gd name="T57" fmla="*/ 4 h 149"/>
              <a:gd name="T58" fmla="*/ 69 w 137"/>
              <a:gd name="T59" fmla="*/ 24 h 149"/>
              <a:gd name="T60" fmla="*/ 58 w 137"/>
              <a:gd name="T61" fmla="*/ 148 h 149"/>
              <a:gd name="T62" fmla="*/ 47 w 137"/>
              <a:gd name="T63" fmla="*/ 130 h 149"/>
              <a:gd name="T64" fmla="*/ 34 w 137"/>
              <a:gd name="T65" fmla="*/ 85 h 149"/>
              <a:gd name="T66" fmla="*/ 47 w 137"/>
              <a:gd name="T67" fmla="*/ 37 h 149"/>
              <a:gd name="T68" fmla="*/ 69 w 137"/>
              <a:gd name="T69" fmla="*/ 31 h 149"/>
              <a:gd name="T70" fmla="*/ 57 w 137"/>
              <a:gd name="T71" fmla="*/ 41 h 149"/>
              <a:gd name="T72" fmla="*/ 43 w 137"/>
              <a:gd name="T73" fmla="*/ 51 h 149"/>
              <a:gd name="T74" fmla="*/ 38 w 137"/>
              <a:gd name="T75" fmla="*/ 69 h 149"/>
              <a:gd name="T76" fmla="*/ 47 w 137"/>
              <a:gd name="T77" fmla="*/ 89 h 149"/>
              <a:gd name="T78" fmla="*/ 55 w 137"/>
              <a:gd name="T79" fmla="*/ 98 h 149"/>
              <a:gd name="T80" fmla="*/ 69 w 137"/>
              <a:gd name="T81" fmla="*/ 149 h 149"/>
              <a:gd name="T82" fmla="*/ 68 w 137"/>
              <a:gd name="T83" fmla="*/ 24 h 149"/>
              <a:gd name="T84" fmla="*/ 65 w 137"/>
              <a:gd name="T85" fmla="*/ 4 h 149"/>
              <a:gd name="T86" fmla="*/ 69 w 137"/>
              <a:gd name="T87" fmla="*/ 0 h 149"/>
              <a:gd name="T88" fmla="*/ 38 w 137"/>
              <a:gd name="T89" fmla="*/ 103 h 149"/>
              <a:gd name="T90" fmla="*/ 34 w 137"/>
              <a:gd name="T91" fmla="*/ 107 h 149"/>
              <a:gd name="T92" fmla="*/ 36 w 137"/>
              <a:gd name="T93" fmla="*/ 38 h 149"/>
              <a:gd name="T94" fmla="*/ 34 w 137"/>
              <a:gd name="T95" fmla="*/ 30 h 149"/>
              <a:gd name="T96" fmla="*/ 34 w 137"/>
              <a:gd name="T97" fmla="*/ 85 h 149"/>
              <a:gd name="T98" fmla="*/ 31 w 137"/>
              <a:gd name="T99" fmla="*/ 61 h 149"/>
              <a:gd name="T100" fmla="*/ 34 w 137"/>
              <a:gd name="T101" fmla="*/ 30 h 149"/>
              <a:gd name="T102" fmla="*/ 20 w 137"/>
              <a:gd name="T103" fmla="*/ 26 h 149"/>
              <a:gd name="T104" fmla="*/ 23 w 137"/>
              <a:gd name="T105" fmla="*/ 19 h 149"/>
              <a:gd name="T106" fmla="*/ 34 w 137"/>
              <a:gd name="T107" fmla="*/ 99 h 149"/>
              <a:gd name="T108" fmla="*/ 23 w 137"/>
              <a:gd name="T109" fmla="*/ 118 h 149"/>
              <a:gd name="T110" fmla="*/ 20 w 137"/>
              <a:gd name="T111" fmla="*/ 112 h 149"/>
              <a:gd name="T112" fmla="*/ 4 w 137"/>
              <a:gd name="T113" fmla="*/ 65 h 149"/>
              <a:gd name="T114" fmla="*/ 23 w 137"/>
              <a:gd name="T115" fmla="*/ 66 h 149"/>
              <a:gd name="T116" fmla="*/ 20 w 137"/>
              <a:gd name="T117" fmla="*/ 72 h 149"/>
              <a:gd name="T118" fmla="*/ 0 w 137"/>
              <a:gd name="T119" fmla="*/ 6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49">
                <a:moveTo>
                  <a:pt x="103" y="51"/>
                </a:moveTo>
                <a:lnTo>
                  <a:pt x="103" y="51"/>
                </a:lnTo>
                <a:lnTo>
                  <a:pt x="105" y="60"/>
                </a:lnTo>
                <a:lnTo>
                  <a:pt x="105" y="69"/>
                </a:lnTo>
                <a:lnTo>
                  <a:pt x="105" y="77"/>
                </a:lnTo>
                <a:lnTo>
                  <a:pt x="103" y="85"/>
                </a:lnTo>
                <a:lnTo>
                  <a:pt x="103" y="51"/>
                </a:lnTo>
                <a:close/>
                <a:moveTo>
                  <a:pt x="103" y="108"/>
                </a:moveTo>
                <a:lnTo>
                  <a:pt x="103" y="99"/>
                </a:lnTo>
                <a:lnTo>
                  <a:pt x="104" y="100"/>
                </a:lnTo>
                <a:lnTo>
                  <a:pt x="116" y="112"/>
                </a:lnTo>
                <a:lnTo>
                  <a:pt x="118" y="115"/>
                </a:lnTo>
                <a:lnTo>
                  <a:pt x="116" y="116"/>
                </a:lnTo>
                <a:lnTo>
                  <a:pt x="114" y="118"/>
                </a:lnTo>
                <a:lnTo>
                  <a:pt x="111" y="116"/>
                </a:lnTo>
                <a:lnTo>
                  <a:pt x="103" y="108"/>
                </a:lnTo>
                <a:close/>
                <a:moveTo>
                  <a:pt x="103" y="38"/>
                </a:moveTo>
                <a:lnTo>
                  <a:pt x="103" y="30"/>
                </a:lnTo>
                <a:lnTo>
                  <a:pt x="111" y="20"/>
                </a:lnTo>
                <a:lnTo>
                  <a:pt x="114" y="19"/>
                </a:lnTo>
                <a:lnTo>
                  <a:pt x="116" y="20"/>
                </a:lnTo>
                <a:lnTo>
                  <a:pt x="118" y="23"/>
                </a:lnTo>
                <a:lnTo>
                  <a:pt x="116" y="26"/>
                </a:lnTo>
                <a:lnTo>
                  <a:pt x="104" y="38"/>
                </a:lnTo>
                <a:lnTo>
                  <a:pt x="103" y="38"/>
                </a:lnTo>
                <a:close/>
                <a:moveTo>
                  <a:pt x="112" y="69"/>
                </a:moveTo>
                <a:lnTo>
                  <a:pt x="112" y="69"/>
                </a:lnTo>
                <a:lnTo>
                  <a:pt x="114" y="66"/>
                </a:lnTo>
                <a:lnTo>
                  <a:pt x="116" y="65"/>
                </a:lnTo>
                <a:lnTo>
                  <a:pt x="133" y="65"/>
                </a:lnTo>
                <a:lnTo>
                  <a:pt x="135" y="66"/>
                </a:lnTo>
                <a:lnTo>
                  <a:pt x="137" y="69"/>
                </a:lnTo>
                <a:lnTo>
                  <a:pt x="135" y="72"/>
                </a:lnTo>
                <a:lnTo>
                  <a:pt x="133" y="72"/>
                </a:lnTo>
                <a:lnTo>
                  <a:pt x="116" y="72"/>
                </a:lnTo>
                <a:lnTo>
                  <a:pt x="114" y="72"/>
                </a:lnTo>
                <a:lnTo>
                  <a:pt x="112" y="69"/>
                </a:lnTo>
                <a:close/>
                <a:moveTo>
                  <a:pt x="69" y="31"/>
                </a:moveTo>
                <a:lnTo>
                  <a:pt x="69" y="31"/>
                </a:lnTo>
                <a:lnTo>
                  <a:pt x="78" y="33"/>
                </a:lnTo>
                <a:lnTo>
                  <a:pt x="88" y="37"/>
                </a:lnTo>
                <a:lnTo>
                  <a:pt x="96" y="43"/>
                </a:lnTo>
                <a:lnTo>
                  <a:pt x="103" y="51"/>
                </a:lnTo>
                <a:lnTo>
                  <a:pt x="103" y="85"/>
                </a:lnTo>
                <a:lnTo>
                  <a:pt x="96" y="93"/>
                </a:lnTo>
                <a:lnTo>
                  <a:pt x="89" y="100"/>
                </a:lnTo>
                <a:lnTo>
                  <a:pt x="89" y="130"/>
                </a:lnTo>
                <a:lnTo>
                  <a:pt x="88" y="137"/>
                </a:lnTo>
                <a:lnTo>
                  <a:pt x="84" y="144"/>
                </a:lnTo>
                <a:lnTo>
                  <a:pt x="77" y="148"/>
                </a:lnTo>
                <a:lnTo>
                  <a:pt x="70" y="149"/>
                </a:lnTo>
                <a:lnTo>
                  <a:pt x="69" y="149"/>
                </a:lnTo>
                <a:lnTo>
                  <a:pt x="69" y="115"/>
                </a:lnTo>
                <a:lnTo>
                  <a:pt x="81" y="115"/>
                </a:lnTo>
                <a:lnTo>
                  <a:pt x="81" y="98"/>
                </a:lnTo>
                <a:lnTo>
                  <a:pt x="81" y="96"/>
                </a:lnTo>
                <a:lnTo>
                  <a:pt x="82" y="95"/>
                </a:lnTo>
                <a:lnTo>
                  <a:pt x="89" y="89"/>
                </a:lnTo>
                <a:lnTo>
                  <a:pt x="95" y="84"/>
                </a:lnTo>
                <a:lnTo>
                  <a:pt x="97" y="77"/>
                </a:lnTo>
                <a:lnTo>
                  <a:pt x="99" y="69"/>
                </a:lnTo>
                <a:lnTo>
                  <a:pt x="97" y="62"/>
                </a:lnTo>
                <a:lnTo>
                  <a:pt x="96" y="57"/>
                </a:lnTo>
                <a:lnTo>
                  <a:pt x="93" y="51"/>
                </a:lnTo>
                <a:lnTo>
                  <a:pt x="89" y="47"/>
                </a:lnTo>
                <a:lnTo>
                  <a:pt x="85" y="43"/>
                </a:lnTo>
                <a:lnTo>
                  <a:pt x="80" y="41"/>
                </a:lnTo>
                <a:lnTo>
                  <a:pt x="74" y="39"/>
                </a:lnTo>
                <a:lnTo>
                  <a:pt x="69" y="39"/>
                </a:lnTo>
                <a:lnTo>
                  <a:pt x="69" y="31"/>
                </a:lnTo>
                <a:close/>
                <a:moveTo>
                  <a:pt x="103" y="30"/>
                </a:moveTo>
                <a:lnTo>
                  <a:pt x="100" y="33"/>
                </a:lnTo>
                <a:lnTo>
                  <a:pt x="99" y="35"/>
                </a:lnTo>
                <a:lnTo>
                  <a:pt x="100" y="38"/>
                </a:lnTo>
                <a:lnTo>
                  <a:pt x="103" y="38"/>
                </a:lnTo>
                <a:lnTo>
                  <a:pt x="103" y="30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100"/>
                </a:lnTo>
                <a:lnTo>
                  <a:pt x="99" y="103"/>
                </a:lnTo>
                <a:lnTo>
                  <a:pt x="100" y="106"/>
                </a:lnTo>
                <a:lnTo>
                  <a:pt x="103" y="108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70" y="1"/>
                </a:lnTo>
                <a:lnTo>
                  <a:pt x="72" y="4"/>
                </a:lnTo>
                <a:lnTo>
                  <a:pt x="72" y="20"/>
                </a:lnTo>
                <a:lnTo>
                  <a:pt x="70" y="23"/>
                </a:lnTo>
                <a:lnTo>
                  <a:pt x="69" y="24"/>
                </a:lnTo>
                <a:close/>
                <a:moveTo>
                  <a:pt x="69" y="149"/>
                </a:moveTo>
                <a:lnTo>
                  <a:pt x="66" y="149"/>
                </a:lnTo>
                <a:lnTo>
                  <a:pt x="58" y="148"/>
                </a:lnTo>
                <a:lnTo>
                  <a:pt x="53" y="144"/>
                </a:lnTo>
                <a:lnTo>
                  <a:pt x="49" y="137"/>
                </a:lnTo>
                <a:lnTo>
                  <a:pt x="47" y="130"/>
                </a:lnTo>
                <a:lnTo>
                  <a:pt x="47" y="100"/>
                </a:lnTo>
                <a:lnTo>
                  <a:pt x="39" y="93"/>
                </a:lnTo>
                <a:lnTo>
                  <a:pt x="34" y="85"/>
                </a:lnTo>
                <a:lnTo>
                  <a:pt x="34" y="53"/>
                </a:lnTo>
                <a:lnTo>
                  <a:pt x="40" y="43"/>
                </a:lnTo>
                <a:lnTo>
                  <a:pt x="47" y="37"/>
                </a:lnTo>
                <a:lnTo>
                  <a:pt x="58" y="33"/>
                </a:lnTo>
                <a:lnTo>
                  <a:pt x="62" y="31"/>
                </a:lnTo>
                <a:lnTo>
                  <a:pt x="69" y="31"/>
                </a:lnTo>
                <a:lnTo>
                  <a:pt x="69" y="39"/>
                </a:lnTo>
                <a:lnTo>
                  <a:pt x="62" y="39"/>
                </a:lnTo>
                <a:lnTo>
                  <a:pt x="57" y="41"/>
                </a:lnTo>
                <a:lnTo>
                  <a:pt x="51" y="43"/>
                </a:lnTo>
                <a:lnTo>
                  <a:pt x="47" y="47"/>
                </a:lnTo>
                <a:lnTo>
                  <a:pt x="43" y="51"/>
                </a:lnTo>
                <a:lnTo>
                  <a:pt x="40" y="57"/>
                </a:lnTo>
                <a:lnTo>
                  <a:pt x="39" y="62"/>
                </a:lnTo>
                <a:lnTo>
                  <a:pt x="38" y="69"/>
                </a:lnTo>
                <a:lnTo>
                  <a:pt x="39" y="77"/>
                </a:lnTo>
                <a:lnTo>
                  <a:pt x="42" y="84"/>
                </a:lnTo>
                <a:lnTo>
                  <a:pt x="47" y="89"/>
                </a:lnTo>
                <a:lnTo>
                  <a:pt x="53" y="95"/>
                </a:lnTo>
                <a:lnTo>
                  <a:pt x="54" y="96"/>
                </a:lnTo>
                <a:lnTo>
                  <a:pt x="55" y="98"/>
                </a:lnTo>
                <a:lnTo>
                  <a:pt x="55" y="115"/>
                </a:lnTo>
                <a:lnTo>
                  <a:pt x="69" y="115"/>
                </a:lnTo>
                <a:lnTo>
                  <a:pt x="69" y="149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8" y="24"/>
                </a:lnTo>
                <a:lnTo>
                  <a:pt x="66" y="23"/>
                </a:lnTo>
                <a:lnTo>
                  <a:pt x="65" y="20"/>
                </a:lnTo>
                <a:lnTo>
                  <a:pt x="65" y="4"/>
                </a:lnTo>
                <a:lnTo>
                  <a:pt x="66" y="1"/>
                </a:lnTo>
                <a:lnTo>
                  <a:pt x="68" y="0"/>
                </a:lnTo>
                <a:lnTo>
                  <a:pt x="69" y="0"/>
                </a:lnTo>
                <a:close/>
                <a:moveTo>
                  <a:pt x="34" y="107"/>
                </a:moveTo>
                <a:lnTo>
                  <a:pt x="36" y="106"/>
                </a:lnTo>
                <a:lnTo>
                  <a:pt x="38" y="103"/>
                </a:lnTo>
                <a:lnTo>
                  <a:pt x="36" y="100"/>
                </a:lnTo>
                <a:lnTo>
                  <a:pt x="34" y="99"/>
                </a:lnTo>
                <a:lnTo>
                  <a:pt x="34" y="107"/>
                </a:lnTo>
                <a:close/>
                <a:moveTo>
                  <a:pt x="34" y="38"/>
                </a:moveTo>
                <a:lnTo>
                  <a:pt x="34" y="38"/>
                </a:lnTo>
                <a:lnTo>
                  <a:pt x="36" y="38"/>
                </a:lnTo>
                <a:lnTo>
                  <a:pt x="38" y="35"/>
                </a:lnTo>
                <a:lnTo>
                  <a:pt x="36" y="33"/>
                </a:lnTo>
                <a:lnTo>
                  <a:pt x="34" y="30"/>
                </a:lnTo>
                <a:lnTo>
                  <a:pt x="34" y="38"/>
                </a:lnTo>
                <a:close/>
                <a:moveTo>
                  <a:pt x="34" y="85"/>
                </a:moveTo>
                <a:lnTo>
                  <a:pt x="34" y="85"/>
                </a:lnTo>
                <a:lnTo>
                  <a:pt x="31" y="77"/>
                </a:lnTo>
                <a:lnTo>
                  <a:pt x="31" y="69"/>
                </a:lnTo>
                <a:lnTo>
                  <a:pt x="31" y="61"/>
                </a:lnTo>
                <a:lnTo>
                  <a:pt x="34" y="53"/>
                </a:lnTo>
                <a:lnTo>
                  <a:pt x="34" y="85"/>
                </a:lnTo>
                <a:close/>
                <a:moveTo>
                  <a:pt x="34" y="30"/>
                </a:moveTo>
                <a:lnTo>
                  <a:pt x="34" y="38"/>
                </a:lnTo>
                <a:lnTo>
                  <a:pt x="31" y="38"/>
                </a:lnTo>
                <a:lnTo>
                  <a:pt x="20" y="26"/>
                </a:lnTo>
                <a:lnTo>
                  <a:pt x="19" y="23"/>
                </a:lnTo>
                <a:lnTo>
                  <a:pt x="20" y="20"/>
                </a:lnTo>
                <a:lnTo>
                  <a:pt x="23" y="19"/>
                </a:lnTo>
                <a:lnTo>
                  <a:pt x="24" y="20"/>
                </a:lnTo>
                <a:lnTo>
                  <a:pt x="34" y="30"/>
                </a:lnTo>
                <a:close/>
                <a:moveTo>
                  <a:pt x="34" y="99"/>
                </a:moveTo>
                <a:lnTo>
                  <a:pt x="34" y="107"/>
                </a:lnTo>
                <a:lnTo>
                  <a:pt x="24" y="116"/>
                </a:lnTo>
                <a:lnTo>
                  <a:pt x="23" y="118"/>
                </a:lnTo>
                <a:lnTo>
                  <a:pt x="20" y="116"/>
                </a:lnTo>
                <a:lnTo>
                  <a:pt x="19" y="115"/>
                </a:lnTo>
                <a:lnTo>
                  <a:pt x="20" y="112"/>
                </a:lnTo>
                <a:lnTo>
                  <a:pt x="31" y="100"/>
                </a:lnTo>
                <a:lnTo>
                  <a:pt x="34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0" y="65"/>
                </a:lnTo>
                <a:lnTo>
                  <a:pt x="23" y="66"/>
                </a:lnTo>
                <a:lnTo>
                  <a:pt x="24" y="69"/>
                </a:lnTo>
                <a:lnTo>
                  <a:pt x="23" y="72"/>
                </a:lnTo>
                <a:lnTo>
                  <a:pt x="20" y="72"/>
                </a:lnTo>
                <a:lnTo>
                  <a:pt x="4" y="72"/>
                </a:lnTo>
                <a:lnTo>
                  <a:pt x="1" y="72"/>
                </a:lnTo>
                <a:lnTo>
                  <a:pt x="0" y="69"/>
                </a:lnTo>
                <a:lnTo>
                  <a:pt x="1" y="66"/>
                </a:lnTo>
                <a:lnTo>
                  <a:pt x="4" y="65"/>
                </a:lnTo>
                <a:close/>
              </a:path>
            </a:pathLst>
          </a:custGeom>
          <a:solidFill>
            <a:srgbClr val="C16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283" name="文本框 217"/>
          <p:cNvSpPr txBox="1">
            <a:spLocks noChangeArrowheads="1"/>
          </p:cNvSpPr>
          <p:nvPr/>
        </p:nvSpPr>
        <p:spPr bwMode="auto">
          <a:xfrm>
            <a:off x="5191125" y="2636838"/>
            <a:ext cx="42179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</a:t>
            </a:r>
            <a:r>
              <a:rPr lang="zh-CN" altLang="en-US" sz="4400" dirty="0">
                <a:solidFill>
                  <a:srgbClr val="4341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写作培训</a:t>
            </a:r>
          </a:p>
        </p:txBody>
      </p:sp>
      <p:sp>
        <p:nvSpPr>
          <p:cNvPr id="3284" name="文本框 218"/>
          <p:cNvSpPr txBox="1">
            <a:spLocks noChangeArrowheads="1"/>
          </p:cNvSpPr>
          <p:nvPr/>
        </p:nvSpPr>
        <p:spPr bwMode="auto">
          <a:xfrm>
            <a:off x="7575550" y="3573463"/>
            <a:ext cx="1797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4341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商务实践中心</a:t>
            </a:r>
          </a:p>
        </p:txBody>
      </p:sp>
      <p:sp>
        <p:nvSpPr>
          <p:cNvPr id="203" name="斜纹 202"/>
          <p:cNvSpPr/>
          <p:nvPr/>
        </p:nvSpPr>
        <p:spPr>
          <a:xfrm>
            <a:off x="9412288" y="3473450"/>
            <a:ext cx="2235200" cy="434975"/>
          </a:xfrm>
          <a:prstGeom prst="diagStrip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24" name="直接连接符 223"/>
          <p:cNvCxnSpPr/>
          <p:nvPr/>
        </p:nvCxnSpPr>
        <p:spPr>
          <a:xfrm>
            <a:off x="7429500" y="173038"/>
            <a:ext cx="3957638" cy="1587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接连接符 224"/>
          <p:cNvCxnSpPr>
            <a:endCxn id="196" idx="3"/>
          </p:cNvCxnSpPr>
          <p:nvPr/>
        </p:nvCxnSpPr>
        <p:spPr>
          <a:xfrm>
            <a:off x="6456363" y="3416300"/>
            <a:ext cx="5543550" cy="127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接连接符 226"/>
          <p:cNvCxnSpPr/>
          <p:nvPr/>
        </p:nvCxnSpPr>
        <p:spPr>
          <a:xfrm>
            <a:off x="7680325" y="6656388"/>
            <a:ext cx="3957638" cy="1587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 flipH="1" flipV="1">
            <a:off x="3630613" y="2500313"/>
            <a:ext cx="2465387" cy="7937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 bwMode="auto">
          <a:xfrm>
            <a:off x="5773738" y="1281113"/>
            <a:ext cx="5519737" cy="2716212"/>
            <a:chOff x="4700098" y="1585135"/>
            <a:chExt cx="4277084" cy="2104141"/>
          </a:xfrm>
        </p:grpSpPr>
        <p:sp>
          <p:nvSpPr>
            <p:cNvPr id="83" name="矩形 82"/>
            <p:cNvSpPr/>
            <p:nvPr/>
          </p:nvSpPr>
          <p:spPr>
            <a:xfrm>
              <a:off x="4893225" y="1585135"/>
              <a:ext cx="4083957" cy="210414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18436" name="组合 78"/>
            <p:cNvGrpSpPr/>
            <p:nvPr/>
          </p:nvGrpSpPr>
          <p:grpSpPr bwMode="auto">
            <a:xfrm>
              <a:off x="4700098" y="2302241"/>
              <a:ext cx="375605" cy="375605"/>
              <a:chOff x="665457" y="3171874"/>
              <a:chExt cx="375605" cy="375605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665457" y="3171725"/>
                <a:ext cx="375183" cy="376311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758945" y="3260269"/>
                <a:ext cx="188206" cy="18815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-25400" y="0"/>
            <a:ext cx="122174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25400" y="6678613"/>
            <a:ext cx="12217400" cy="179387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8442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450138" y="1920875"/>
            <a:ext cx="299243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活动前期宣传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中期宣传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后期宣传</a:t>
            </a:r>
          </a:p>
        </p:txBody>
      </p:sp>
      <p:grpSp>
        <p:nvGrpSpPr>
          <p:cNvPr id="69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18446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18447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18451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18452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8455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18456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18457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18461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18462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18466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18467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18471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18472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18476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18477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18481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18482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18486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18487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75" name="椭圆 74"/>
          <p:cNvSpPr/>
          <p:nvPr/>
        </p:nvSpPr>
        <p:spPr>
          <a:xfrm>
            <a:off x="3560763" y="2365375"/>
            <a:ext cx="268287" cy="269875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1920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697663"/>
            <a:ext cx="12192000" cy="160337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0484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20487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20488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20492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20493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20497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20498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20502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20503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20507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20508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20512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20513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20517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20518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20522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20523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20527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20528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4911725" y="2854325"/>
            <a:ext cx="25495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应急方案</a:t>
            </a:r>
            <a:endParaRPr lang="en-US" altLang="zh-CN" sz="44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>
            <a:endCxn id="75" idx="7"/>
          </p:cNvCxnSpPr>
          <p:nvPr/>
        </p:nvCxnSpPr>
        <p:spPr>
          <a:xfrm flipH="1">
            <a:off x="5995988" y="4587875"/>
            <a:ext cx="409575" cy="1392238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 bwMode="auto">
          <a:xfrm>
            <a:off x="6280150" y="1738313"/>
            <a:ext cx="5484813" cy="2946400"/>
            <a:chOff x="4714922" y="1585135"/>
            <a:chExt cx="4249729" cy="2283139"/>
          </a:xfrm>
        </p:grpSpPr>
        <p:sp>
          <p:nvSpPr>
            <p:cNvPr id="83" name="矩形 82"/>
            <p:cNvSpPr/>
            <p:nvPr/>
          </p:nvSpPr>
          <p:spPr>
            <a:xfrm>
              <a:off x="4880975" y="1585135"/>
              <a:ext cx="4083676" cy="210353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22532" name="组合 78"/>
            <p:cNvGrpSpPr/>
            <p:nvPr/>
          </p:nvGrpSpPr>
          <p:grpSpPr bwMode="auto">
            <a:xfrm>
              <a:off x="4714922" y="3492669"/>
              <a:ext cx="375605" cy="375605"/>
              <a:chOff x="680281" y="4362302"/>
              <a:chExt cx="375605" cy="375605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680281" y="4362714"/>
                <a:ext cx="375157" cy="375193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773763" y="4451284"/>
                <a:ext cx="188194" cy="18698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-25400" y="-26988"/>
            <a:ext cx="12242800" cy="54927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25400" y="6678613"/>
            <a:ext cx="12217400" cy="179387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2538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22541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22542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22546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22547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22539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22551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22552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22556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22557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22561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22562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22566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22567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22571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22572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22576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22577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22580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22581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22582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75" name="椭圆 74"/>
          <p:cNvSpPr/>
          <p:nvPr/>
        </p:nvSpPr>
        <p:spPr>
          <a:xfrm>
            <a:off x="5767388" y="5942013"/>
            <a:ext cx="268287" cy="268287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7229475" y="2198688"/>
            <a:ext cx="4002088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报名方式及报名表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纸质报名表回收地址及联系方式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奖项设置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办公自动化发文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邀请函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07988" y="333375"/>
            <a:ext cx="11160125" cy="6048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4578" name="TextBox 12"/>
          <p:cNvSpPr txBox="1">
            <a:spLocks noChangeArrowheads="1"/>
          </p:cNvSpPr>
          <p:nvPr/>
        </p:nvSpPr>
        <p:spPr bwMode="auto">
          <a:xfrm>
            <a:off x="3863975" y="2941638"/>
            <a:ext cx="4752975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策划书基本格式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2"/>
          <p:cNvSpPr txBox="1">
            <a:spLocks noChangeArrowheads="1"/>
          </p:cNvSpPr>
          <p:nvPr/>
        </p:nvSpPr>
        <p:spPr bwMode="auto">
          <a:xfrm>
            <a:off x="1727200" y="333375"/>
            <a:ext cx="2376488" cy="4603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策划书基本格式</a:t>
            </a:r>
          </a:p>
        </p:txBody>
      </p:sp>
      <p:sp>
        <p:nvSpPr>
          <p:cNvPr id="7" name="矩形 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>
            <a:off x="5780088" y="3221038"/>
            <a:ext cx="400050" cy="3429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9" name="斜纹 8"/>
          <p:cNvSpPr/>
          <p:nvPr/>
        </p:nvSpPr>
        <p:spPr>
          <a:xfrm>
            <a:off x="119063" y="115888"/>
            <a:ext cx="2424112" cy="1822450"/>
          </a:xfrm>
          <a:prstGeom prst="diagStripe">
            <a:avLst/>
          </a:prstGeom>
          <a:solidFill>
            <a:srgbClr val="595959">
              <a:alpha val="67059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6629" name="图片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3" y="333375"/>
            <a:ext cx="4554537" cy="627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Box 12"/>
          <p:cNvSpPr txBox="1">
            <a:spLocks noChangeArrowheads="1"/>
          </p:cNvSpPr>
          <p:nvPr/>
        </p:nvSpPr>
        <p:spPr bwMode="auto">
          <a:xfrm>
            <a:off x="798513" y="1476375"/>
            <a:ext cx="4056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●封面不用加页眉页脚</a:t>
            </a:r>
          </a:p>
        </p:txBody>
      </p:sp>
      <p:sp>
        <p:nvSpPr>
          <p:cNvPr id="26632" name="TextBox 12"/>
          <p:cNvSpPr txBox="1">
            <a:spLocks noChangeArrowheads="1"/>
          </p:cNvSpPr>
          <p:nvPr/>
        </p:nvSpPr>
        <p:spPr bwMode="auto">
          <a:xfrm>
            <a:off x="798513" y="1989138"/>
            <a:ext cx="4546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●主标题：组织名称 黑体一号 加粗居中</a:t>
            </a:r>
          </a:p>
        </p:txBody>
      </p:sp>
      <p:sp>
        <p:nvSpPr>
          <p:cNvPr id="26633" name="TextBox 12"/>
          <p:cNvSpPr txBox="1">
            <a:spLocks noChangeArrowheads="1"/>
          </p:cNvSpPr>
          <p:nvPr/>
        </p:nvSpPr>
        <p:spPr bwMode="auto">
          <a:xfrm>
            <a:off x="695325" y="2924175"/>
            <a:ext cx="4546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●副标题：活动名称 黑体 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 加粗居中</a:t>
            </a:r>
          </a:p>
        </p:txBody>
      </p:sp>
      <p:sp>
        <p:nvSpPr>
          <p:cNvPr id="26634" name="TextBox 12"/>
          <p:cNvSpPr txBox="1">
            <a:spLocks noChangeArrowheads="1"/>
          </p:cNvSpPr>
          <p:nvPr/>
        </p:nvSpPr>
        <p:spPr bwMode="auto">
          <a:xfrm>
            <a:off x="695325" y="3860800"/>
            <a:ext cx="454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●使用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个回车策划书与落款隔开</a:t>
            </a:r>
          </a:p>
        </p:txBody>
      </p:sp>
      <p:sp>
        <p:nvSpPr>
          <p:cNvPr id="26635" name="TextBox 12"/>
          <p:cNvSpPr txBox="1">
            <a:spLocks noChangeArrowheads="1"/>
          </p:cNvSpPr>
          <p:nvPr/>
        </p:nvSpPr>
        <p:spPr bwMode="auto">
          <a:xfrm>
            <a:off x="695325" y="4511675"/>
            <a:ext cx="4546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●落款：依次写主办单位、赞助商 宋体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号加粗 居中</a:t>
            </a:r>
          </a:p>
        </p:txBody>
      </p:sp>
      <p:sp>
        <p:nvSpPr>
          <p:cNvPr id="26636" name="TextBox 12"/>
          <p:cNvSpPr txBox="1">
            <a:spLocks noChangeArrowheads="1"/>
          </p:cNvSpPr>
          <p:nvPr/>
        </p:nvSpPr>
        <p:spPr bwMode="auto">
          <a:xfrm>
            <a:off x="695325" y="5532438"/>
            <a:ext cx="4546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●落款中的时间应大写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2"/>
          <p:cNvSpPr txBox="1">
            <a:spLocks noChangeArrowheads="1"/>
          </p:cNvSpPr>
          <p:nvPr/>
        </p:nvSpPr>
        <p:spPr bwMode="auto">
          <a:xfrm>
            <a:off x="1727200" y="333375"/>
            <a:ext cx="2376488" cy="4603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策划书基本格式</a:t>
            </a:r>
          </a:p>
        </p:txBody>
      </p:sp>
      <p:sp>
        <p:nvSpPr>
          <p:cNvPr id="7" name="矩形 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>
            <a:off x="5780088" y="3221038"/>
            <a:ext cx="400050" cy="3429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9" name="斜纹 8"/>
          <p:cNvSpPr/>
          <p:nvPr/>
        </p:nvSpPr>
        <p:spPr>
          <a:xfrm>
            <a:off x="119063" y="115888"/>
            <a:ext cx="2424112" cy="1822450"/>
          </a:xfrm>
          <a:prstGeom prst="diagStripe">
            <a:avLst/>
          </a:prstGeom>
          <a:solidFill>
            <a:srgbClr val="595959">
              <a:alpha val="67059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7653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725" y="344488"/>
            <a:ext cx="4751388" cy="624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TextBox 12"/>
          <p:cNvSpPr txBox="1">
            <a:spLocks noChangeArrowheads="1"/>
          </p:cNvSpPr>
          <p:nvPr/>
        </p:nvSpPr>
        <p:spPr bwMode="auto">
          <a:xfrm>
            <a:off x="1052513" y="1522413"/>
            <a:ext cx="4546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●全文结构层次可分为：一、（一）、（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）、</a:t>
            </a:r>
          </a:p>
        </p:txBody>
      </p:sp>
      <p:sp>
        <p:nvSpPr>
          <p:cNvPr id="27656" name="TextBox 12"/>
          <p:cNvSpPr txBox="1">
            <a:spLocks noChangeArrowheads="1"/>
          </p:cNvSpPr>
          <p:nvPr/>
        </p:nvSpPr>
        <p:spPr bwMode="auto">
          <a:xfrm>
            <a:off x="1190625" y="2727325"/>
            <a:ext cx="45450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●注意不同层次开始需要首行缩进，保证架构清晰</a:t>
            </a:r>
          </a:p>
        </p:txBody>
      </p:sp>
      <p:sp>
        <p:nvSpPr>
          <p:cNvPr id="27657" name="TextBox 12"/>
          <p:cNvSpPr txBox="1">
            <a:spLocks noChangeArrowheads="1"/>
          </p:cNvSpPr>
          <p:nvPr/>
        </p:nvSpPr>
        <p:spPr bwMode="auto">
          <a:xfrm>
            <a:off x="1217613" y="3930650"/>
            <a:ext cx="4546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●第一层结构（大标题）一律用小三 宋体 加粗</a:t>
            </a:r>
          </a:p>
        </p:txBody>
      </p:sp>
      <p:sp>
        <p:nvSpPr>
          <p:cNvPr id="27658" name="TextBox 12"/>
          <p:cNvSpPr txBox="1">
            <a:spLocks noChangeArrowheads="1"/>
          </p:cNvSpPr>
          <p:nvPr/>
        </p:nvSpPr>
        <p:spPr bwMode="auto">
          <a:xfrm>
            <a:off x="1323975" y="5032375"/>
            <a:ext cx="4546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●正文均为（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号，宋体）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  <p:bldP spid="27656" grpId="0"/>
      <p:bldP spid="27657" grpId="0"/>
      <p:bldP spid="276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2"/>
          <p:cNvSpPr txBox="1">
            <a:spLocks noChangeArrowheads="1"/>
          </p:cNvSpPr>
          <p:nvPr/>
        </p:nvSpPr>
        <p:spPr bwMode="auto">
          <a:xfrm>
            <a:off x="1727200" y="333375"/>
            <a:ext cx="2376488" cy="4603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>
            <a:off x="5780088" y="3221038"/>
            <a:ext cx="400050" cy="3429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9" name="斜纹 8"/>
          <p:cNvSpPr/>
          <p:nvPr/>
        </p:nvSpPr>
        <p:spPr>
          <a:xfrm>
            <a:off x="119063" y="115888"/>
            <a:ext cx="2424112" cy="1822450"/>
          </a:xfrm>
          <a:prstGeom prst="diagStripe">
            <a:avLst/>
          </a:prstGeom>
          <a:solidFill>
            <a:srgbClr val="595959">
              <a:alpha val="67059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677" name="TextBox 12"/>
          <p:cNvSpPr txBox="1">
            <a:spLocks noChangeArrowheads="1"/>
          </p:cNvSpPr>
          <p:nvPr/>
        </p:nvSpPr>
        <p:spPr bwMode="auto">
          <a:xfrm>
            <a:off x="496888" y="2833688"/>
            <a:ext cx="48244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●擅用表格，条理清晰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454025"/>
            <a:ext cx="4600575" cy="605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TextBox 12"/>
          <p:cNvSpPr txBox="1">
            <a:spLocks noChangeArrowheads="1"/>
          </p:cNvSpPr>
          <p:nvPr/>
        </p:nvSpPr>
        <p:spPr bwMode="auto">
          <a:xfrm>
            <a:off x="2541588" y="3659188"/>
            <a:ext cx="482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活动流程、人员安排</a:t>
            </a:r>
          </a:p>
        </p:txBody>
      </p:sp>
      <p:sp>
        <p:nvSpPr>
          <p:cNvPr id="28680" name="TextBox 12"/>
          <p:cNvSpPr txBox="1">
            <a:spLocks noChangeArrowheads="1"/>
          </p:cNvSpPr>
          <p:nvPr/>
        </p:nvSpPr>
        <p:spPr bwMode="auto">
          <a:xfrm>
            <a:off x="2541588" y="4252913"/>
            <a:ext cx="482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物资、预算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463550"/>
            <a:ext cx="4608512" cy="604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0800000">
            <a:off x="-115888" y="0"/>
            <a:ext cx="6096001" cy="68849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6088063" y="3186113"/>
            <a:ext cx="400050" cy="342900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29699" name="TextBox 12"/>
          <p:cNvSpPr txBox="1">
            <a:spLocks noChangeArrowheads="1"/>
          </p:cNvSpPr>
          <p:nvPr/>
        </p:nvSpPr>
        <p:spPr bwMode="auto">
          <a:xfrm>
            <a:off x="8526463" y="1101725"/>
            <a:ext cx="2376487" cy="46196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策划书基本格式</a:t>
            </a:r>
          </a:p>
        </p:txBody>
      </p:sp>
      <p:sp>
        <p:nvSpPr>
          <p:cNvPr id="6" name="斜纹 5"/>
          <p:cNvSpPr/>
          <p:nvPr/>
        </p:nvSpPr>
        <p:spPr>
          <a:xfrm rot="5400000">
            <a:off x="9690893" y="653257"/>
            <a:ext cx="2424113" cy="1822450"/>
          </a:xfrm>
          <a:prstGeom prst="diagStripe">
            <a:avLst/>
          </a:prstGeom>
          <a:solidFill>
            <a:srgbClr val="595959">
              <a:alpha val="67059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701" name="TextBox 12"/>
          <p:cNvSpPr txBox="1">
            <a:spLocks noChangeArrowheads="1"/>
          </p:cNvSpPr>
          <p:nvPr/>
        </p:nvSpPr>
        <p:spPr bwMode="auto">
          <a:xfrm>
            <a:off x="7007225" y="3211513"/>
            <a:ext cx="4824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目录：引用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自定义目录</a:t>
            </a:r>
          </a:p>
        </p:txBody>
      </p:sp>
      <p:pic>
        <p:nvPicPr>
          <p:cNvPr id="29702" name="图片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628650"/>
            <a:ext cx="419100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0800000">
            <a:off x="-115888" y="0"/>
            <a:ext cx="12307888" cy="68849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1958975" y="871538"/>
            <a:ext cx="2374900" cy="4619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策划书基本格式</a:t>
            </a:r>
          </a:p>
        </p:txBody>
      </p:sp>
      <p:sp>
        <p:nvSpPr>
          <p:cNvPr id="6" name="斜纹 5"/>
          <p:cNvSpPr/>
          <p:nvPr/>
        </p:nvSpPr>
        <p:spPr>
          <a:xfrm rot="155207">
            <a:off x="303213" y="385763"/>
            <a:ext cx="2424112" cy="1822450"/>
          </a:xfrm>
          <a:prstGeom prst="diagStrip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725" name="TextBox 12"/>
          <p:cNvSpPr txBox="1">
            <a:spLocks noChangeArrowheads="1"/>
          </p:cNvSpPr>
          <p:nvPr/>
        </p:nvSpPr>
        <p:spPr bwMode="auto">
          <a:xfrm>
            <a:off x="1958975" y="1700213"/>
            <a:ext cx="814705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●名称：正文第一次出现人名、地名、组织名均使用全称</a:t>
            </a:r>
          </a:p>
        </p:txBody>
      </p:sp>
      <p:sp>
        <p:nvSpPr>
          <p:cNvPr id="30726" name="TextBox 12"/>
          <p:cNvSpPr txBox="1">
            <a:spLocks noChangeArrowheads="1"/>
          </p:cNvSpPr>
          <p:nvPr/>
        </p:nvSpPr>
        <p:spPr bwMode="auto">
          <a:xfrm>
            <a:off x="1946275" y="3398838"/>
            <a:ext cx="8097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●数字：正文使用阿拉伯数字、如表示数量、长度、高度等</a:t>
            </a:r>
          </a:p>
        </p:txBody>
      </p:sp>
      <p:sp>
        <p:nvSpPr>
          <p:cNvPr id="30727" name="TextBox 12"/>
          <p:cNvSpPr txBox="1">
            <a:spLocks noChangeArrowheads="1"/>
          </p:cNvSpPr>
          <p:nvPr/>
        </p:nvSpPr>
        <p:spPr bwMode="auto">
          <a:xfrm>
            <a:off x="1958975" y="3592513"/>
            <a:ext cx="8415338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●标点符号：注意“</a:t>
            </a:r>
            <a:r>
              <a:rPr lang="zh-CN" altLang="en-US"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”与“</a:t>
            </a:r>
            <a:r>
              <a:rPr lang="en-US" altLang="zh-CN" sz="6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”的区别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以及“、”与“</a:t>
            </a:r>
            <a:r>
              <a:rPr lang="en-US" altLang="zh-CN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”的区别</a:t>
            </a:r>
          </a:p>
        </p:txBody>
      </p:sp>
      <p:sp>
        <p:nvSpPr>
          <p:cNvPr id="30728" name="TextBox 12"/>
          <p:cNvSpPr txBox="1">
            <a:spLocks noChangeArrowheads="1"/>
          </p:cNvSpPr>
          <p:nvPr/>
        </p:nvSpPr>
        <p:spPr bwMode="auto">
          <a:xfrm>
            <a:off x="1976438" y="2430463"/>
            <a:ext cx="83978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凡涉及专有名词、名称的，如人名、地名、组织名的。不能出现错别字、漏写、重复等情况</a:t>
            </a:r>
          </a:p>
        </p:txBody>
      </p:sp>
      <p:sp>
        <p:nvSpPr>
          <p:cNvPr id="30729" name="TextBox 12"/>
          <p:cNvSpPr txBox="1">
            <a:spLocks noChangeArrowheads="1"/>
          </p:cNvSpPr>
          <p:nvPr/>
        </p:nvSpPr>
        <p:spPr bwMode="auto">
          <a:xfrm>
            <a:off x="1946275" y="5162550"/>
            <a:ext cx="84280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●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整体布局：尽量不要出现某一部分的一行内换到下页或者标题错位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959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2"/>
          <p:cNvSpPr txBox="1">
            <a:spLocks noChangeArrowheads="1"/>
          </p:cNvSpPr>
          <p:nvPr/>
        </p:nvSpPr>
        <p:spPr bwMode="auto">
          <a:xfrm>
            <a:off x="2938780" y="3138170"/>
            <a:ext cx="7793355" cy="173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8800">
                <a:solidFill>
                  <a:schemeClr val="bg1"/>
                </a:solidFill>
                <a:latin typeface="Agency FB" pitchFamily="34" charset="0"/>
                <a:ea typeface="微软雅黑" panose="020B0503020204020204" pitchFamily="34" charset="-122"/>
              </a:rPr>
              <a:t>Thank You</a:t>
            </a:r>
            <a:endParaRPr lang="zh-CN" altLang="en-US" sz="8800">
              <a:solidFill>
                <a:schemeClr val="bg1"/>
              </a:solidFill>
              <a:latin typeface="Agency FB" pitchFamily="34" charset="0"/>
              <a:ea typeface="微软雅黑" panose="020B0503020204020204" pitchFamily="34" charset="-122"/>
            </a:endParaRPr>
          </a:p>
        </p:txBody>
      </p:sp>
      <p:sp>
        <p:nvSpPr>
          <p:cNvPr id="31747" name="TextBox 12"/>
          <p:cNvSpPr txBox="1">
            <a:spLocks noChangeArrowheads="1"/>
          </p:cNvSpPr>
          <p:nvPr/>
        </p:nvSpPr>
        <p:spPr bwMode="auto">
          <a:xfrm>
            <a:off x="4219575" y="2276158"/>
            <a:ext cx="4752975" cy="862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8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40481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481763"/>
            <a:ext cx="12192000" cy="4048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4099" name="文本框 8"/>
          <p:cNvSpPr txBox="1">
            <a:spLocks noChangeArrowheads="1"/>
          </p:cNvSpPr>
          <p:nvPr/>
        </p:nvSpPr>
        <p:spPr bwMode="auto">
          <a:xfrm>
            <a:off x="3935413" y="-1466850"/>
            <a:ext cx="3673475" cy="924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9500" b="1">
                <a:solidFill>
                  <a:srgbClr val="404040"/>
                </a:solidFill>
                <a:latin typeface="华文隶书" pitchFamily="2" charset="-122"/>
                <a:ea typeface="华文隶书" pitchFamily="2" charset="-122"/>
              </a:rPr>
              <a:t>？</a:t>
            </a:r>
          </a:p>
        </p:txBody>
      </p:sp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5483225" y="4868863"/>
            <a:ext cx="1225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</a:t>
            </a: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0" y="404813"/>
            <a:ext cx="12192000" cy="6076950"/>
            <a:chOff x="-4039" y="404664"/>
            <a:chExt cx="9144000" cy="6076845"/>
          </a:xfrm>
        </p:grpSpPr>
        <p:sp>
          <p:nvSpPr>
            <p:cNvPr id="8" name="矩形 7"/>
            <p:cNvSpPr/>
            <p:nvPr/>
          </p:nvSpPr>
          <p:spPr>
            <a:xfrm>
              <a:off x="-4039" y="404664"/>
              <a:ext cx="9144000" cy="60768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4103" name="文本框 9"/>
            <p:cNvSpPr txBox="1">
              <a:spLocks noChangeArrowheads="1"/>
            </p:cNvSpPr>
            <p:nvPr/>
          </p:nvSpPr>
          <p:spPr bwMode="auto">
            <a:xfrm>
              <a:off x="2623745" y="2770489"/>
              <a:ext cx="413642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策划书</a:t>
              </a:r>
              <a:r>
                <a: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就是对某个</a:t>
              </a:r>
              <a:r>
                <a:rPr lang="zh-CN" altLang="en-US" sz="3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</a:t>
              </a:r>
              <a:r>
                <a:rPr lang="zh-CN" altLang="en-US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的活动或事件进行策划，并展现给读者的文本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-3913188" y="7334250"/>
            <a:ext cx="31750" cy="25225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5011738" y="2011363"/>
            <a:ext cx="2354262" cy="9223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</a:t>
            </a:r>
            <a:endParaRPr lang="zh-CN" altLang="en-US" sz="540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矩形 8"/>
          <p:cNvSpPr>
            <a:spLocks noChangeArrowheads="1"/>
          </p:cNvSpPr>
          <p:nvPr/>
        </p:nvSpPr>
        <p:spPr bwMode="auto">
          <a:xfrm>
            <a:off x="1006475" y="3821113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商业策划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矩形 10"/>
          <p:cNvSpPr>
            <a:spLocks noChangeArrowheads="1"/>
          </p:cNvSpPr>
          <p:nvPr/>
        </p:nvSpPr>
        <p:spPr bwMode="auto">
          <a:xfrm>
            <a:off x="3146425" y="3844925"/>
            <a:ext cx="16208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企业策划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矩形 42"/>
          <p:cNvSpPr>
            <a:spLocks noChangeArrowheads="1"/>
          </p:cNvSpPr>
          <p:nvPr/>
        </p:nvSpPr>
        <p:spPr bwMode="auto">
          <a:xfrm>
            <a:off x="5284788" y="3903663"/>
            <a:ext cx="1622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营销策划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矩形 43"/>
          <p:cNvSpPr>
            <a:spLocks noChangeArrowheads="1"/>
          </p:cNvSpPr>
          <p:nvPr/>
        </p:nvSpPr>
        <p:spPr bwMode="auto">
          <a:xfrm>
            <a:off x="9758363" y="3949700"/>
            <a:ext cx="16224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项目策划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矩形 44"/>
          <p:cNvSpPr>
            <a:spLocks noChangeArrowheads="1"/>
          </p:cNvSpPr>
          <p:nvPr/>
        </p:nvSpPr>
        <p:spPr bwMode="auto">
          <a:xfrm>
            <a:off x="7521575" y="39497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活动策划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129" name="矩形 77"/>
          <p:cNvSpPr>
            <a:spLocks noChangeArrowheads="1"/>
          </p:cNvSpPr>
          <p:nvPr/>
        </p:nvSpPr>
        <p:spPr bwMode="auto">
          <a:xfrm>
            <a:off x="5551488" y="4394200"/>
            <a:ext cx="11017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44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81075" y="3357563"/>
            <a:ext cx="10444163" cy="428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/>
          <p:cNvSpPr/>
          <p:nvPr/>
        </p:nvSpPr>
        <p:spPr>
          <a:xfrm rot="10800000">
            <a:off x="1368425" y="3414713"/>
            <a:ext cx="804863" cy="276225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3521075" y="3421063"/>
            <a:ext cx="803275" cy="276225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5664200" y="3429000"/>
            <a:ext cx="803275" cy="276225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7894638" y="3433763"/>
            <a:ext cx="803275" cy="276225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10800000">
            <a:off x="5853113" y="3482975"/>
            <a:ext cx="425450" cy="146050"/>
          </a:xfrm>
          <a:prstGeom prst="triangl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3716338" y="3475038"/>
            <a:ext cx="423862" cy="146050"/>
          </a:xfrm>
          <a:prstGeom prst="triangl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0800000">
            <a:off x="1558925" y="3482975"/>
            <a:ext cx="423863" cy="146050"/>
          </a:xfrm>
          <a:prstGeom prst="triangl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0800000">
            <a:off x="10145713" y="3676650"/>
            <a:ext cx="423862" cy="144463"/>
          </a:xfrm>
          <a:prstGeom prst="triangl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8083550" y="3494088"/>
            <a:ext cx="425450" cy="146050"/>
          </a:xfrm>
          <a:prstGeom prst="triangl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0800000">
            <a:off x="10167938" y="3432175"/>
            <a:ext cx="803275" cy="276225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0800000">
            <a:off x="10356850" y="3494088"/>
            <a:ext cx="425450" cy="146050"/>
          </a:xfrm>
          <a:prstGeom prst="triangl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8" name="泪滴形 27"/>
          <p:cNvSpPr/>
          <p:nvPr/>
        </p:nvSpPr>
        <p:spPr>
          <a:xfrm rot="5400000">
            <a:off x="234950" y="260350"/>
            <a:ext cx="746125" cy="746125"/>
          </a:xfrm>
          <a:prstGeom prst="teardrop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5143" name="文本框 28"/>
          <p:cNvSpPr txBox="1">
            <a:spLocks noChangeArrowheads="1"/>
          </p:cNvSpPr>
          <p:nvPr/>
        </p:nvSpPr>
        <p:spPr bwMode="auto">
          <a:xfrm>
            <a:off x="431800" y="334963"/>
            <a:ext cx="600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种类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0"/>
          <p:cNvSpPr txBox="1">
            <a:spLocks noChangeArrowheads="1"/>
          </p:cNvSpPr>
          <p:nvPr/>
        </p:nvSpPr>
        <p:spPr bwMode="auto">
          <a:xfrm>
            <a:off x="6167438" y="3492500"/>
            <a:ext cx="635635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9900">
                <a:solidFill>
                  <a:schemeClr val="bg2"/>
                </a:solidFill>
                <a:latin typeface="Agency FB" pitchFamily="34" charset="0"/>
              </a:rPr>
              <a:t>content</a:t>
            </a:r>
            <a:endParaRPr lang="zh-CN" altLang="en-US" sz="19900">
              <a:solidFill>
                <a:schemeClr val="bg2"/>
              </a:solidFill>
              <a:latin typeface="Agency FB" pitchFamily="34" charset="0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H="1" flipV="1">
            <a:off x="3935413" y="550863"/>
            <a:ext cx="19050" cy="5883275"/>
          </a:xfrm>
          <a:prstGeom prst="line">
            <a:avLst/>
          </a:prstGeom>
          <a:ln w="5715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8" name="TextBox 12"/>
          <p:cNvSpPr txBox="1">
            <a:spLocks noChangeArrowheads="1"/>
          </p:cNvSpPr>
          <p:nvPr/>
        </p:nvSpPr>
        <p:spPr bwMode="auto">
          <a:xfrm>
            <a:off x="4622800" y="2351088"/>
            <a:ext cx="4056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sp>
        <p:nvSpPr>
          <p:cNvPr id="6149" name="TextBox 12"/>
          <p:cNvSpPr txBox="1">
            <a:spLocks noChangeArrowheads="1"/>
          </p:cNvSpPr>
          <p:nvPr/>
        </p:nvSpPr>
        <p:spPr bwMode="auto">
          <a:xfrm>
            <a:off x="4632325" y="3933825"/>
            <a:ext cx="40465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策划书基本格式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8693150" y="5324475"/>
            <a:ext cx="23813" cy="127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-25400" y="0"/>
            <a:ext cx="121920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-25400" y="6415088"/>
            <a:ext cx="12192000" cy="476250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6153" name="组合 11"/>
          <p:cNvGrpSpPr/>
          <p:nvPr/>
        </p:nvGrpSpPr>
        <p:grpSpPr bwMode="auto">
          <a:xfrm>
            <a:off x="3602038" y="2359025"/>
            <a:ext cx="720725" cy="719138"/>
            <a:chOff x="2435932" y="2780634"/>
            <a:chExt cx="720080" cy="720080"/>
          </a:xfrm>
        </p:grpSpPr>
        <p:sp>
          <p:nvSpPr>
            <p:cNvPr id="4" name="椭圆 3"/>
            <p:cNvSpPr/>
            <p:nvPr/>
          </p:nvSpPr>
          <p:spPr>
            <a:xfrm>
              <a:off x="2435932" y="2780634"/>
              <a:ext cx="720080" cy="720080"/>
            </a:xfrm>
            <a:prstGeom prst="ellipse">
              <a:avLst/>
            </a:prstGeom>
            <a:solidFill>
              <a:srgbClr val="404040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16745" y="2960257"/>
              <a:ext cx="360040" cy="36083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  <p:grpSp>
        <p:nvGrpSpPr>
          <p:cNvPr id="6156" name="组合 10"/>
          <p:cNvGrpSpPr/>
          <p:nvPr/>
        </p:nvGrpSpPr>
        <p:grpSpPr bwMode="auto">
          <a:xfrm>
            <a:off x="3594100" y="3951288"/>
            <a:ext cx="720725" cy="720725"/>
            <a:chOff x="4043772" y="4224934"/>
            <a:chExt cx="720080" cy="720080"/>
          </a:xfrm>
        </p:grpSpPr>
        <p:sp>
          <p:nvSpPr>
            <p:cNvPr id="34" name="椭圆 33"/>
            <p:cNvSpPr/>
            <p:nvPr/>
          </p:nvSpPr>
          <p:spPr>
            <a:xfrm>
              <a:off x="4043772" y="4224934"/>
              <a:ext cx="720080" cy="720080"/>
            </a:xfrm>
            <a:prstGeom prst="ellipse">
              <a:avLst/>
            </a:prstGeom>
            <a:solidFill>
              <a:srgbClr val="404040"/>
            </a:solidFill>
            <a:ln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224585" y="4393058"/>
              <a:ext cx="360040" cy="3600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  <p:sp>
        <p:nvSpPr>
          <p:cNvPr id="6159" name="TextBox 10"/>
          <p:cNvSpPr txBox="1">
            <a:spLocks noChangeArrowheads="1"/>
          </p:cNvSpPr>
          <p:nvPr/>
        </p:nvSpPr>
        <p:spPr bwMode="auto">
          <a:xfrm>
            <a:off x="2314575" y="2151063"/>
            <a:ext cx="78105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80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zh-CN" sz="8000" b="1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975725" y="5202238"/>
            <a:ext cx="2736850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en-US" altLang="zh-CN" sz="8000" dirty="0">
                <a:solidFill>
                  <a:schemeClr val="bg2">
                    <a:lumMod val="75000"/>
                  </a:schemeClr>
                </a:solidFill>
                <a:latin typeface="Agency FB" pitchFamily="34" charset="0"/>
              </a:rPr>
              <a:t>content</a:t>
            </a:r>
            <a:endParaRPr lang="zh-CN" altLang="en-US" sz="8000" dirty="0">
              <a:solidFill>
                <a:schemeClr val="bg2">
                  <a:lumMod val="75000"/>
                </a:schemeClr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9425" y="333375"/>
            <a:ext cx="11161713" cy="604837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195" name="TextBox 12"/>
          <p:cNvSpPr txBox="1">
            <a:spLocks noChangeArrowheads="1"/>
          </p:cNvSpPr>
          <p:nvPr/>
        </p:nvSpPr>
        <p:spPr bwMode="auto">
          <a:xfrm>
            <a:off x="3575050" y="2967038"/>
            <a:ext cx="5041900" cy="923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组合 83"/>
          <p:cNvGrpSpPr/>
          <p:nvPr/>
        </p:nvGrpSpPr>
        <p:grpSpPr bwMode="auto">
          <a:xfrm>
            <a:off x="5257800" y="1116013"/>
            <a:ext cx="5473700" cy="2851150"/>
            <a:chOff x="4736368" y="1480136"/>
            <a:chExt cx="4240814" cy="2209140"/>
          </a:xfrm>
        </p:grpSpPr>
        <p:sp>
          <p:nvSpPr>
            <p:cNvPr id="83" name="矩形 82"/>
            <p:cNvSpPr/>
            <p:nvPr/>
          </p:nvSpPr>
          <p:spPr>
            <a:xfrm>
              <a:off x="4892570" y="1584688"/>
              <a:ext cx="4084612" cy="21045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10243" name="组合 78"/>
            <p:cNvGrpSpPr/>
            <p:nvPr/>
          </p:nvGrpSpPr>
          <p:grpSpPr bwMode="auto">
            <a:xfrm>
              <a:off x="4736368" y="1480136"/>
              <a:ext cx="375605" cy="375605"/>
              <a:chOff x="701727" y="2349769"/>
              <a:chExt cx="375605" cy="375605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701727" y="2349769"/>
                <a:ext cx="375130" cy="37515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795202" y="2445712"/>
                <a:ext cx="188180" cy="18819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1920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18188" y="1425575"/>
            <a:ext cx="45593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活动背景（为什么要举办）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活动主题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活动目的及意义	 （能学到什么） 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活动时间、地点、内容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活动口号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活动对象（谁参加） 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主办单位	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/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活动规则</a:t>
            </a: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	</a:t>
            </a:r>
            <a:endParaRPr lang="en-US" altLang="zh-CN" sz="20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52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10253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10254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8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10258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10259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10263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10264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10268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10269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10273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10274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10278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10279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10283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10284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10288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10289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10293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10294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71" name="直接连接符 70"/>
          <p:cNvCxnSpPr>
            <a:stCxn id="80" idx="2"/>
            <a:endCxn id="75" idx="6"/>
          </p:cNvCxnSpPr>
          <p:nvPr/>
        </p:nvCxnSpPr>
        <p:spPr>
          <a:xfrm flipH="1" flipV="1">
            <a:off x="2863850" y="1243013"/>
            <a:ext cx="2393950" cy="11430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椭圆 74"/>
          <p:cNvSpPr/>
          <p:nvPr/>
        </p:nvSpPr>
        <p:spPr>
          <a:xfrm>
            <a:off x="2593975" y="1108075"/>
            <a:ext cx="269875" cy="268288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2174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678613"/>
            <a:ext cx="12192000" cy="179387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2292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450138" y="1920875"/>
            <a:ext cx="299243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活动前期宣传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中期宣传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后期宣传</a:t>
            </a:r>
          </a:p>
        </p:txBody>
      </p:sp>
      <p:grpSp>
        <p:nvGrpSpPr>
          <p:cNvPr id="12295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12296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12297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00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12301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12302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05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12306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12307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10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12311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12312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15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12316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12317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20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12321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12322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25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12326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12327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30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12331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12332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2335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12336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12337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 flipH="1" flipV="1">
            <a:off x="3273425" y="1928813"/>
            <a:ext cx="2393950" cy="114300"/>
          </a:xfrm>
          <a:prstGeom prst="line">
            <a:avLst/>
          </a:pr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 bwMode="auto">
          <a:xfrm>
            <a:off x="5654675" y="1893888"/>
            <a:ext cx="4113213" cy="2143125"/>
            <a:chOff x="4736368" y="1480136"/>
            <a:chExt cx="4240814" cy="2209140"/>
          </a:xfrm>
        </p:grpSpPr>
        <p:sp>
          <p:nvSpPr>
            <p:cNvPr id="83" name="矩形 82"/>
            <p:cNvSpPr/>
            <p:nvPr/>
          </p:nvSpPr>
          <p:spPr>
            <a:xfrm>
              <a:off x="4893496" y="1584866"/>
              <a:ext cx="4083686" cy="210441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grpSp>
          <p:nvGrpSpPr>
            <p:cNvPr id="14340" name="组合 78"/>
            <p:cNvGrpSpPr/>
            <p:nvPr/>
          </p:nvGrpSpPr>
          <p:grpSpPr bwMode="auto">
            <a:xfrm>
              <a:off x="4736368" y="1480136"/>
              <a:ext cx="375605" cy="375605"/>
              <a:chOff x="701727" y="2349769"/>
              <a:chExt cx="375605" cy="375605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701727" y="2349769"/>
                <a:ext cx="374816" cy="376372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795022" y="2446316"/>
                <a:ext cx="188226" cy="18818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-25400" y="0"/>
            <a:ext cx="122174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25400" y="6678613"/>
            <a:ext cx="12217400" cy="196850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4346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8" name="矩形 10"/>
          <p:cNvSpPr>
            <a:spLocks noChangeArrowheads="1"/>
          </p:cNvSpPr>
          <p:nvPr/>
        </p:nvSpPr>
        <p:spPr bwMode="auto">
          <a:xfrm>
            <a:off x="13654088" y="4098925"/>
            <a:ext cx="2074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活动前期宣传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中期宣传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后期宣传</a:t>
            </a:r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14350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14351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4354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14355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14356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14360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14361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6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14365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14366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5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14370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14371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14375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14376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14380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14381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14385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14386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14390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14391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75" name="椭圆 74"/>
          <p:cNvSpPr/>
          <p:nvPr/>
        </p:nvSpPr>
        <p:spPr>
          <a:xfrm>
            <a:off x="3097213" y="1771650"/>
            <a:ext cx="193675" cy="263525"/>
          </a:xfrm>
          <a:prstGeom prst="ellipse">
            <a:avLst/>
          </a:prstGeom>
          <a:solidFill>
            <a:srgbClr val="404040"/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4395" name="矩形 86"/>
          <p:cNvSpPr>
            <a:spLocks noChangeArrowheads="1"/>
          </p:cNvSpPr>
          <p:nvPr/>
        </p:nvSpPr>
        <p:spPr bwMode="auto">
          <a:xfrm>
            <a:off x="12839700" y="5849938"/>
            <a:ext cx="37020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报名方式及报名表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纸质报名表回收地址及联系方式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奖项设置	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办公自动化发文	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邀请函：	</a:t>
            </a:r>
            <a:endParaRPr lang="en-US" altLang="zh-CN">
              <a:solidFill>
                <a:srgbClr val="404040"/>
              </a:solidFill>
              <a:latin typeface="Arial" panose="020B0604020202020204" pitchFamily="34" charset="0"/>
            </a:endParaRPr>
          </a:p>
          <a:p>
            <a:pPr eaLnBrk="0" hangingPunct="0"/>
            <a:r>
              <a:rPr lang="en-US" altLang="zh-CN">
                <a:solidFill>
                  <a:srgbClr val="404040"/>
                </a:solidFill>
                <a:latin typeface="Arial" panose="020B0604020202020204" pitchFamily="34" charset="0"/>
              </a:rPr>
              <a:t>QQ</a:t>
            </a:r>
            <a:r>
              <a:rPr lang="zh-CN" altLang="en-US">
                <a:solidFill>
                  <a:srgbClr val="404040"/>
                </a:solidFill>
                <a:latin typeface="Arial" panose="020B0604020202020204" pitchFamily="34" charset="0"/>
              </a:rPr>
              <a:t>信息：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75413" y="2527300"/>
            <a:ext cx="27384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活动流程	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活动工作安排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接连接符 51"/>
          <p:cNvCxnSpPr/>
          <p:nvPr/>
        </p:nvCxnSpPr>
        <p:spPr>
          <a:xfrm flipH="1" flipV="1">
            <a:off x="623888" y="442913"/>
            <a:ext cx="4764087" cy="6415087"/>
          </a:xfrm>
          <a:prstGeom prst="line">
            <a:avLst/>
          </a:prstGeom>
          <a:ln w="3175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0"/>
            <a:ext cx="12192000" cy="5508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6697663"/>
            <a:ext cx="12192000" cy="160337"/>
          </a:xfrm>
          <a:prstGeom prst="rect">
            <a:avLst/>
          </a:prstGeom>
          <a:solidFill>
            <a:srgbClr val="40404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6388" name="TextBox 12"/>
          <p:cNvSpPr txBox="1">
            <a:spLocks noChangeArrowheads="1"/>
          </p:cNvSpPr>
          <p:nvPr/>
        </p:nvSpPr>
        <p:spPr bwMode="auto">
          <a:xfrm>
            <a:off x="263525" y="44450"/>
            <a:ext cx="4056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策划书基本内容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640013" y="44450"/>
            <a:ext cx="0" cy="4619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450138" y="1920875"/>
            <a:ext cx="2992437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活动前期宣传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中期宣传</a:t>
            </a:r>
            <a:endParaRPr lang="en-US" altLang="zh-CN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buFontTx/>
              <a:buNone/>
              <a:defRPr/>
            </a:pPr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后期宣传</a:t>
            </a:r>
          </a:p>
        </p:txBody>
      </p:sp>
      <p:grpSp>
        <p:nvGrpSpPr>
          <p:cNvPr id="16391" name="组合 68"/>
          <p:cNvGrpSpPr/>
          <p:nvPr/>
        </p:nvGrpSpPr>
        <p:grpSpPr bwMode="auto">
          <a:xfrm>
            <a:off x="982663" y="1022350"/>
            <a:ext cx="1876425" cy="409575"/>
            <a:chOff x="436629" y="740717"/>
            <a:chExt cx="1876217" cy="409354"/>
          </a:xfrm>
        </p:grpSpPr>
        <p:sp>
          <p:nvSpPr>
            <p:cNvPr id="16392" name="矩形 7"/>
            <p:cNvSpPr>
              <a:spLocks noChangeArrowheads="1"/>
            </p:cNvSpPr>
            <p:nvPr/>
          </p:nvSpPr>
          <p:spPr bwMode="auto">
            <a:xfrm>
              <a:off x="792793" y="749961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活动简介</a:t>
              </a:r>
            </a:p>
          </p:txBody>
        </p:sp>
        <p:grpSp>
          <p:nvGrpSpPr>
            <p:cNvPr id="16393" name="组合 20"/>
            <p:cNvGrpSpPr/>
            <p:nvPr/>
          </p:nvGrpSpPr>
          <p:grpSpPr bwMode="auto">
            <a:xfrm>
              <a:off x="436629" y="740717"/>
              <a:ext cx="375605" cy="375605"/>
              <a:chOff x="2435932" y="2780634"/>
              <a:chExt cx="720080" cy="72008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435932" y="2780634"/>
                <a:ext cx="721211" cy="720904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2615473" y="2957058"/>
                <a:ext cx="362128" cy="35893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396" name="组合 67"/>
          <p:cNvGrpSpPr/>
          <p:nvPr/>
        </p:nvGrpSpPr>
        <p:grpSpPr bwMode="auto">
          <a:xfrm>
            <a:off x="1490663" y="1689100"/>
            <a:ext cx="1884362" cy="400050"/>
            <a:chOff x="435589" y="1373289"/>
            <a:chExt cx="1884879" cy="400110"/>
          </a:xfrm>
        </p:grpSpPr>
        <p:sp>
          <p:nvSpPr>
            <p:cNvPr id="16397" name="矩形 9"/>
            <p:cNvSpPr>
              <a:spLocks noChangeArrowheads="1"/>
            </p:cNvSpPr>
            <p:nvPr/>
          </p:nvSpPr>
          <p:spPr bwMode="auto">
            <a:xfrm>
              <a:off x="800415" y="1373289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活动内容</a:t>
              </a:r>
            </a:p>
          </p:txBody>
        </p:sp>
        <p:grpSp>
          <p:nvGrpSpPr>
            <p:cNvPr id="16398" name="组合 26"/>
            <p:cNvGrpSpPr/>
            <p:nvPr/>
          </p:nvGrpSpPr>
          <p:grpSpPr bwMode="auto">
            <a:xfrm>
              <a:off x="435589" y="1397672"/>
              <a:ext cx="375605" cy="375605"/>
              <a:chOff x="2435932" y="2780634"/>
              <a:chExt cx="720080" cy="72008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2435932" y="2779549"/>
                <a:ext cx="721489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615543" y="2956094"/>
                <a:ext cx="362268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01" name="组合 66"/>
          <p:cNvGrpSpPr/>
          <p:nvPr/>
        </p:nvGrpSpPr>
        <p:grpSpPr bwMode="auto">
          <a:xfrm>
            <a:off x="1939925" y="2290763"/>
            <a:ext cx="1895475" cy="400050"/>
            <a:chOff x="444127" y="2113386"/>
            <a:chExt cx="1895656" cy="400110"/>
          </a:xfrm>
        </p:grpSpPr>
        <p:sp>
          <p:nvSpPr>
            <p:cNvPr id="16402" name="矩形 11"/>
            <p:cNvSpPr>
              <a:spLocks noChangeArrowheads="1"/>
            </p:cNvSpPr>
            <p:nvPr/>
          </p:nvSpPr>
          <p:spPr bwMode="auto">
            <a:xfrm>
              <a:off x="819730" y="2113386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宣传方案</a:t>
              </a:r>
            </a:p>
          </p:txBody>
        </p:sp>
        <p:grpSp>
          <p:nvGrpSpPr>
            <p:cNvPr id="16403" name="组合 29"/>
            <p:cNvGrpSpPr/>
            <p:nvPr/>
          </p:nvGrpSpPr>
          <p:grpSpPr bwMode="auto">
            <a:xfrm>
              <a:off x="444127" y="2120605"/>
              <a:ext cx="375605" cy="375605"/>
              <a:chOff x="2435932" y="2780634"/>
              <a:chExt cx="720080" cy="72008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435932" y="2782013"/>
                <a:ext cx="721363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615512" y="2958558"/>
                <a:ext cx="36220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06" name="组合 65"/>
          <p:cNvGrpSpPr/>
          <p:nvPr/>
        </p:nvGrpSpPr>
        <p:grpSpPr bwMode="auto">
          <a:xfrm>
            <a:off x="2446338" y="2897188"/>
            <a:ext cx="1236662" cy="400050"/>
            <a:chOff x="444127" y="2770460"/>
            <a:chExt cx="1235545" cy="400110"/>
          </a:xfrm>
        </p:grpSpPr>
        <p:sp>
          <p:nvSpPr>
            <p:cNvPr id="16407" name="矩形 13"/>
            <p:cNvSpPr>
              <a:spLocks noChangeArrowheads="1"/>
            </p:cNvSpPr>
            <p:nvPr/>
          </p:nvSpPr>
          <p:spPr bwMode="auto">
            <a:xfrm>
              <a:off x="803709" y="2770460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预算</a:t>
              </a:r>
            </a:p>
          </p:txBody>
        </p:sp>
        <p:grpSp>
          <p:nvGrpSpPr>
            <p:cNvPr id="16408" name="组合 32"/>
            <p:cNvGrpSpPr/>
            <p:nvPr/>
          </p:nvGrpSpPr>
          <p:grpSpPr bwMode="auto">
            <a:xfrm>
              <a:off x="444127" y="2789134"/>
              <a:ext cx="375605" cy="375605"/>
              <a:chOff x="2435932" y="2780634"/>
              <a:chExt cx="720080" cy="720080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2435932" y="2781361"/>
                <a:ext cx="720639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2615331" y="2957906"/>
                <a:ext cx="361841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11" name="组合 64"/>
          <p:cNvGrpSpPr/>
          <p:nvPr/>
        </p:nvGrpSpPr>
        <p:grpSpPr bwMode="auto">
          <a:xfrm>
            <a:off x="2846388" y="3492500"/>
            <a:ext cx="1301750" cy="400050"/>
            <a:chOff x="447198" y="3427284"/>
            <a:chExt cx="1302262" cy="400110"/>
          </a:xfrm>
        </p:grpSpPr>
        <p:sp>
          <p:nvSpPr>
            <p:cNvPr id="16412" name="矩形 14"/>
            <p:cNvSpPr>
              <a:spLocks noChangeArrowheads="1"/>
            </p:cNvSpPr>
            <p:nvPr/>
          </p:nvSpPr>
          <p:spPr bwMode="auto">
            <a:xfrm>
              <a:off x="873497" y="3427284"/>
              <a:ext cx="8759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物资</a:t>
              </a:r>
            </a:p>
          </p:txBody>
        </p:sp>
        <p:grpSp>
          <p:nvGrpSpPr>
            <p:cNvPr id="16413" name="组合 35"/>
            <p:cNvGrpSpPr/>
            <p:nvPr/>
          </p:nvGrpSpPr>
          <p:grpSpPr bwMode="auto">
            <a:xfrm>
              <a:off x="447198" y="3448296"/>
              <a:ext cx="375605" cy="375605"/>
              <a:chOff x="2435932" y="2780634"/>
              <a:chExt cx="720080" cy="72008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35932" y="2779923"/>
                <a:ext cx="721576" cy="721399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2615564" y="2956468"/>
                <a:ext cx="362312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16" name="组合 63"/>
          <p:cNvGrpSpPr/>
          <p:nvPr/>
        </p:nvGrpSpPr>
        <p:grpSpPr bwMode="auto">
          <a:xfrm>
            <a:off x="3319463" y="4098925"/>
            <a:ext cx="2187575" cy="417513"/>
            <a:chOff x="444129" y="4080645"/>
            <a:chExt cx="2187913" cy="416959"/>
          </a:xfrm>
        </p:grpSpPr>
        <p:sp>
          <p:nvSpPr>
            <p:cNvPr id="16417" name="矩形 15"/>
            <p:cNvSpPr>
              <a:spLocks noChangeArrowheads="1"/>
            </p:cNvSpPr>
            <p:nvPr/>
          </p:nvSpPr>
          <p:spPr bwMode="auto">
            <a:xfrm>
              <a:off x="789944" y="4097494"/>
              <a:ext cx="18420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</a:p>
          </p:txBody>
        </p:sp>
        <p:grpSp>
          <p:nvGrpSpPr>
            <p:cNvPr id="16418" name="组合 38"/>
            <p:cNvGrpSpPr/>
            <p:nvPr/>
          </p:nvGrpSpPr>
          <p:grpSpPr bwMode="auto">
            <a:xfrm>
              <a:off x="444129" y="4080645"/>
              <a:ext cx="375605" cy="375605"/>
              <a:chOff x="2435932" y="2780634"/>
              <a:chExt cx="720080" cy="72008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2435932" y="2780634"/>
                <a:ext cx="721403" cy="720337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615521" y="2956919"/>
                <a:ext cx="362225" cy="35864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21" name="组合 62"/>
          <p:cNvGrpSpPr/>
          <p:nvPr/>
        </p:nvGrpSpPr>
        <p:grpSpPr bwMode="auto">
          <a:xfrm>
            <a:off x="3768725" y="4705350"/>
            <a:ext cx="2833688" cy="400050"/>
            <a:chOff x="449786" y="4706169"/>
            <a:chExt cx="2833473" cy="400110"/>
          </a:xfrm>
        </p:grpSpPr>
        <p:sp>
          <p:nvSpPr>
            <p:cNvPr id="16422" name="矩形 16"/>
            <p:cNvSpPr>
              <a:spLocks noChangeArrowheads="1"/>
            </p:cNvSpPr>
            <p:nvPr/>
          </p:nvSpPr>
          <p:spPr bwMode="auto">
            <a:xfrm>
              <a:off x="797071" y="4706169"/>
              <a:ext cx="24861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场地申请及布置</a:t>
              </a:r>
            </a:p>
          </p:txBody>
        </p:sp>
        <p:grpSp>
          <p:nvGrpSpPr>
            <p:cNvPr id="16423" name="组合 41"/>
            <p:cNvGrpSpPr/>
            <p:nvPr/>
          </p:nvGrpSpPr>
          <p:grpSpPr bwMode="auto">
            <a:xfrm>
              <a:off x="449786" y="4712253"/>
              <a:ext cx="375605" cy="375605"/>
              <a:chOff x="2435932" y="2780634"/>
              <a:chExt cx="720080" cy="72008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35932" y="2781146"/>
                <a:ext cx="721238" cy="718356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615481" y="2957691"/>
                <a:ext cx="362139" cy="3591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26" name="组合 61"/>
          <p:cNvGrpSpPr/>
          <p:nvPr/>
        </p:nvGrpSpPr>
        <p:grpSpPr bwMode="auto">
          <a:xfrm>
            <a:off x="4164013" y="5256213"/>
            <a:ext cx="1871662" cy="406400"/>
            <a:chOff x="445964" y="5340973"/>
            <a:chExt cx="1871160" cy="406874"/>
          </a:xfrm>
        </p:grpSpPr>
        <p:sp>
          <p:nvSpPr>
            <p:cNvPr id="16427" name="矩形 17"/>
            <p:cNvSpPr>
              <a:spLocks noChangeArrowheads="1"/>
            </p:cNvSpPr>
            <p:nvPr/>
          </p:nvSpPr>
          <p:spPr bwMode="auto">
            <a:xfrm>
              <a:off x="797071" y="5347737"/>
              <a:ext cx="152005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应急方案</a:t>
              </a:r>
            </a:p>
          </p:txBody>
        </p:sp>
        <p:grpSp>
          <p:nvGrpSpPr>
            <p:cNvPr id="16428" name="组合 44"/>
            <p:cNvGrpSpPr/>
            <p:nvPr/>
          </p:nvGrpSpPr>
          <p:grpSpPr bwMode="auto">
            <a:xfrm>
              <a:off x="445964" y="5340973"/>
              <a:ext cx="375605" cy="375605"/>
              <a:chOff x="2435932" y="2780634"/>
              <a:chExt cx="720080" cy="72008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435932" y="2780634"/>
                <a:ext cx="721098" cy="71908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615445" y="2957359"/>
                <a:ext cx="362072" cy="35954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16431" name="组合 60"/>
          <p:cNvGrpSpPr/>
          <p:nvPr/>
        </p:nvGrpSpPr>
        <p:grpSpPr bwMode="auto">
          <a:xfrm>
            <a:off x="4586288" y="5849938"/>
            <a:ext cx="1187450" cy="404812"/>
            <a:chOff x="445962" y="5992216"/>
            <a:chExt cx="1187603" cy="405178"/>
          </a:xfrm>
        </p:grpSpPr>
        <p:sp>
          <p:nvSpPr>
            <p:cNvPr id="16432" name="矩形 18"/>
            <p:cNvSpPr>
              <a:spLocks noChangeArrowheads="1"/>
            </p:cNvSpPr>
            <p:nvPr/>
          </p:nvSpPr>
          <p:spPr bwMode="auto">
            <a:xfrm>
              <a:off x="822011" y="5997284"/>
              <a:ext cx="8115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20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附录</a:t>
              </a:r>
            </a:p>
          </p:txBody>
        </p:sp>
        <p:grpSp>
          <p:nvGrpSpPr>
            <p:cNvPr id="16433" name="组合 47"/>
            <p:cNvGrpSpPr/>
            <p:nvPr/>
          </p:nvGrpSpPr>
          <p:grpSpPr bwMode="auto">
            <a:xfrm>
              <a:off x="445962" y="5992216"/>
              <a:ext cx="375605" cy="375605"/>
              <a:chOff x="2435932" y="2780634"/>
              <a:chExt cx="720080" cy="72008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35932" y="2780634"/>
                <a:ext cx="721384" cy="718898"/>
              </a:xfrm>
              <a:prstGeom prst="ellipse">
                <a:avLst/>
              </a:prstGeom>
              <a:solidFill>
                <a:srgbClr val="404040"/>
              </a:solidFill>
              <a:ln>
                <a:solidFill>
                  <a:srgbClr val="40404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2615516" y="2957312"/>
                <a:ext cx="362215" cy="35944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a:spPr>
      <a:bodyPr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568</Words>
  <Application>Microsoft Office PowerPoint</Application>
  <PresentationFormat>宽屏</PresentationFormat>
  <Paragraphs>215</Paragraphs>
  <Slides>19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华文隶书</vt:lpstr>
      <vt:lpstr>宋体</vt:lpstr>
      <vt:lpstr>微软雅黑</vt:lpstr>
      <vt:lpstr>Agency FB</vt:lpstr>
      <vt:lpstr>Arial</vt:lpstr>
      <vt:lpstr>Calibri</vt:lpstr>
      <vt:lpstr>Calibri Light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2012-06-06T01:30:00Z</dcterms:created>
  <dcterms:modified xsi:type="dcterms:W3CDTF">2020-01-03T09:21:00Z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