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3"/>
  </p:sldMasterIdLst>
  <p:notesMasterIdLst>
    <p:notesMasterId r:id="rId56"/>
  </p:notesMasterIdLst>
  <p:sldIdLst>
    <p:sldId id="282" r:id="rId4"/>
    <p:sldId id="283" r:id="rId5"/>
    <p:sldId id="306" r:id="rId6"/>
    <p:sldId id="307" r:id="rId7"/>
    <p:sldId id="312" r:id="rId8"/>
    <p:sldId id="308" r:id="rId9"/>
    <p:sldId id="339" r:id="rId10"/>
    <p:sldId id="309" r:id="rId11"/>
    <p:sldId id="332" r:id="rId12"/>
    <p:sldId id="333" r:id="rId13"/>
    <p:sldId id="310" r:id="rId14"/>
    <p:sldId id="334" r:id="rId15"/>
    <p:sldId id="311" r:id="rId16"/>
    <p:sldId id="335" r:id="rId17"/>
    <p:sldId id="341" r:id="rId18"/>
    <p:sldId id="313" r:id="rId19"/>
    <p:sldId id="336" r:id="rId20"/>
    <p:sldId id="314" r:id="rId21"/>
    <p:sldId id="337" r:id="rId22"/>
    <p:sldId id="338" r:id="rId23"/>
    <p:sldId id="315" r:id="rId24"/>
    <p:sldId id="340" r:id="rId25"/>
    <p:sldId id="316" r:id="rId26"/>
    <p:sldId id="317" r:id="rId27"/>
    <p:sldId id="342" r:id="rId28"/>
    <p:sldId id="343" r:id="rId29"/>
    <p:sldId id="344" r:id="rId30"/>
    <p:sldId id="318" r:id="rId31"/>
    <p:sldId id="319" r:id="rId32"/>
    <p:sldId id="345" r:id="rId33"/>
    <p:sldId id="346" r:id="rId34"/>
    <p:sldId id="347" r:id="rId35"/>
    <p:sldId id="348" r:id="rId36"/>
    <p:sldId id="349" r:id="rId37"/>
    <p:sldId id="350" r:id="rId38"/>
    <p:sldId id="351" r:id="rId39"/>
    <p:sldId id="352" r:id="rId40"/>
    <p:sldId id="353" r:id="rId41"/>
    <p:sldId id="354" r:id="rId42"/>
    <p:sldId id="355" r:id="rId43"/>
    <p:sldId id="356" r:id="rId44"/>
    <p:sldId id="357" r:id="rId45"/>
    <p:sldId id="358" r:id="rId46"/>
    <p:sldId id="359" r:id="rId47"/>
    <p:sldId id="360" r:id="rId48"/>
    <p:sldId id="361" r:id="rId49"/>
    <p:sldId id="362" r:id="rId50"/>
    <p:sldId id="363" r:id="rId51"/>
    <p:sldId id="364" r:id="rId52"/>
    <p:sldId id="365" r:id="rId53"/>
    <p:sldId id="366" r:id="rId54"/>
    <p:sldId id="385" r:id="rId55"/>
  </p:sldIdLst>
  <p:sldSz cx="12192000" cy="6858000"/>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BB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4660"/>
  </p:normalViewPr>
  <p:slideViewPr>
    <p:cSldViewPr snapToGrid="0">
      <p:cViewPr varScale="1">
        <p:scale>
          <a:sx n="88" d="100"/>
          <a:sy n="88" d="100"/>
        </p:scale>
        <p:origin x="-365" y="-77"/>
      </p:cViewPr>
      <p:guideLst>
        <p:guide orient="horz" pos="2160"/>
        <p:guide pos="3816"/>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22.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notesMaster" Target="notesMasters/notes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680C1A-896A-42CE-8549-04629552532B}" type="datetimeFigureOut">
              <a:rPr lang="en-US" smtClean="0"/>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1BA316-5ADA-4094-9C30-2753498D008D}"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34_Custom Layout">
    <p:spTree>
      <p:nvGrpSpPr>
        <p:cNvPr id="1" name=""/>
        <p:cNvGrpSpPr/>
        <p:nvPr/>
      </p:nvGrpSpPr>
      <p:grpSpPr>
        <a:xfrm>
          <a:off x="0" y="0"/>
          <a:ext cx="0" cy="0"/>
          <a:chOff x="0" y="0"/>
          <a:chExt cx="0" cy="0"/>
        </a:xfrm>
      </p:grpSpPr>
      <p:sp>
        <p:nvSpPr>
          <p:cNvPr id="367" name="Picture Placeholder 6"/>
          <p:cNvSpPr>
            <a:spLocks noGrp="1"/>
          </p:cNvSpPr>
          <p:nvPr>
            <p:ph type="pic" sz="quarter" idx="13"/>
          </p:nvPr>
        </p:nvSpPr>
        <p:spPr>
          <a:xfrm>
            <a:off x="4382353" y="3541853"/>
            <a:ext cx="3427294" cy="2362945"/>
          </a:xfrm>
          <a:prstGeom prst="rect">
            <a:avLst/>
          </a:prstGeom>
        </p:spPr>
        <p:txBody>
          <a:bodyPr lIns="91439" rIns="91439">
            <a:noAutofit/>
          </a:bodyPr>
          <a:lstStyle/>
          <a:p/>
        </p:txBody>
      </p:sp>
      <p:sp>
        <p:nvSpPr>
          <p:cNvPr id="368" name="Picture Placeholder 6"/>
          <p:cNvSpPr>
            <a:spLocks noGrp="1"/>
          </p:cNvSpPr>
          <p:nvPr>
            <p:ph type="pic" sz="quarter" idx="14"/>
          </p:nvPr>
        </p:nvSpPr>
        <p:spPr>
          <a:xfrm>
            <a:off x="4382353" y="904753"/>
            <a:ext cx="3427294" cy="2362945"/>
          </a:xfrm>
          <a:prstGeom prst="rect">
            <a:avLst/>
          </a:prstGeom>
        </p:spPr>
        <p:txBody>
          <a:bodyPr lIns="91439" rIns="91439">
            <a:noAutofit/>
          </a:bodyPr>
          <a:lstStyle/>
          <a:p/>
        </p:txBody>
      </p:sp>
      <p:sp>
        <p:nvSpPr>
          <p:cNvPr id="369" name="Picture Placeholder 6"/>
          <p:cNvSpPr>
            <a:spLocks noGrp="1"/>
          </p:cNvSpPr>
          <p:nvPr>
            <p:ph type="pic" sz="quarter" idx="15"/>
          </p:nvPr>
        </p:nvSpPr>
        <p:spPr>
          <a:xfrm>
            <a:off x="794202" y="904753"/>
            <a:ext cx="3427294" cy="2362945"/>
          </a:xfrm>
          <a:prstGeom prst="rect">
            <a:avLst/>
          </a:prstGeom>
        </p:spPr>
        <p:txBody>
          <a:bodyPr lIns="91439" rIns="91439">
            <a:noAutofit/>
          </a:bodyPr>
          <a:lstStyle/>
          <a:p/>
        </p:txBody>
      </p:sp>
      <p:sp>
        <p:nvSpPr>
          <p:cNvPr id="370" name="Picture Placeholder 6"/>
          <p:cNvSpPr>
            <a:spLocks noGrp="1"/>
          </p:cNvSpPr>
          <p:nvPr>
            <p:ph type="pic" sz="quarter" idx="16"/>
          </p:nvPr>
        </p:nvSpPr>
        <p:spPr>
          <a:xfrm>
            <a:off x="8041882" y="3541853"/>
            <a:ext cx="3427294" cy="2362945"/>
          </a:xfrm>
          <a:prstGeom prst="rect">
            <a:avLst/>
          </a:prstGeom>
        </p:spPr>
        <p:txBody>
          <a:bodyPr lIns="91439" rIns="91439">
            <a:noAutofit/>
          </a:bodyPr>
          <a:lstStyle/>
          <a:p/>
        </p:txBody>
      </p:sp>
      <p:sp>
        <p:nvSpPr>
          <p:cNvPr id="371"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644525" y="1015974"/>
            <a:ext cx="6280150" cy="4826052"/>
          </a:xfrm>
        </p:spPr>
        <p:txBody>
          <a:bodyPr/>
          <a:lstStyle/>
          <a:p>
            <a:endParaRPr lang="zh-CN" altLang="en-US" dirty="0"/>
          </a:p>
        </p:txBody>
      </p:sp>
      <p:sp>
        <p:nvSpPr>
          <p:cNvPr id="8" name="图片占位符 6"/>
          <p:cNvSpPr>
            <a:spLocks noGrp="1"/>
          </p:cNvSpPr>
          <p:nvPr>
            <p:ph type="pic" sz="quarter" idx="14"/>
          </p:nvPr>
        </p:nvSpPr>
        <p:spPr>
          <a:xfrm>
            <a:off x="7628796" y="3214055"/>
            <a:ext cx="3918679" cy="2627971"/>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6096000" cy="3429000"/>
          </a:xfrm>
        </p:spPr>
        <p:txBody>
          <a:bodyPr/>
          <a:lstStyle/>
          <a:p>
            <a:endParaRPr lang="zh-CN" altLang="en-US"/>
          </a:p>
        </p:txBody>
      </p:sp>
      <p:sp>
        <p:nvSpPr>
          <p:cNvPr id="8" name="图片占位符 6"/>
          <p:cNvSpPr>
            <a:spLocks noGrp="1"/>
          </p:cNvSpPr>
          <p:nvPr>
            <p:ph type="pic" sz="quarter" idx="14"/>
          </p:nvPr>
        </p:nvSpPr>
        <p:spPr>
          <a:xfrm>
            <a:off x="6096000" y="3429000"/>
            <a:ext cx="6096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6858000"/>
          </a:xfrm>
        </p:spPr>
        <p:txBody>
          <a:bodyPr/>
          <a:lstStyle/>
          <a:p>
            <a:endParaRPr lang="zh-CN" altLang="en-US"/>
          </a:p>
        </p:txBody>
      </p:sp>
      <p:sp>
        <p:nvSpPr>
          <p:cNvPr id="8" name="矩形 7"/>
          <p:cNvSpPr/>
          <p:nvPr userDrawn="1"/>
        </p:nvSpPr>
        <p:spPr>
          <a:xfrm>
            <a:off x="0" y="0"/>
            <a:ext cx="12192000" cy="6858000"/>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片占位符 9"/>
          <p:cNvSpPr>
            <a:spLocks noGrp="1"/>
          </p:cNvSpPr>
          <p:nvPr>
            <p:ph type="pic" sz="quarter" idx="14"/>
          </p:nvPr>
        </p:nvSpPr>
        <p:spPr>
          <a:xfrm>
            <a:off x="1439446" y="1969802"/>
            <a:ext cx="2772790" cy="2722119"/>
          </a:xfrm>
          <a:prstGeom prst="ellipse">
            <a:avLst/>
          </a:prstGeom>
        </p:spPr>
        <p:txBody>
          <a:bodyPr/>
          <a:lstStyle/>
          <a:p>
            <a:endParaRPr lang="zh-CN" altLang="en-US"/>
          </a:p>
        </p:txBody>
      </p:sp>
      <p:sp>
        <p:nvSpPr>
          <p:cNvPr id="11" name="图片占位符 9"/>
          <p:cNvSpPr>
            <a:spLocks noGrp="1"/>
          </p:cNvSpPr>
          <p:nvPr>
            <p:ph type="pic" sz="quarter" idx="15"/>
          </p:nvPr>
        </p:nvSpPr>
        <p:spPr>
          <a:xfrm>
            <a:off x="4934653" y="1969801"/>
            <a:ext cx="2772790" cy="2722119"/>
          </a:xfrm>
          <a:prstGeom prst="ellipse">
            <a:avLst/>
          </a:prstGeom>
        </p:spPr>
        <p:txBody>
          <a:bodyPr/>
          <a:lstStyle/>
          <a:p>
            <a:endParaRPr lang="zh-CN" altLang="en-US"/>
          </a:p>
        </p:txBody>
      </p:sp>
      <p:sp>
        <p:nvSpPr>
          <p:cNvPr id="12" name="图片占位符 9"/>
          <p:cNvSpPr>
            <a:spLocks noGrp="1"/>
          </p:cNvSpPr>
          <p:nvPr>
            <p:ph type="pic" sz="quarter" idx="16"/>
          </p:nvPr>
        </p:nvSpPr>
        <p:spPr>
          <a:xfrm>
            <a:off x="8429860" y="1969800"/>
            <a:ext cx="2772790" cy="2722119"/>
          </a:xfrm>
          <a:prstGeom prst="ellipse">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60960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13" name="Рисунок 12"/>
          <p:cNvSpPr>
            <a:spLocks noGrp="1"/>
          </p:cNvSpPr>
          <p:nvPr>
            <p:ph type="pic" sz="quarter" idx="10"/>
          </p:nvPr>
        </p:nvSpPr>
        <p:spPr>
          <a:xfrm>
            <a:off x="5219472" y="746490"/>
            <a:ext cx="7850644" cy="5501910"/>
          </a:xfrm>
          <a:custGeom>
            <a:avLst/>
            <a:gdLst>
              <a:gd name="connsiteX0" fmla="*/ 8527970 w 13051102"/>
              <a:gd name="connsiteY0" fmla="*/ 5793785 h 9148891"/>
              <a:gd name="connsiteX1" fmla="*/ 8612480 w 13051102"/>
              <a:gd name="connsiteY1" fmla="*/ 5802877 h 9148891"/>
              <a:gd name="connsiteX2" fmla="*/ 8533005 w 13051102"/>
              <a:gd name="connsiteY2" fmla="*/ 5795200 h 9148891"/>
              <a:gd name="connsiteX3" fmla="*/ 5602648 w 13051102"/>
              <a:gd name="connsiteY3" fmla="*/ 0 h 9148891"/>
              <a:gd name="connsiteX4" fmla="*/ 5602648 w 13051102"/>
              <a:gd name="connsiteY4" fmla="*/ 46798 h 9148891"/>
              <a:gd name="connsiteX5" fmla="*/ 6022624 w 13051102"/>
              <a:gd name="connsiteY5" fmla="*/ 70196 h 9148891"/>
              <a:gd name="connsiteX6" fmla="*/ 5882632 w 13051102"/>
              <a:gd name="connsiteY6" fmla="*/ 116994 h 9148891"/>
              <a:gd name="connsiteX7" fmla="*/ 6769250 w 13051102"/>
              <a:gd name="connsiteY7" fmla="*/ 210589 h 9148891"/>
              <a:gd name="connsiteX8" fmla="*/ 7212558 w 13051102"/>
              <a:gd name="connsiteY8" fmla="*/ 350981 h 9148891"/>
              <a:gd name="connsiteX9" fmla="*/ 7235890 w 13051102"/>
              <a:gd name="connsiteY9" fmla="*/ 280785 h 9148891"/>
              <a:gd name="connsiteX10" fmla="*/ 7492542 w 13051102"/>
              <a:gd name="connsiteY10" fmla="*/ 350981 h 9148891"/>
              <a:gd name="connsiteX11" fmla="*/ 7329218 w 13051102"/>
              <a:gd name="connsiteY11" fmla="*/ 350981 h 9148891"/>
              <a:gd name="connsiteX12" fmla="*/ 7889187 w 13051102"/>
              <a:gd name="connsiteY12" fmla="*/ 491373 h 9148891"/>
              <a:gd name="connsiteX13" fmla="*/ 7982515 w 13051102"/>
              <a:gd name="connsiteY13" fmla="*/ 561569 h 9148891"/>
              <a:gd name="connsiteX14" fmla="*/ 8075844 w 13051102"/>
              <a:gd name="connsiteY14" fmla="*/ 538170 h 9148891"/>
              <a:gd name="connsiteX15" fmla="*/ 9195781 w 13051102"/>
              <a:gd name="connsiteY15" fmla="*/ 725360 h 9148891"/>
              <a:gd name="connsiteX16" fmla="*/ 10269054 w 13051102"/>
              <a:gd name="connsiteY16" fmla="*/ 1240131 h 9148891"/>
              <a:gd name="connsiteX17" fmla="*/ 10549038 w 13051102"/>
              <a:gd name="connsiteY17" fmla="*/ 1427321 h 9148891"/>
              <a:gd name="connsiteX18" fmla="*/ 10432378 w 13051102"/>
              <a:gd name="connsiteY18" fmla="*/ 1427321 h 9148891"/>
              <a:gd name="connsiteX19" fmla="*/ 10385714 w 13051102"/>
              <a:gd name="connsiteY19" fmla="*/ 1357125 h 9148891"/>
              <a:gd name="connsiteX20" fmla="*/ 9779082 w 13051102"/>
              <a:gd name="connsiteY20" fmla="*/ 1099739 h 9148891"/>
              <a:gd name="connsiteX21" fmla="*/ 9242445 w 13051102"/>
              <a:gd name="connsiteY21" fmla="*/ 959347 h 9148891"/>
              <a:gd name="connsiteX22" fmla="*/ 10385714 w 13051102"/>
              <a:gd name="connsiteY22" fmla="*/ 1497517 h 9148891"/>
              <a:gd name="connsiteX23" fmla="*/ 10385714 w 13051102"/>
              <a:gd name="connsiteY23" fmla="*/ 1567713 h 9148891"/>
              <a:gd name="connsiteX24" fmla="*/ 10805690 w 13051102"/>
              <a:gd name="connsiteY24" fmla="*/ 1825099 h 9148891"/>
              <a:gd name="connsiteX25" fmla="*/ 11085676 w 13051102"/>
              <a:gd name="connsiteY25" fmla="*/ 2035687 h 9148891"/>
              <a:gd name="connsiteX26" fmla="*/ 11155672 w 13051102"/>
              <a:gd name="connsiteY26" fmla="*/ 2152680 h 9148891"/>
              <a:gd name="connsiteX27" fmla="*/ 11855634 w 13051102"/>
              <a:gd name="connsiteY27" fmla="*/ 2714249 h 9148891"/>
              <a:gd name="connsiteX28" fmla="*/ 13031440 w 13051102"/>
              <a:gd name="connsiteY28" fmla="*/ 4236673 h 9148891"/>
              <a:gd name="connsiteX29" fmla="*/ 13051102 w 13051102"/>
              <a:gd name="connsiteY29" fmla="*/ 4275142 h 9148891"/>
              <a:gd name="connsiteX30" fmla="*/ 13051102 w 13051102"/>
              <a:gd name="connsiteY30" fmla="*/ 4386673 h 9148891"/>
              <a:gd name="connsiteX31" fmla="*/ 13028978 w 13051102"/>
              <a:gd name="connsiteY31" fmla="*/ 4365594 h 9148891"/>
              <a:gd name="connsiteX32" fmla="*/ 12065622 w 13051102"/>
              <a:gd name="connsiteY32" fmla="*/ 3369413 h 9148891"/>
              <a:gd name="connsiteX33" fmla="*/ 11995626 w 13051102"/>
              <a:gd name="connsiteY33" fmla="*/ 3369413 h 9148891"/>
              <a:gd name="connsiteX34" fmla="*/ 11412324 w 13051102"/>
              <a:gd name="connsiteY34" fmla="*/ 2878040 h 9148891"/>
              <a:gd name="connsiteX35" fmla="*/ 11202336 w 13051102"/>
              <a:gd name="connsiteY35" fmla="*/ 2784445 h 9148891"/>
              <a:gd name="connsiteX36" fmla="*/ 11225668 w 13051102"/>
              <a:gd name="connsiteY36" fmla="*/ 2878040 h 9148891"/>
              <a:gd name="connsiteX37" fmla="*/ 11062344 w 13051102"/>
              <a:gd name="connsiteY37" fmla="*/ 2854641 h 9148891"/>
              <a:gd name="connsiteX38" fmla="*/ 9242445 w 13051102"/>
              <a:gd name="connsiteY38" fmla="*/ 2339870 h 9148891"/>
              <a:gd name="connsiteX39" fmla="*/ 9125785 w 13051102"/>
              <a:gd name="connsiteY39" fmla="*/ 2433465 h 9148891"/>
              <a:gd name="connsiteX40" fmla="*/ 9429101 w 13051102"/>
              <a:gd name="connsiteY40" fmla="*/ 2527060 h 9148891"/>
              <a:gd name="connsiteX41" fmla="*/ 9079121 w 13051102"/>
              <a:gd name="connsiteY41" fmla="*/ 2620654 h 9148891"/>
              <a:gd name="connsiteX42" fmla="*/ 9405769 w 13051102"/>
              <a:gd name="connsiteY42" fmla="*/ 2714249 h 9148891"/>
              <a:gd name="connsiteX43" fmla="*/ 9522429 w 13051102"/>
              <a:gd name="connsiteY43" fmla="*/ 2761047 h 9148891"/>
              <a:gd name="connsiteX44" fmla="*/ 8869132 w 13051102"/>
              <a:gd name="connsiteY44" fmla="*/ 2714249 h 9148891"/>
              <a:gd name="connsiteX45" fmla="*/ 9429101 w 13051102"/>
              <a:gd name="connsiteY45" fmla="*/ 2854641 h 9148891"/>
              <a:gd name="connsiteX46" fmla="*/ 9849078 w 13051102"/>
              <a:gd name="connsiteY46" fmla="*/ 3135426 h 9148891"/>
              <a:gd name="connsiteX47" fmla="*/ 9685754 w 13051102"/>
              <a:gd name="connsiteY47" fmla="*/ 3112027 h 9148891"/>
              <a:gd name="connsiteX48" fmla="*/ 9849078 w 13051102"/>
              <a:gd name="connsiteY48" fmla="*/ 3158824 h 9148891"/>
              <a:gd name="connsiteX49" fmla="*/ 10245722 w 13051102"/>
              <a:gd name="connsiteY49" fmla="*/ 3509805 h 9148891"/>
              <a:gd name="connsiteX50" fmla="*/ 10222390 w 13051102"/>
              <a:gd name="connsiteY50" fmla="*/ 3580001 h 9148891"/>
              <a:gd name="connsiteX51" fmla="*/ 10059066 w 13051102"/>
              <a:gd name="connsiteY51" fmla="*/ 3556602 h 9148891"/>
              <a:gd name="connsiteX52" fmla="*/ 10759026 w 13051102"/>
              <a:gd name="connsiteY52" fmla="*/ 4001178 h 9148891"/>
              <a:gd name="connsiteX53" fmla="*/ 10549038 w 13051102"/>
              <a:gd name="connsiteY53" fmla="*/ 3930981 h 9148891"/>
              <a:gd name="connsiteX54" fmla="*/ 10619034 w 13051102"/>
              <a:gd name="connsiteY54" fmla="*/ 4024576 h 9148891"/>
              <a:gd name="connsiteX55" fmla="*/ 10549038 w 13051102"/>
              <a:gd name="connsiteY55" fmla="*/ 4071374 h 9148891"/>
              <a:gd name="connsiteX56" fmla="*/ 10549038 w 13051102"/>
              <a:gd name="connsiteY56" fmla="*/ 4188367 h 9148891"/>
              <a:gd name="connsiteX57" fmla="*/ 10315718 w 13051102"/>
              <a:gd name="connsiteY57" fmla="*/ 4094772 h 9148891"/>
              <a:gd name="connsiteX58" fmla="*/ 10059066 w 13051102"/>
              <a:gd name="connsiteY58" fmla="*/ 4024576 h 9148891"/>
              <a:gd name="connsiteX59" fmla="*/ 10315718 w 13051102"/>
              <a:gd name="connsiteY59" fmla="*/ 4164968 h 9148891"/>
              <a:gd name="connsiteX60" fmla="*/ 10339050 w 13051102"/>
              <a:gd name="connsiteY60" fmla="*/ 4352158 h 9148891"/>
              <a:gd name="connsiteX61" fmla="*/ 10035734 w 13051102"/>
              <a:gd name="connsiteY61" fmla="*/ 4281962 h 9148891"/>
              <a:gd name="connsiteX62" fmla="*/ 10269054 w 13051102"/>
              <a:gd name="connsiteY62" fmla="*/ 4492550 h 9148891"/>
              <a:gd name="connsiteX63" fmla="*/ 10315718 w 13051102"/>
              <a:gd name="connsiteY63" fmla="*/ 4773335 h 9148891"/>
              <a:gd name="connsiteX64" fmla="*/ 10012402 w 13051102"/>
              <a:gd name="connsiteY64" fmla="*/ 4632942 h 9148891"/>
              <a:gd name="connsiteX65" fmla="*/ 10012402 w 13051102"/>
              <a:gd name="connsiteY65" fmla="*/ 4679740 h 9148891"/>
              <a:gd name="connsiteX66" fmla="*/ 9872410 w 13051102"/>
              <a:gd name="connsiteY66" fmla="*/ 4656341 h 9148891"/>
              <a:gd name="connsiteX67" fmla="*/ 10059066 w 13051102"/>
              <a:gd name="connsiteY67" fmla="*/ 4773335 h 9148891"/>
              <a:gd name="connsiteX68" fmla="*/ 10525706 w 13051102"/>
              <a:gd name="connsiteY68" fmla="*/ 5054119 h 9148891"/>
              <a:gd name="connsiteX69" fmla="*/ 10595702 w 13051102"/>
              <a:gd name="connsiteY69" fmla="*/ 5124315 h 9148891"/>
              <a:gd name="connsiteX70" fmla="*/ 10572370 w 13051102"/>
              <a:gd name="connsiteY70" fmla="*/ 5147714 h 9148891"/>
              <a:gd name="connsiteX71" fmla="*/ 10829022 w 13051102"/>
              <a:gd name="connsiteY71" fmla="*/ 5334903 h 9148891"/>
              <a:gd name="connsiteX72" fmla="*/ 10642366 w 13051102"/>
              <a:gd name="connsiteY72" fmla="*/ 5381701 h 9148891"/>
              <a:gd name="connsiteX73" fmla="*/ 9242445 w 13051102"/>
              <a:gd name="connsiteY73" fmla="*/ 4937126 h 9148891"/>
              <a:gd name="connsiteX74" fmla="*/ 9265777 w 13051102"/>
              <a:gd name="connsiteY74" fmla="*/ 5007322 h 9148891"/>
              <a:gd name="connsiteX75" fmla="*/ 8729140 w 13051102"/>
              <a:gd name="connsiteY75" fmla="*/ 5054119 h 9148891"/>
              <a:gd name="connsiteX76" fmla="*/ 9125785 w 13051102"/>
              <a:gd name="connsiteY76" fmla="*/ 5241309 h 9148891"/>
              <a:gd name="connsiteX77" fmla="*/ 8962461 w 13051102"/>
              <a:gd name="connsiteY77" fmla="*/ 5241309 h 9148891"/>
              <a:gd name="connsiteX78" fmla="*/ 9522429 w 13051102"/>
              <a:gd name="connsiteY78" fmla="*/ 5428498 h 9148891"/>
              <a:gd name="connsiteX79" fmla="*/ 9149117 w 13051102"/>
              <a:gd name="connsiteY79" fmla="*/ 5381701 h 9148891"/>
              <a:gd name="connsiteX80" fmla="*/ 9125785 w 13051102"/>
              <a:gd name="connsiteY80" fmla="*/ 5428498 h 9148891"/>
              <a:gd name="connsiteX81" fmla="*/ 8775804 w 13051102"/>
              <a:gd name="connsiteY81" fmla="*/ 5475296 h 9148891"/>
              <a:gd name="connsiteX82" fmla="*/ 8869132 w 13051102"/>
              <a:gd name="connsiteY82" fmla="*/ 5545492 h 9148891"/>
              <a:gd name="connsiteX83" fmla="*/ 8775804 w 13051102"/>
              <a:gd name="connsiteY83" fmla="*/ 5545492 h 9148891"/>
              <a:gd name="connsiteX84" fmla="*/ 8869132 w 13051102"/>
              <a:gd name="connsiteY84" fmla="*/ 5592289 h 9148891"/>
              <a:gd name="connsiteX85" fmla="*/ 8752472 w 13051102"/>
              <a:gd name="connsiteY85" fmla="*/ 5662485 h 9148891"/>
              <a:gd name="connsiteX86" fmla="*/ 8845800 w 13051102"/>
              <a:gd name="connsiteY86" fmla="*/ 5756080 h 9148891"/>
              <a:gd name="connsiteX87" fmla="*/ 8355828 w 13051102"/>
              <a:gd name="connsiteY87" fmla="*/ 5732681 h 9148891"/>
              <a:gd name="connsiteX88" fmla="*/ 8466655 w 13051102"/>
              <a:gd name="connsiteY88" fmla="*/ 5776554 h 9148891"/>
              <a:gd name="connsiteX89" fmla="*/ 8527970 w 13051102"/>
              <a:gd name="connsiteY89" fmla="*/ 5793785 h 9148891"/>
              <a:gd name="connsiteX90" fmla="*/ 8281594 w 13051102"/>
              <a:gd name="connsiteY90" fmla="*/ 5767277 h 9148891"/>
              <a:gd name="connsiteX91" fmla="*/ 5789304 w 13051102"/>
              <a:gd name="connsiteY91" fmla="*/ 5756080 h 9148891"/>
              <a:gd name="connsiteX92" fmla="*/ 5136007 w 13051102"/>
              <a:gd name="connsiteY92" fmla="*/ 5896472 h 9148891"/>
              <a:gd name="connsiteX93" fmla="*/ 4459378 w 13051102"/>
              <a:gd name="connsiteY93" fmla="*/ 6270851 h 9148891"/>
              <a:gd name="connsiteX94" fmla="*/ 4389382 w 13051102"/>
              <a:gd name="connsiteY94" fmla="*/ 6364446 h 9148891"/>
              <a:gd name="connsiteX95" fmla="*/ 4996014 w 13051102"/>
              <a:gd name="connsiteY95" fmla="*/ 6153858 h 9148891"/>
              <a:gd name="connsiteX96" fmla="*/ 5042678 w 13051102"/>
              <a:gd name="connsiteY96" fmla="*/ 6083662 h 9148891"/>
              <a:gd name="connsiteX97" fmla="*/ 5789304 w 13051102"/>
              <a:gd name="connsiteY97" fmla="*/ 5896472 h 9148891"/>
              <a:gd name="connsiteX98" fmla="*/ 6932574 w 13051102"/>
              <a:gd name="connsiteY98" fmla="*/ 5849675 h 9148891"/>
              <a:gd name="connsiteX99" fmla="*/ 7399214 w 13051102"/>
              <a:gd name="connsiteY99" fmla="*/ 5990067 h 9148891"/>
              <a:gd name="connsiteX100" fmla="*/ 7072566 w 13051102"/>
              <a:gd name="connsiteY100" fmla="*/ 5990067 h 9148891"/>
              <a:gd name="connsiteX101" fmla="*/ 5602648 w 13051102"/>
              <a:gd name="connsiteY101" fmla="*/ 6153858 h 9148891"/>
              <a:gd name="connsiteX102" fmla="*/ 5089343 w 13051102"/>
              <a:gd name="connsiteY102" fmla="*/ 6341047 h 9148891"/>
              <a:gd name="connsiteX103" fmla="*/ 3712753 w 13051102"/>
              <a:gd name="connsiteY103" fmla="*/ 7113204 h 9148891"/>
              <a:gd name="connsiteX104" fmla="*/ 4646034 w 13051102"/>
              <a:gd name="connsiteY104" fmla="*/ 6645230 h 9148891"/>
              <a:gd name="connsiteX105" fmla="*/ 6162616 w 13051102"/>
              <a:gd name="connsiteY105" fmla="*/ 6224054 h 9148891"/>
              <a:gd name="connsiteX106" fmla="*/ 6185948 w 13051102"/>
              <a:gd name="connsiteY106" fmla="*/ 6177256 h 9148891"/>
              <a:gd name="connsiteX107" fmla="*/ 6862578 w 13051102"/>
              <a:gd name="connsiteY107" fmla="*/ 6177256 h 9148891"/>
              <a:gd name="connsiteX108" fmla="*/ 6839246 w 13051102"/>
              <a:gd name="connsiteY108" fmla="*/ 6200655 h 9148891"/>
              <a:gd name="connsiteX109" fmla="*/ 7539206 w 13051102"/>
              <a:gd name="connsiteY109" fmla="*/ 6317648 h 9148891"/>
              <a:gd name="connsiteX110" fmla="*/ 7609202 w 13051102"/>
              <a:gd name="connsiteY110" fmla="*/ 6270851 h 9148891"/>
              <a:gd name="connsiteX111" fmla="*/ 8589148 w 13051102"/>
              <a:gd name="connsiteY111" fmla="*/ 6598433 h 9148891"/>
              <a:gd name="connsiteX112" fmla="*/ 8449156 w 13051102"/>
              <a:gd name="connsiteY112" fmla="*/ 6598433 h 9148891"/>
              <a:gd name="connsiteX113" fmla="*/ 6722585 w 13051102"/>
              <a:gd name="connsiteY113" fmla="*/ 6458040 h 9148891"/>
              <a:gd name="connsiteX114" fmla="*/ 6162616 w 13051102"/>
              <a:gd name="connsiteY114" fmla="*/ 6528237 h 9148891"/>
              <a:gd name="connsiteX115" fmla="*/ 5602648 w 13051102"/>
              <a:gd name="connsiteY115" fmla="*/ 6598433 h 9148891"/>
              <a:gd name="connsiteX116" fmla="*/ 4669366 w 13051102"/>
              <a:gd name="connsiteY116" fmla="*/ 6902616 h 9148891"/>
              <a:gd name="connsiteX117" fmla="*/ 4436046 w 13051102"/>
              <a:gd name="connsiteY117" fmla="*/ 7019610 h 9148891"/>
              <a:gd name="connsiteX118" fmla="*/ 3876077 w 13051102"/>
              <a:gd name="connsiteY118" fmla="*/ 7370590 h 9148891"/>
              <a:gd name="connsiteX119" fmla="*/ 3082788 w 13051102"/>
              <a:gd name="connsiteY119" fmla="*/ 7838564 h 9148891"/>
              <a:gd name="connsiteX120" fmla="*/ 2709475 w 13051102"/>
              <a:gd name="connsiteY120" fmla="*/ 8095950 h 9148891"/>
              <a:gd name="connsiteX121" fmla="*/ 1822858 w 13051102"/>
              <a:gd name="connsiteY121" fmla="*/ 8844708 h 9148891"/>
              <a:gd name="connsiteX122" fmla="*/ 1496209 w 13051102"/>
              <a:gd name="connsiteY122" fmla="*/ 9148891 h 9148891"/>
              <a:gd name="connsiteX123" fmla="*/ 1122897 w 13051102"/>
              <a:gd name="connsiteY123" fmla="*/ 8680917 h 9148891"/>
              <a:gd name="connsiteX124" fmla="*/ 959573 w 13051102"/>
              <a:gd name="connsiteY124" fmla="*/ 8493727 h 9148891"/>
              <a:gd name="connsiteX125" fmla="*/ 936241 w 13051102"/>
              <a:gd name="connsiteY125" fmla="*/ 8400133 h 9148891"/>
              <a:gd name="connsiteX126" fmla="*/ 796248 w 13051102"/>
              <a:gd name="connsiteY126" fmla="*/ 8236342 h 9148891"/>
              <a:gd name="connsiteX127" fmla="*/ 679588 w 13051102"/>
              <a:gd name="connsiteY127" fmla="*/ 7932158 h 9148891"/>
              <a:gd name="connsiteX128" fmla="*/ 772916 w 13051102"/>
              <a:gd name="connsiteY128" fmla="*/ 7908760 h 9148891"/>
              <a:gd name="connsiteX129" fmla="*/ 679588 w 13051102"/>
              <a:gd name="connsiteY129" fmla="*/ 7534381 h 9148891"/>
              <a:gd name="connsiteX130" fmla="*/ 469601 w 13051102"/>
              <a:gd name="connsiteY130" fmla="*/ 7347191 h 9148891"/>
              <a:gd name="connsiteX131" fmla="*/ 469601 w 13051102"/>
              <a:gd name="connsiteY131" fmla="*/ 6926014 h 9148891"/>
              <a:gd name="connsiteX132" fmla="*/ 352940 w 13051102"/>
              <a:gd name="connsiteY132" fmla="*/ 6575034 h 9148891"/>
              <a:gd name="connsiteX133" fmla="*/ 306276 w 13051102"/>
              <a:gd name="connsiteY133" fmla="*/ 6411244 h 9148891"/>
              <a:gd name="connsiteX134" fmla="*/ 2959 w 13051102"/>
              <a:gd name="connsiteY134" fmla="*/ 6060263 h 9148891"/>
              <a:gd name="connsiteX135" fmla="*/ 282944 w 13051102"/>
              <a:gd name="connsiteY135" fmla="*/ 5615688 h 9148891"/>
              <a:gd name="connsiteX136" fmla="*/ 306276 w 13051102"/>
              <a:gd name="connsiteY136" fmla="*/ 5428498 h 9148891"/>
              <a:gd name="connsiteX137" fmla="*/ 376272 w 13051102"/>
              <a:gd name="connsiteY137" fmla="*/ 5545492 h 9148891"/>
              <a:gd name="connsiteX138" fmla="*/ 609592 w 13051102"/>
              <a:gd name="connsiteY138" fmla="*/ 4983923 h 9148891"/>
              <a:gd name="connsiteX139" fmla="*/ 399604 w 13051102"/>
              <a:gd name="connsiteY139" fmla="*/ 5264707 h 9148891"/>
              <a:gd name="connsiteX140" fmla="*/ 516265 w 13051102"/>
              <a:gd name="connsiteY140" fmla="*/ 4866929 h 9148891"/>
              <a:gd name="connsiteX141" fmla="*/ 352940 w 13051102"/>
              <a:gd name="connsiteY141" fmla="*/ 4609544 h 9148891"/>
              <a:gd name="connsiteX142" fmla="*/ 376272 w 13051102"/>
              <a:gd name="connsiteY142" fmla="*/ 4515949 h 9148891"/>
              <a:gd name="connsiteX143" fmla="*/ 306276 w 13051102"/>
              <a:gd name="connsiteY143" fmla="*/ 4469152 h 9148891"/>
              <a:gd name="connsiteX144" fmla="*/ 212948 w 13051102"/>
              <a:gd name="connsiteY144" fmla="*/ 3743792 h 9148891"/>
              <a:gd name="connsiteX145" fmla="*/ 96287 w 13051102"/>
              <a:gd name="connsiteY145" fmla="*/ 3509805 h 9148891"/>
              <a:gd name="connsiteX146" fmla="*/ 96287 w 13051102"/>
              <a:gd name="connsiteY146" fmla="*/ 2386667 h 9148891"/>
              <a:gd name="connsiteX147" fmla="*/ 119619 w 13051102"/>
              <a:gd name="connsiteY147" fmla="*/ 2339870 h 9148891"/>
              <a:gd name="connsiteX148" fmla="*/ 212948 w 13051102"/>
              <a:gd name="connsiteY148" fmla="*/ 1871896 h 9148891"/>
              <a:gd name="connsiteX149" fmla="*/ 376272 w 13051102"/>
              <a:gd name="connsiteY149" fmla="*/ 1661308 h 9148891"/>
              <a:gd name="connsiteX150" fmla="*/ 586260 w 13051102"/>
              <a:gd name="connsiteY150" fmla="*/ 1333726 h 9148891"/>
              <a:gd name="connsiteX151" fmla="*/ 1169561 w 13051102"/>
              <a:gd name="connsiteY151" fmla="*/ 842353 h 9148891"/>
              <a:gd name="connsiteX152" fmla="*/ 1776194 w 13051102"/>
              <a:gd name="connsiteY152" fmla="*/ 655164 h 9148891"/>
              <a:gd name="connsiteX153" fmla="*/ 2896132 w 13051102"/>
              <a:gd name="connsiteY153" fmla="*/ 397778 h 9148891"/>
              <a:gd name="connsiteX154" fmla="*/ 2989460 w 13051102"/>
              <a:gd name="connsiteY154" fmla="*/ 350981 h 9148891"/>
              <a:gd name="connsiteX155" fmla="*/ 3806081 w 13051102"/>
              <a:gd name="connsiteY155" fmla="*/ 163791 h 9148891"/>
              <a:gd name="connsiteX156" fmla="*/ 4482710 w 13051102"/>
              <a:gd name="connsiteY156" fmla="*/ 70196 h 9148891"/>
              <a:gd name="connsiteX157" fmla="*/ 4622702 w 13051102"/>
              <a:gd name="connsiteY157" fmla="*/ 23399 h 9148891"/>
              <a:gd name="connsiteX158" fmla="*/ 4646034 w 13051102"/>
              <a:gd name="connsiteY158" fmla="*/ 116994 h 9148891"/>
              <a:gd name="connsiteX159" fmla="*/ 5602648 w 13051102"/>
              <a:gd name="connsiteY159" fmla="*/ 0 h 914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13051102" h="9148891">
                <a:moveTo>
                  <a:pt x="8527970" y="5793785"/>
                </a:moveTo>
                <a:lnTo>
                  <a:pt x="8612480" y="5802877"/>
                </a:lnTo>
                <a:cubicBezTo>
                  <a:pt x="8583315" y="5802877"/>
                  <a:pt x="8557067" y="5799952"/>
                  <a:pt x="8533005" y="5795200"/>
                </a:cubicBezTo>
                <a:close/>
                <a:moveTo>
                  <a:pt x="5602648" y="0"/>
                </a:moveTo>
                <a:cubicBezTo>
                  <a:pt x="5649312" y="0"/>
                  <a:pt x="5602648" y="23399"/>
                  <a:pt x="5602648" y="46798"/>
                </a:cubicBezTo>
                <a:cubicBezTo>
                  <a:pt x="5695976" y="140393"/>
                  <a:pt x="5905964" y="23399"/>
                  <a:pt x="6022624" y="70196"/>
                </a:cubicBezTo>
                <a:cubicBezTo>
                  <a:pt x="6022624" y="116994"/>
                  <a:pt x="5929296" y="93595"/>
                  <a:pt x="5882632" y="116994"/>
                </a:cubicBezTo>
                <a:cubicBezTo>
                  <a:pt x="6092620" y="233987"/>
                  <a:pt x="6512597" y="187190"/>
                  <a:pt x="6769250" y="210589"/>
                </a:cubicBezTo>
                <a:cubicBezTo>
                  <a:pt x="6885910" y="304183"/>
                  <a:pt x="7049234" y="327582"/>
                  <a:pt x="7212558" y="350981"/>
                </a:cubicBezTo>
                <a:cubicBezTo>
                  <a:pt x="7259222" y="350981"/>
                  <a:pt x="7212558" y="280785"/>
                  <a:pt x="7235890" y="280785"/>
                </a:cubicBezTo>
                <a:cubicBezTo>
                  <a:pt x="7329218" y="304183"/>
                  <a:pt x="7445878" y="280785"/>
                  <a:pt x="7492542" y="350981"/>
                </a:cubicBezTo>
                <a:cubicBezTo>
                  <a:pt x="7445878" y="327582"/>
                  <a:pt x="7375882" y="350981"/>
                  <a:pt x="7329218" y="350981"/>
                </a:cubicBezTo>
                <a:cubicBezTo>
                  <a:pt x="7445878" y="491373"/>
                  <a:pt x="7702530" y="467974"/>
                  <a:pt x="7889187" y="491373"/>
                </a:cubicBezTo>
                <a:cubicBezTo>
                  <a:pt x="7912519" y="514772"/>
                  <a:pt x="8005847" y="538170"/>
                  <a:pt x="7982515" y="561569"/>
                </a:cubicBezTo>
                <a:cubicBezTo>
                  <a:pt x="8029179" y="561569"/>
                  <a:pt x="8052511" y="561569"/>
                  <a:pt x="8075844" y="538170"/>
                </a:cubicBezTo>
                <a:cubicBezTo>
                  <a:pt x="8472488" y="584968"/>
                  <a:pt x="8845800" y="631765"/>
                  <a:pt x="9195781" y="725360"/>
                </a:cubicBezTo>
                <a:cubicBezTo>
                  <a:pt x="9592426" y="818955"/>
                  <a:pt x="9942406" y="1052942"/>
                  <a:pt x="10269054" y="1240131"/>
                </a:cubicBezTo>
                <a:cubicBezTo>
                  <a:pt x="10385714" y="1333726"/>
                  <a:pt x="10479042" y="1333726"/>
                  <a:pt x="10549038" y="1427321"/>
                </a:cubicBezTo>
                <a:cubicBezTo>
                  <a:pt x="10502374" y="1427321"/>
                  <a:pt x="10479042" y="1427321"/>
                  <a:pt x="10432378" y="1427321"/>
                </a:cubicBezTo>
                <a:cubicBezTo>
                  <a:pt x="10479042" y="1380524"/>
                  <a:pt x="10385714" y="1427321"/>
                  <a:pt x="10385714" y="1357125"/>
                </a:cubicBezTo>
                <a:cubicBezTo>
                  <a:pt x="10175726" y="1357125"/>
                  <a:pt x="10035734" y="1123138"/>
                  <a:pt x="9779082" y="1099739"/>
                </a:cubicBezTo>
                <a:cubicBezTo>
                  <a:pt x="9639090" y="1006144"/>
                  <a:pt x="9429101" y="889151"/>
                  <a:pt x="9242445" y="959347"/>
                </a:cubicBezTo>
                <a:cubicBezTo>
                  <a:pt x="9662422" y="1052942"/>
                  <a:pt x="10012402" y="1333726"/>
                  <a:pt x="10385714" y="1497517"/>
                </a:cubicBezTo>
                <a:cubicBezTo>
                  <a:pt x="10385714" y="1544314"/>
                  <a:pt x="10362382" y="1544314"/>
                  <a:pt x="10385714" y="1567713"/>
                </a:cubicBezTo>
                <a:cubicBezTo>
                  <a:pt x="10572370" y="1614510"/>
                  <a:pt x="10642366" y="1754903"/>
                  <a:pt x="10805690" y="1825099"/>
                </a:cubicBezTo>
                <a:cubicBezTo>
                  <a:pt x="10852354" y="1942092"/>
                  <a:pt x="10969016" y="1988890"/>
                  <a:pt x="11085676" y="2035687"/>
                </a:cubicBezTo>
                <a:cubicBezTo>
                  <a:pt x="11085676" y="2129282"/>
                  <a:pt x="11155672" y="2082484"/>
                  <a:pt x="11155672" y="2152680"/>
                </a:cubicBezTo>
                <a:cubicBezTo>
                  <a:pt x="11458988" y="2269674"/>
                  <a:pt x="11575650" y="2573857"/>
                  <a:pt x="11855634" y="2714249"/>
                </a:cubicBezTo>
                <a:cubicBezTo>
                  <a:pt x="12263944" y="3185148"/>
                  <a:pt x="12707982" y="3656047"/>
                  <a:pt x="13031440" y="4236673"/>
                </a:cubicBezTo>
                <a:lnTo>
                  <a:pt x="13051102" y="4275142"/>
                </a:lnTo>
                <a:lnTo>
                  <a:pt x="13051102" y="4386673"/>
                </a:lnTo>
                <a:lnTo>
                  <a:pt x="13028978" y="4365594"/>
                </a:lnTo>
                <a:cubicBezTo>
                  <a:pt x="12713814" y="4060406"/>
                  <a:pt x="12371854" y="3696995"/>
                  <a:pt x="12065622" y="3369413"/>
                </a:cubicBezTo>
                <a:cubicBezTo>
                  <a:pt x="12042290" y="3369413"/>
                  <a:pt x="12018958" y="3369413"/>
                  <a:pt x="11995626" y="3369413"/>
                </a:cubicBezTo>
                <a:cubicBezTo>
                  <a:pt x="11832302" y="3158824"/>
                  <a:pt x="11552318" y="3088628"/>
                  <a:pt x="11412324" y="2878040"/>
                </a:cubicBezTo>
                <a:cubicBezTo>
                  <a:pt x="11295664" y="2878040"/>
                  <a:pt x="11272332" y="2831243"/>
                  <a:pt x="11202336" y="2784445"/>
                </a:cubicBezTo>
                <a:cubicBezTo>
                  <a:pt x="11132340" y="2831243"/>
                  <a:pt x="11249000" y="2854641"/>
                  <a:pt x="11225668" y="2878040"/>
                </a:cubicBezTo>
                <a:cubicBezTo>
                  <a:pt x="11179004" y="2831243"/>
                  <a:pt x="11132340" y="2831243"/>
                  <a:pt x="11062344" y="2854641"/>
                </a:cubicBezTo>
                <a:cubicBezTo>
                  <a:pt x="10502374" y="2644053"/>
                  <a:pt x="9872410" y="2293073"/>
                  <a:pt x="9242445" y="2339870"/>
                </a:cubicBezTo>
                <a:cubicBezTo>
                  <a:pt x="9219113" y="2386667"/>
                  <a:pt x="9242445" y="2433465"/>
                  <a:pt x="9125785" y="2433465"/>
                </a:cubicBezTo>
                <a:cubicBezTo>
                  <a:pt x="9195781" y="2503661"/>
                  <a:pt x="9289109" y="2527060"/>
                  <a:pt x="9429101" y="2527060"/>
                </a:cubicBezTo>
                <a:cubicBezTo>
                  <a:pt x="9312441" y="2597256"/>
                  <a:pt x="9172449" y="2527060"/>
                  <a:pt x="9079121" y="2620654"/>
                </a:cubicBezTo>
                <a:cubicBezTo>
                  <a:pt x="9149117" y="2690850"/>
                  <a:pt x="9405769" y="2620654"/>
                  <a:pt x="9405769" y="2714249"/>
                </a:cubicBezTo>
                <a:cubicBezTo>
                  <a:pt x="9452433" y="2690850"/>
                  <a:pt x="9499097" y="2667452"/>
                  <a:pt x="9522429" y="2761047"/>
                </a:cubicBezTo>
                <a:cubicBezTo>
                  <a:pt x="9312441" y="2761047"/>
                  <a:pt x="9032457" y="2667452"/>
                  <a:pt x="8869132" y="2714249"/>
                </a:cubicBezTo>
                <a:cubicBezTo>
                  <a:pt x="9032457" y="2784445"/>
                  <a:pt x="9289109" y="2737648"/>
                  <a:pt x="9429101" y="2854641"/>
                </a:cubicBezTo>
                <a:cubicBezTo>
                  <a:pt x="9312441" y="2948236"/>
                  <a:pt x="9709086" y="3088628"/>
                  <a:pt x="9849078" y="3135426"/>
                </a:cubicBezTo>
                <a:cubicBezTo>
                  <a:pt x="9802414" y="3182223"/>
                  <a:pt x="9732418" y="3088628"/>
                  <a:pt x="9685754" y="3112027"/>
                </a:cubicBezTo>
                <a:cubicBezTo>
                  <a:pt x="9709086" y="3158824"/>
                  <a:pt x="9779082" y="3158824"/>
                  <a:pt x="9849078" y="3158824"/>
                </a:cubicBezTo>
                <a:cubicBezTo>
                  <a:pt x="9895742" y="3369413"/>
                  <a:pt x="10129062" y="3369413"/>
                  <a:pt x="10245722" y="3509805"/>
                </a:cubicBezTo>
                <a:cubicBezTo>
                  <a:pt x="10245722" y="3509805"/>
                  <a:pt x="10175726" y="3556602"/>
                  <a:pt x="10222390" y="3580001"/>
                </a:cubicBezTo>
                <a:cubicBezTo>
                  <a:pt x="10199058" y="3603400"/>
                  <a:pt x="10129062" y="3533204"/>
                  <a:pt x="10059066" y="3556602"/>
                </a:cubicBezTo>
                <a:cubicBezTo>
                  <a:pt x="10245722" y="3767191"/>
                  <a:pt x="10572370" y="3813988"/>
                  <a:pt x="10759026" y="4001178"/>
                </a:cubicBezTo>
                <a:cubicBezTo>
                  <a:pt x="10712362" y="4024576"/>
                  <a:pt x="10595702" y="3954380"/>
                  <a:pt x="10549038" y="3930981"/>
                </a:cubicBezTo>
                <a:cubicBezTo>
                  <a:pt x="10502374" y="4047975"/>
                  <a:pt x="10619034" y="3954380"/>
                  <a:pt x="10619034" y="4024576"/>
                </a:cubicBezTo>
                <a:cubicBezTo>
                  <a:pt x="10525706" y="4001178"/>
                  <a:pt x="10619034" y="4071374"/>
                  <a:pt x="10549038" y="4071374"/>
                </a:cubicBezTo>
                <a:cubicBezTo>
                  <a:pt x="10525706" y="4118171"/>
                  <a:pt x="10572370" y="4164968"/>
                  <a:pt x="10549038" y="4188367"/>
                </a:cubicBezTo>
                <a:cubicBezTo>
                  <a:pt x="10432378" y="4188367"/>
                  <a:pt x="10339050" y="4188367"/>
                  <a:pt x="10315718" y="4094772"/>
                </a:cubicBezTo>
                <a:cubicBezTo>
                  <a:pt x="10222390" y="4094772"/>
                  <a:pt x="10152394" y="4047975"/>
                  <a:pt x="10059066" y="4024576"/>
                </a:cubicBezTo>
                <a:cubicBezTo>
                  <a:pt x="10082398" y="4071374"/>
                  <a:pt x="10222390" y="4211766"/>
                  <a:pt x="10315718" y="4164968"/>
                </a:cubicBezTo>
                <a:cubicBezTo>
                  <a:pt x="10339050" y="4235165"/>
                  <a:pt x="10385714" y="4258563"/>
                  <a:pt x="10339050" y="4352158"/>
                </a:cubicBezTo>
                <a:cubicBezTo>
                  <a:pt x="10245722" y="4375557"/>
                  <a:pt x="10175726" y="4281962"/>
                  <a:pt x="10035734" y="4281962"/>
                </a:cubicBezTo>
                <a:cubicBezTo>
                  <a:pt x="10082398" y="4375557"/>
                  <a:pt x="10175726" y="4422354"/>
                  <a:pt x="10269054" y="4492550"/>
                </a:cubicBezTo>
                <a:cubicBezTo>
                  <a:pt x="10199058" y="4609544"/>
                  <a:pt x="10339050" y="4656341"/>
                  <a:pt x="10315718" y="4773335"/>
                </a:cubicBezTo>
                <a:cubicBezTo>
                  <a:pt x="10245722" y="4703139"/>
                  <a:pt x="10152394" y="4609544"/>
                  <a:pt x="10012402" y="4632942"/>
                </a:cubicBezTo>
                <a:cubicBezTo>
                  <a:pt x="9989070" y="4632942"/>
                  <a:pt x="10012402" y="4656341"/>
                  <a:pt x="10012402" y="4679740"/>
                </a:cubicBezTo>
                <a:cubicBezTo>
                  <a:pt x="9965738" y="4656341"/>
                  <a:pt x="9919074" y="4656341"/>
                  <a:pt x="9872410" y="4656341"/>
                </a:cubicBezTo>
                <a:cubicBezTo>
                  <a:pt x="9895742" y="4726537"/>
                  <a:pt x="9965738" y="4773335"/>
                  <a:pt x="10059066" y="4773335"/>
                </a:cubicBezTo>
                <a:cubicBezTo>
                  <a:pt x="10199058" y="4890328"/>
                  <a:pt x="10339050" y="5007322"/>
                  <a:pt x="10525706" y="5054119"/>
                </a:cubicBezTo>
                <a:cubicBezTo>
                  <a:pt x="10525706" y="5100916"/>
                  <a:pt x="10572370" y="5100916"/>
                  <a:pt x="10595702" y="5124315"/>
                </a:cubicBezTo>
                <a:cubicBezTo>
                  <a:pt x="10595702" y="5147714"/>
                  <a:pt x="10572370" y="5124315"/>
                  <a:pt x="10572370" y="5147714"/>
                </a:cubicBezTo>
                <a:cubicBezTo>
                  <a:pt x="10665698" y="5194511"/>
                  <a:pt x="10759026" y="5264707"/>
                  <a:pt x="10829022" y="5334903"/>
                </a:cubicBezTo>
                <a:cubicBezTo>
                  <a:pt x="10782358" y="5358302"/>
                  <a:pt x="10642366" y="5311505"/>
                  <a:pt x="10642366" y="5381701"/>
                </a:cubicBezTo>
                <a:cubicBezTo>
                  <a:pt x="10152394" y="5264707"/>
                  <a:pt x="9779082" y="4983923"/>
                  <a:pt x="9242445" y="4937126"/>
                </a:cubicBezTo>
                <a:cubicBezTo>
                  <a:pt x="9219113" y="4983923"/>
                  <a:pt x="9219113" y="5007322"/>
                  <a:pt x="9265777" y="5007322"/>
                </a:cubicBezTo>
                <a:cubicBezTo>
                  <a:pt x="9102453" y="5077518"/>
                  <a:pt x="8915797" y="4960524"/>
                  <a:pt x="8729140" y="5054119"/>
                </a:cubicBezTo>
                <a:cubicBezTo>
                  <a:pt x="8822468" y="5147714"/>
                  <a:pt x="9149117" y="5077518"/>
                  <a:pt x="9125785" y="5241309"/>
                </a:cubicBezTo>
                <a:cubicBezTo>
                  <a:pt x="9079121" y="5241309"/>
                  <a:pt x="9032457" y="5217910"/>
                  <a:pt x="8962461" y="5241309"/>
                </a:cubicBezTo>
                <a:cubicBezTo>
                  <a:pt x="9125785" y="5334903"/>
                  <a:pt x="9382437" y="5311505"/>
                  <a:pt x="9522429" y="5428498"/>
                </a:cubicBezTo>
                <a:cubicBezTo>
                  <a:pt x="9405769" y="5405100"/>
                  <a:pt x="9242445" y="5405100"/>
                  <a:pt x="9149117" y="5381701"/>
                </a:cubicBezTo>
                <a:cubicBezTo>
                  <a:pt x="9102453" y="5381701"/>
                  <a:pt x="9172449" y="5451897"/>
                  <a:pt x="9125785" y="5428498"/>
                </a:cubicBezTo>
                <a:cubicBezTo>
                  <a:pt x="9055789" y="5428498"/>
                  <a:pt x="8822468" y="5451897"/>
                  <a:pt x="8775804" y="5475296"/>
                </a:cubicBezTo>
                <a:cubicBezTo>
                  <a:pt x="8775804" y="5522093"/>
                  <a:pt x="8892465" y="5475296"/>
                  <a:pt x="8869132" y="5545492"/>
                </a:cubicBezTo>
                <a:cubicBezTo>
                  <a:pt x="8822468" y="5545492"/>
                  <a:pt x="8799136" y="5568890"/>
                  <a:pt x="8775804" y="5545492"/>
                </a:cubicBezTo>
                <a:cubicBezTo>
                  <a:pt x="8775804" y="5615688"/>
                  <a:pt x="8822468" y="5592289"/>
                  <a:pt x="8869132" y="5592289"/>
                </a:cubicBezTo>
                <a:cubicBezTo>
                  <a:pt x="8869132" y="5662485"/>
                  <a:pt x="8822468" y="5662485"/>
                  <a:pt x="8752472" y="5662485"/>
                </a:cubicBezTo>
                <a:cubicBezTo>
                  <a:pt x="8752472" y="5709283"/>
                  <a:pt x="8869132" y="5709283"/>
                  <a:pt x="8845800" y="5756080"/>
                </a:cubicBezTo>
                <a:cubicBezTo>
                  <a:pt x="8729140" y="5826276"/>
                  <a:pt x="8472488" y="5639087"/>
                  <a:pt x="8355828" y="5732681"/>
                </a:cubicBezTo>
                <a:cubicBezTo>
                  <a:pt x="8390826" y="5744381"/>
                  <a:pt x="8425824" y="5761930"/>
                  <a:pt x="8466655" y="5776554"/>
                </a:cubicBezTo>
                <a:lnTo>
                  <a:pt x="8527970" y="5793785"/>
                </a:lnTo>
                <a:lnTo>
                  <a:pt x="8281594" y="5767277"/>
                </a:lnTo>
                <a:cubicBezTo>
                  <a:pt x="7494001" y="5684422"/>
                  <a:pt x="6605925" y="5612763"/>
                  <a:pt x="5789304" y="5756080"/>
                </a:cubicBezTo>
                <a:cubicBezTo>
                  <a:pt x="5579316" y="5779479"/>
                  <a:pt x="5345995" y="5826276"/>
                  <a:pt x="5136007" y="5896472"/>
                </a:cubicBezTo>
                <a:cubicBezTo>
                  <a:pt x="4856022" y="5990067"/>
                  <a:pt x="4646034" y="6107060"/>
                  <a:pt x="4459378" y="6270851"/>
                </a:cubicBezTo>
                <a:cubicBezTo>
                  <a:pt x="4436046" y="6317648"/>
                  <a:pt x="4436046" y="6364446"/>
                  <a:pt x="4389382" y="6364446"/>
                </a:cubicBezTo>
                <a:cubicBezTo>
                  <a:pt x="4576038" y="6387844"/>
                  <a:pt x="4809358" y="6224054"/>
                  <a:pt x="4996014" y="6153858"/>
                </a:cubicBezTo>
                <a:cubicBezTo>
                  <a:pt x="5019346" y="6130459"/>
                  <a:pt x="5019346" y="6107060"/>
                  <a:pt x="5042678" y="6083662"/>
                </a:cubicBezTo>
                <a:cubicBezTo>
                  <a:pt x="5322663" y="6060263"/>
                  <a:pt x="5532652" y="5990067"/>
                  <a:pt x="5789304" y="5896472"/>
                </a:cubicBezTo>
                <a:cubicBezTo>
                  <a:pt x="6115952" y="5943270"/>
                  <a:pt x="6559261" y="5756080"/>
                  <a:pt x="6932574" y="5849675"/>
                </a:cubicBezTo>
                <a:cubicBezTo>
                  <a:pt x="7049234" y="5873074"/>
                  <a:pt x="7235890" y="5943270"/>
                  <a:pt x="7399214" y="5990067"/>
                </a:cubicBezTo>
                <a:cubicBezTo>
                  <a:pt x="7305886" y="6036864"/>
                  <a:pt x="7189226" y="6060263"/>
                  <a:pt x="7072566" y="5990067"/>
                </a:cubicBezTo>
                <a:cubicBezTo>
                  <a:pt x="6605925" y="6036864"/>
                  <a:pt x="6045956" y="6036864"/>
                  <a:pt x="5602648" y="6153858"/>
                </a:cubicBezTo>
                <a:cubicBezTo>
                  <a:pt x="5415991" y="6200655"/>
                  <a:pt x="5252667" y="6270851"/>
                  <a:pt x="5089343" y="6341047"/>
                </a:cubicBezTo>
                <a:cubicBezTo>
                  <a:pt x="4576038" y="6528237"/>
                  <a:pt x="4086065" y="6738825"/>
                  <a:pt x="3712753" y="7113204"/>
                </a:cubicBezTo>
                <a:cubicBezTo>
                  <a:pt x="4039401" y="7043008"/>
                  <a:pt x="4272722" y="6715426"/>
                  <a:pt x="4646034" y="6645230"/>
                </a:cubicBezTo>
                <a:cubicBezTo>
                  <a:pt x="5089343" y="6458040"/>
                  <a:pt x="5555984" y="6247452"/>
                  <a:pt x="6162616" y="6224054"/>
                </a:cubicBezTo>
                <a:cubicBezTo>
                  <a:pt x="6185948" y="6224054"/>
                  <a:pt x="6162616" y="6177256"/>
                  <a:pt x="6185948" y="6177256"/>
                </a:cubicBezTo>
                <a:cubicBezTo>
                  <a:pt x="6419269" y="6177256"/>
                  <a:pt x="6629257" y="6177256"/>
                  <a:pt x="6862578" y="6177256"/>
                </a:cubicBezTo>
                <a:cubicBezTo>
                  <a:pt x="6862578" y="6200655"/>
                  <a:pt x="6839246" y="6200655"/>
                  <a:pt x="6839246" y="6200655"/>
                </a:cubicBezTo>
                <a:cubicBezTo>
                  <a:pt x="6932574" y="6294250"/>
                  <a:pt x="7422546" y="6130459"/>
                  <a:pt x="7539206" y="6317648"/>
                </a:cubicBezTo>
                <a:cubicBezTo>
                  <a:pt x="7585870" y="6317648"/>
                  <a:pt x="7562538" y="6270851"/>
                  <a:pt x="7609202" y="6270851"/>
                </a:cubicBezTo>
                <a:cubicBezTo>
                  <a:pt x="7865855" y="6411244"/>
                  <a:pt x="8379160" y="6481440"/>
                  <a:pt x="8589148" y="6598433"/>
                </a:cubicBezTo>
                <a:cubicBezTo>
                  <a:pt x="8565816" y="6668629"/>
                  <a:pt x="8472488" y="6598433"/>
                  <a:pt x="8449156" y="6598433"/>
                </a:cubicBezTo>
                <a:cubicBezTo>
                  <a:pt x="7912519" y="6551636"/>
                  <a:pt x="7259222" y="6458040"/>
                  <a:pt x="6722585" y="6458040"/>
                </a:cubicBezTo>
                <a:cubicBezTo>
                  <a:pt x="6489265" y="6458040"/>
                  <a:pt x="6302608" y="6504838"/>
                  <a:pt x="6162616" y="6528237"/>
                </a:cubicBezTo>
                <a:cubicBezTo>
                  <a:pt x="5975960" y="6551636"/>
                  <a:pt x="5789304" y="6551636"/>
                  <a:pt x="5602648" y="6598433"/>
                </a:cubicBezTo>
                <a:cubicBezTo>
                  <a:pt x="5275999" y="6668629"/>
                  <a:pt x="4972682" y="6762224"/>
                  <a:pt x="4669366" y="6902616"/>
                </a:cubicBezTo>
                <a:cubicBezTo>
                  <a:pt x="4599370" y="6949414"/>
                  <a:pt x="4482710" y="6972812"/>
                  <a:pt x="4436046" y="7019610"/>
                </a:cubicBezTo>
                <a:cubicBezTo>
                  <a:pt x="4272722" y="7136603"/>
                  <a:pt x="4039401" y="7276995"/>
                  <a:pt x="3876077" y="7370590"/>
                </a:cubicBezTo>
                <a:cubicBezTo>
                  <a:pt x="3596092" y="7534381"/>
                  <a:pt x="3339440" y="7698172"/>
                  <a:pt x="3082788" y="7838564"/>
                </a:cubicBezTo>
                <a:cubicBezTo>
                  <a:pt x="2966128" y="7932158"/>
                  <a:pt x="2872800" y="8049152"/>
                  <a:pt x="2709475" y="8095950"/>
                </a:cubicBezTo>
                <a:cubicBezTo>
                  <a:pt x="2429491" y="8306538"/>
                  <a:pt x="2149506" y="8634120"/>
                  <a:pt x="1822858" y="8844708"/>
                </a:cubicBezTo>
                <a:cubicBezTo>
                  <a:pt x="1706198" y="8914904"/>
                  <a:pt x="1566205" y="8985100"/>
                  <a:pt x="1496209" y="9148891"/>
                </a:cubicBezTo>
                <a:cubicBezTo>
                  <a:pt x="1286221" y="9102094"/>
                  <a:pt x="1262889" y="8844708"/>
                  <a:pt x="1122897" y="8680917"/>
                </a:cubicBezTo>
                <a:cubicBezTo>
                  <a:pt x="1099565" y="8610721"/>
                  <a:pt x="1006237" y="8563924"/>
                  <a:pt x="959573" y="8493727"/>
                </a:cubicBezTo>
                <a:cubicBezTo>
                  <a:pt x="959573" y="8470329"/>
                  <a:pt x="959573" y="8423531"/>
                  <a:pt x="936241" y="8400133"/>
                </a:cubicBezTo>
                <a:cubicBezTo>
                  <a:pt x="889577" y="8353336"/>
                  <a:pt x="819580" y="8353336"/>
                  <a:pt x="796248" y="8236342"/>
                </a:cubicBezTo>
                <a:cubicBezTo>
                  <a:pt x="702920" y="8189544"/>
                  <a:pt x="562928" y="8072551"/>
                  <a:pt x="679588" y="7932158"/>
                </a:cubicBezTo>
                <a:cubicBezTo>
                  <a:pt x="702920" y="7932158"/>
                  <a:pt x="749584" y="7932158"/>
                  <a:pt x="772916" y="7908760"/>
                </a:cubicBezTo>
                <a:cubicBezTo>
                  <a:pt x="772916" y="7744969"/>
                  <a:pt x="656256" y="7721570"/>
                  <a:pt x="679588" y="7534381"/>
                </a:cubicBezTo>
                <a:cubicBezTo>
                  <a:pt x="562928" y="7534381"/>
                  <a:pt x="539596" y="7417388"/>
                  <a:pt x="469601" y="7347191"/>
                </a:cubicBezTo>
                <a:cubicBezTo>
                  <a:pt x="492933" y="7230198"/>
                  <a:pt x="609592" y="7019610"/>
                  <a:pt x="469601" y="6926014"/>
                </a:cubicBezTo>
                <a:cubicBezTo>
                  <a:pt x="422936" y="6809021"/>
                  <a:pt x="469601" y="6621832"/>
                  <a:pt x="352940" y="6575034"/>
                </a:cubicBezTo>
                <a:cubicBezTo>
                  <a:pt x="352940" y="6504838"/>
                  <a:pt x="329608" y="6458040"/>
                  <a:pt x="306276" y="6411244"/>
                </a:cubicBezTo>
                <a:cubicBezTo>
                  <a:pt x="166284" y="6364446"/>
                  <a:pt x="119619" y="6153858"/>
                  <a:pt x="2959" y="6060263"/>
                </a:cubicBezTo>
                <a:cubicBezTo>
                  <a:pt x="-20372" y="5779479"/>
                  <a:pt x="96287" y="5662485"/>
                  <a:pt x="282944" y="5615688"/>
                </a:cubicBezTo>
                <a:cubicBezTo>
                  <a:pt x="306276" y="5568890"/>
                  <a:pt x="282944" y="5475296"/>
                  <a:pt x="306276" y="5428498"/>
                </a:cubicBezTo>
                <a:cubicBezTo>
                  <a:pt x="352940" y="5428498"/>
                  <a:pt x="329608" y="5522093"/>
                  <a:pt x="376272" y="5545492"/>
                </a:cubicBezTo>
                <a:cubicBezTo>
                  <a:pt x="492933" y="5428498"/>
                  <a:pt x="632924" y="5241309"/>
                  <a:pt x="609592" y="4983923"/>
                </a:cubicBezTo>
                <a:cubicBezTo>
                  <a:pt x="469601" y="5007322"/>
                  <a:pt x="516265" y="5241309"/>
                  <a:pt x="399604" y="5264707"/>
                </a:cubicBezTo>
                <a:cubicBezTo>
                  <a:pt x="329608" y="5124315"/>
                  <a:pt x="516265" y="5054119"/>
                  <a:pt x="516265" y="4866929"/>
                </a:cubicBezTo>
                <a:cubicBezTo>
                  <a:pt x="399604" y="4820132"/>
                  <a:pt x="446268" y="4656341"/>
                  <a:pt x="352940" y="4609544"/>
                </a:cubicBezTo>
                <a:cubicBezTo>
                  <a:pt x="352940" y="4562746"/>
                  <a:pt x="376272" y="4562746"/>
                  <a:pt x="376272" y="4515949"/>
                </a:cubicBezTo>
                <a:cubicBezTo>
                  <a:pt x="376272" y="4492550"/>
                  <a:pt x="352940" y="4469152"/>
                  <a:pt x="306276" y="4469152"/>
                </a:cubicBezTo>
                <a:cubicBezTo>
                  <a:pt x="236280" y="4235165"/>
                  <a:pt x="142951" y="3977779"/>
                  <a:pt x="212948" y="3743792"/>
                </a:cubicBezTo>
                <a:cubicBezTo>
                  <a:pt x="189616" y="3650197"/>
                  <a:pt x="189616" y="3509805"/>
                  <a:pt x="96287" y="3509805"/>
                </a:cubicBezTo>
                <a:cubicBezTo>
                  <a:pt x="236280" y="3158824"/>
                  <a:pt x="96287" y="2761047"/>
                  <a:pt x="96287" y="2386667"/>
                </a:cubicBezTo>
                <a:cubicBezTo>
                  <a:pt x="72955" y="2339870"/>
                  <a:pt x="119619" y="2363269"/>
                  <a:pt x="119619" y="2339870"/>
                </a:cubicBezTo>
                <a:cubicBezTo>
                  <a:pt x="119619" y="2105883"/>
                  <a:pt x="166284" y="2012288"/>
                  <a:pt x="212948" y="1871896"/>
                </a:cubicBezTo>
                <a:cubicBezTo>
                  <a:pt x="282944" y="1825099"/>
                  <a:pt x="282944" y="1684707"/>
                  <a:pt x="376272" y="1661308"/>
                </a:cubicBezTo>
                <a:cubicBezTo>
                  <a:pt x="376272" y="1544314"/>
                  <a:pt x="492933" y="1403922"/>
                  <a:pt x="586260" y="1333726"/>
                </a:cubicBezTo>
                <a:cubicBezTo>
                  <a:pt x="679588" y="1123138"/>
                  <a:pt x="982905" y="1006144"/>
                  <a:pt x="1169561" y="842353"/>
                </a:cubicBezTo>
                <a:cubicBezTo>
                  <a:pt x="1402881" y="795556"/>
                  <a:pt x="1519541" y="655164"/>
                  <a:pt x="1776194" y="655164"/>
                </a:cubicBezTo>
                <a:cubicBezTo>
                  <a:pt x="2079510" y="514772"/>
                  <a:pt x="2499487" y="444576"/>
                  <a:pt x="2896132" y="397778"/>
                </a:cubicBezTo>
                <a:cubicBezTo>
                  <a:pt x="2942796" y="397778"/>
                  <a:pt x="2966128" y="374380"/>
                  <a:pt x="2989460" y="350981"/>
                </a:cubicBezTo>
                <a:cubicBezTo>
                  <a:pt x="3292776" y="304183"/>
                  <a:pt x="3526096" y="233987"/>
                  <a:pt x="3806081" y="163791"/>
                </a:cubicBezTo>
                <a:cubicBezTo>
                  <a:pt x="4086065" y="187190"/>
                  <a:pt x="4226058" y="46798"/>
                  <a:pt x="4482710" y="70196"/>
                </a:cubicBezTo>
                <a:cubicBezTo>
                  <a:pt x="4529374" y="46798"/>
                  <a:pt x="4576038" y="23399"/>
                  <a:pt x="4622702" y="23399"/>
                </a:cubicBezTo>
                <a:cubicBezTo>
                  <a:pt x="4599370" y="70196"/>
                  <a:pt x="4669366" y="46798"/>
                  <a:pt x="4646034" y="116994"/>
                </a:cubicBezTo>
                <a:cubicBezTo>
                  <a:pt x="4949350" y="23399"/>
                  <a:pt x="5275999" y="23399"/>
                  <a:pt x="5602648"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03859" y="571500"/>
            <a:ext cx="11042562" cy="4267200"/>
          </a:xfrm>
          <a:custGeom>
            <a:avLst/>
            <a:gdLst>
              <a:gd name="connsiteX0" fmla="*/ 2184733 w 22079372"/>
              <a:gd name="connsiteY0" fmla="*/ 6862713 h 8534400"/>
              <a:gd name="connsiteX1" fmla="*/ 3349924 w 22079372"/>
              <a:gd name="connsiteY1" fmla="*/ 7390615 h 8534400"/>
              <a:gd name="connsiteX2" fmla="*/ 4369466 w 22079372"/>
              <a:gd name="connsiteY2" fmla="*/ 7302631 h 8534400"/>
              <a:gd name="connsiteX3" fmla="*/ 4369466 w 22079372"/>
              <a:gd name="connsiteY3" fmla="*/ 7214647 h 8534400"/>
              <a:gd name="connsiteX4" fmla="*/ 4252947 w 22079372"/>
              <a:gd name="connsiteY4" fmla="*/ 7155992 h 8534400"/>
              <a:gd name="connsiteX5" fmla="*/ 2184733 w 22079372"/>
              <a:gd name="connsiteY5" fmla="*/ 6862713 h 8534400"/>
              <a:gd name="connsiteX6" fmla="*/ 15711867 w 22079372"/>
              <a:gd name="connsiteY6" fmla="*/ 3962924 h 8534400"/>
              <a:gd name="connsiteX7" fmla="*/ 15409646 w 22079372"/>
              <a:gd name="connsiteY7" fmla="*/ 4135225 h 8534400"/>
              <a:gd name="connsiteX8" fmla="*/ 15497035 w 22079372"/>
              <a:gd name="connsiteY8" fmla="*/ 4223208 h 8534400"/>
              <a:gd name="connsiteX9" fmla="*/ 15613554 w 22079372"/>
              <a:gd name="connsiteY9" fmla="*/ 4223208 h 8534400"/>
              <a:gd name="connsiteX10" fmla="*/ 15584425 w 22079372"/>
              <a:gd name="connsiteY10" fmla="*/ 4457831 h 8534400"/>
              <a:gd name="connsiteX11" fmla="*/ 15759203 w 22079372"/>
              <a:gd name="connsiteY11" fmla="*/ 4575143 h 8534400"/>
              <a:gd name="connsiteX12" fmla="*/ 15613554 w 22079372"/>
              <a:gd name="connsiteY12" fmla="*/ 4692454 h 8534400"/>
              <a:gd name="connsiteX13" fmla="*/ 15875721 w 22079372"/>
              <a:gd name="connsiteY13" fmla="*/ 4809765 h 8534400"/>
              <a:gd name="connsiteX14" fmla="*/ 16137889 w 22079372"/>
              <a:gd name="connsiteY14" fmla="*/ 4663126 h 8534400"/>
              <a:gd name="connsiteX15" fmla="*/ 15933981 w 22079372"/>
              <a:gd name="connsiteY15" fmla="*/ 4604470 h 8534400"/>
              <a:gd name="connsiteX16" fmla="*/ 16021371 w 22079372"/>
              <a:gd name="connsiteY16" fmla="*/ 4369848 h 8534400"/>
              <a:gd name="connsiteX17" fmla="*/ 16312669 w 22079372"/>
              <a:gd name="connsiteY17" fmla="*/ 4428503 h 8534400"/>
              <a:gd name="connsiteX18" fmla="*/ 16516577 w 22079372"/>
              <a:gd name="connsiteY18" fmla="*/ 4164553 h 8534400"/>
              <a:gd name="connsiteX19" fmla="*/ 16196149 w 22079372"/>
              <a:gd name="connsiteY19" fmla="*/ 4105897 h 8534400"/>
              <a:gd name="connsiteX20" fmla="*/ 16167021 w 22079372"/>
              <a:gd name="connsiteY20" fmla="*/ 4311193 h 8534400"/>
              <a:gd name="connsiteX21" fmla="*/ 15671814 w 22079372"/>
              <a:gd name="connsiteY21" fmla="*/ 4223208 h 8534400"/>
              <a:gd name="connsiteX22" fmla="*/ 15933981 w 22079372"/>
              <a:gd name="connsiteY22" fmla="*/ 4193881 h 8534400"/>
              <a:gd name="connsiteX23" fmla="*/ 15992241 w 22079372"/>
              <a:gd name="connsiteY23" fmla="*/ 4076569 h 8534400"/>
              <a:gd name="connsiteX24" fmla="*/ 15711867 w 22079372"/>
              <a:gd name="connsiteY24" fmla="*/ 3962924 h 8534400"/>
              <a:gd name="connsiteX25" fmla="*/ 15693832 w 22079372"/>
              <a:gd name="connsiteY25" fmla="*/ 3272804 h 8534400"/>
              <a:gd name="connsiteX26" fmla="*/ 15409646 w 22079372"/>
              <a:gd name="connsiteY26" fmla="*/ 3460685 h 8534400"/>
              <a:gd name="connsiteX27" fmla="*/ 15613554 w 22079372"/>
              <a:gd name="connsiteY27" fmla="*/ 3665980 h 8534400"/>
              <a:gd name="connsiteX28" fmla="*/ 16050501 w 22079372"/>
              <a:gd name="connsiteY28" fmla="*/ 3490012 h 8534400"/>
              <a:gd name="connsiteX29" fmla="*/ 16137889 w 22079372"/>
              <a:gd name="connsiteY29" fmla="*/ 3343373 h 8534400"/>
              <a:gd name="connsiteX30" fmla="*/ 15933981 w 22079372"/>
              <a:gd name="connsiteY30" fmla="*/ 3314046 h 8534400"/>
              <a:gd name="connsiteX31" fmla="*/ 15693832 w 22079372"/>
              <a:gd name="connsiteY31" fmla="*/ 3272804 h 8534400"/>
              <a:gd name="connsiteX32" fmla="*/ 16418435 w 22079372"/>
              <a:gd name="connsiteY32" fmla="*/ 3043680 h 8534400"/>
              <a:gd name="connsiteX33" fmla="*/ 16167021 w 22079372"/>
              <a:gd name="connsiteY33" fmla="*/ 3167407 h 8534400"/>
              <a:gd name="connsiteX34" fmla="*/ 16137891 w 22079372"/>
              <a:gd name="connsiteY34" fmla="*/ 3167407 h 8534400"/>
              <a:gd name="connsiteX35" fmla="*/ 16137889 w 22079372"/>
              <a:gd name="connsiteY35" fmla="*/ 3167407 h 8534400"/>
              <a:gd name="connsiteX36" fmla="*/ 16137889 w 22079372"/>
              <a:gd name="connsiteY36" fmla="*/ 3196734 h 8534400"/>
              <a:gd name="connsiteX37" fmla="*/ 16953525 w 22079372"/>
              <a:gd name="connsiteY37" fmla="*/ 3167407 h 8534400"/>
              <a:gd name="connsiteX38" fmla="*/ 16418435 w 22079372"/>
              <a:gd name="connsiteY38" fmla="*/ 3043680 h 8534400"/>
              <a:gd name="connsiteX39" fmla="*/ 16535239 w 22079372"/>
              <a:gd name="connsiteY39" fmla="*/ 2351268 h 8534400"/>
              <a:gd name="connsiteX40" fmla="*/ 16137889 w 22079372"/>
              <a:gd name="connsiteY40" fmla="*/ 2404883 h 8534400"/>
              <a:gd name="connsiteX41" fmla="*/ 15933981 w 22079372"/>
              <a:gd name="connsiteY41" fmla="*/ 2434211 h 8534400"/>
              <a:gd name="connsiteX42" fmla="*/ 15584425 w 22079372"/>
              <a:gd name="connsiteY42" fmla="*/ 2668833 h 8534400"/>
              <a:gd name="connsiteX43" fmla="*/ 15933981 w 22079372"/>
              <a:gd name="connsiteY43" fmla="*/ 2668833 h 8534400"/>
              <a:gd name="connsiteX44" fmla="*/ 16691357 w 22079372"/>
              <a:gd name="connsiteY44" fmla="*/ 2375555 h 8534400"/>
              <a:gd name="connsiteX45" fmla="*/ 16535239 w 22079372"/>
              <a:gd name="connsiteY45" fmla="*/ 2351268 h 8534400"/>
              <a:gd name="connsiteX46" fmla="*/ 11477128 w 22079372"/>
              <a:gd name="connsiteY46" fmla="*/ 0 h 8534400"/>
              <a:gd name="connsiteX47" fmla="*/ 13836639 w 22079372"/>
              <a:gd name="connsiteY47" fmla="*/ 557229 h 8534400"/>
              <a:gd name="connsiteX48" fmla="*/ 14477494 w 22079372"/>
              <a:gd name="connsiteY48" fmla="*/ 791852 h 8534400"/>
              <a:gd name="connsiteX49" fmla="*/ 14273585 w 22079372"/>
              <a:gd name="connsiteY49" fmla="*/ 762524 h 8534400"/>
              <a:gd name="connsiteX50" fmla="*/ 14739661 w 22079372"/>
              <a:gd name="connsiteY50" fmla="*/ 967819 h 8534400"/>
              <a:gd name="connsiteX51" fmla="*/ 14419234 w 22079372"/>
              <a:gd name="connsiteY51" fmla="*/ 1055802 h 8534400"/>
              <a:gd name="connsiteX52" fmla="*/ 14360975 w 22079372"/>
              <a:gd name="connsiteY52" fmla="*/ 1319753 h 8534400"/>
              <a:gd name="connsiteX53" fmla="*/ 14477494 w 22079372"/>
              <a:gd name="connsiteY53" fmla="*/ 1378408 h 8534400"/>
              <a:gd name="connsiteX54" fmla="*/ 14069677 w 22079372"/>
              <a:gd name="connsiteY54" fmla="*/ 1407736 h 8534400"/>
              <a:gd name="connsiteX55" fmla="*/ 13953158 w 22079372"/>
              <a:gd name="connsiteY55" fmla="*/ 1554376 h 8534400"/>
              <a:gd name="connsiteX56" fmla="*/ 14797921 w 22079372"/>
              <a:gd name="connsiteY56" fmla="*/ 1671687 h 8534400"/>
              <a:gd name="connsiteX57" fmla="*/ 14629969 w 22079372"/>
              <a:gd name="connsiteY57" fmla="*/ 1791290 h 8534400"/>
              <a:gd name="connsiteX58" fmla="*/ 14609736 w 22079372"/>
              <a:gd name="connsiteY58" fmla="*/ 1784457 h 8534400"/>
              <a:gd name="connsiteX59" fmla="*/ 14564883 w 22079372"/>
              <a:gd name="connsiteY59" fmla="*/ 1759670 h 8534400"/>
              <a:gd name="connsiteX60" fmla="*/ 14592818 w 22079372"/>
              <a:gd name="connsiteY60" fmla="*/ 1778745 h 8534400"/>
              <a:gd name="connsiteX61" fmla="*/ 14609736 w 22079372"/>
              <a:gd name="connsiteY61" fmla="*/ 1784457 h 8534400"/>
              <a:gd name="connsiteX62" fmla="*/ 14709166 w 22079372"/>
              <a:gd name="connsiteY62" fmla="*/ 1839405 h 8534400"/>
              <a:gd name="connsiteX63" fmla="*/ 15147478 w 22079372"/>
              <a:gd name="connsiteY63" fmla="*/ 2111604 h 8534400"/>
              <a:gd name="connsiteX64" fmla="*/ 14856181 w 22079372"/>
              <a:gd name="connsiteY64" fmla="*/ 2228916 h 8534400"/>
              <a:gd name="connsiteX65" fmla="*/ 15030959 w 22079372"/>
              <a:gd name="connsiteY65" fmla="*/ 2316899 h 8534400"/>
              <a:gd name="connsiteX66" fmla="*/ 14652272 w 22079372"/>
              <a:gd name="connsiteY66" fmla="*/ 2404883 h 8534400"/>
              <a:gd name="connsiteX67" fmla="*/ 15788333 w 22079372"/>
              <a:gd name="connsiteY67" fmla="*/ 2287572 h 8534400"/>
              <a:gd name="connsiteX68" fmla="*/ 15933981 w 22079372"/>
              <a:gd name="connsiteY68" fmla="*/ 2316899 h 8534400"/>
              <a:gd name="connsiteX69" fmla="*/ 15963113 w 22079372"/>
              <a:gd name="connsiteY69" fmla="*/ 2316899 h 8534400"/>
              <a:gd name="connsiteX70" fmla="*/ 15992241 w 22079372"/>
              <a:gd name="connsiteY70" fmla="*/ 2082277 h 8534400"/>
              <a:gd name="connsiteX71" fmla="*/ 17070041 w 22079372"/>
              <a:gd name="connsiteY71" fmla="*/ 1935637 h 8534400"/>
              <a:gd name="connsiteX72" fmla="*/ 17186561 w 22079372"/>
              <a:gd name="connsiteY72" fmla="*/ 2052949 h 8534400"/>
              <a:gd name="connsiteX73" fmla="*/ 16953525 w 22079372"/>
              <a:gd name="connsiteY73" fmla="*/ 2111604 h 8534400"/>
              <a:gd name="connsiteX74" fmla="*/ 17623509 w 22079372"/>
              <a:gd name="connsiteY74" fmla="*/ 1994293 h 8534400"/>
              <a:gd name="connsiteX75" fmla="*/ 17798285 w 22079372"/>
              <a:gd name="connsiteY75" fmla="*/ 2082277 h 8534400"/>
              <a:gd name="connsiteX76" fmla="*/ 20216057 w 22079372"/>
              <a:gd name="connsiteY76" fmla="*/ 1642359 h 8534400"/>
              <a:gd name="connsiteX77" fmla="*/ 20711265 w 22079372"/>
              <a:gd name="connsiteY77" fmla="*/ 1525048 h 8534400"/>
              <a:gd name="connsiteX78" fmla="*/ 21206469 w 22079372"/>
              <a:gd name="connsiteY78" fmla="*/ 1525048 h 8534400"/>
              <a:gd name="connsiteX79" fmla="*/ 21206469 w 22079372"/>
              <a:gd name="connsiteY79" fmla="*/ 1554376 h 8534400"/>
              <a:gd name="connsiteX80" fmla="*/ 20740393 w 22079372"/>
              <a:gd name="connsiteY80" fmla="*/ 1613031 h 8534400"/>
              <a:gd name="connsiteX81" fmla="*/ 21206469 w 22079372"/>
              <a:gd name="connsiteY81" fmla="*/ 1701015 h 8534400"/>
              <a:gd name="connsiteX82" fmla="*/ 20944301 w 22079372"/>
              <a:gd name="connsiteY82" fmla="*/ 1759670 h 8534400"/>
              <a:gd name="connsiteX83" fmla="*/ 21759937 w 22079372"/>
              <a:gd name="connsiteY83" fmla="*/ 1788998 h 8534400"/>
              <a:gd name="connsiteX84" fmla="*/ 21992973 w 22079372"/>
              <a:gd name="connsiteY84" fmla="*/ 1788998 h 8534400"/>
              <a:gd name="connsiteX85" fmla="*/ 21963845 w 22079372"/>
              <a:gd name="connsiteY85" fmla="*/ 1818326 h 8534400"/>
              <a:gd name="connsiteX86" fmla="*/ 21759937 w 22079372"/>
              <a:gd name="connsiteY86" fmla="*/ 1818326 h 8534400"/>
              <a:gd name="connsiteX87" fmla="*/ 18235233 w 22079372"/>
              <a:gd name="connsiteY87" fmla="*/ 2492866 h 8534400"/>
              <a:gd name="connsiteX88" fmla="*/ 17681769 w 22079372"/>
              <a:gd name="connsiteY88" fmla="*/ 2698161 h 8534400"/>
              <a:gd name="connsiteX89" fmla="*/ 17128301 w 22079372"/>
              <a:gd name="connsiteY89" fmla="*/ 2756817 h 8534400"/>
              <a:gd name="connsiteX90" fmla="*/ 18002197 w 22079372"/>
              <a:gd name="connsiteY90" fmla="*/ 2874129 h 8534400"/>
              <a:gd name="connsiteX91" fmla="*/ 17943937 w 22079372"/>
              <a:gd name="connsiteY91" fmla="*/ 2756817 h 8534400"/>
              <a:gd name="connsiteX92" fmla="*/ 19749981 w 22079372"/>
              <a:gd name="connsiteY92" fmla="*/ 2434211 h 8534400"/>
              <a:gd name="connsiteX93" fmla="*/ 21701677 w 22079372"/>
              <a:gd name="connsiteY93" fmla="*/ 2434211 h 8534400"/>
              <a:gd name="connsiteX94" fmla="*/ 20419965 w 22079372"/>
              <a:gd name="connsiteY94" fmla="*/ 2698161 h 8534400"/>
              <a:gd name="connsiteX95" fmla="*/ 19604333 w 22079372"/>
              <a:gd name="connsiteY95" fmla="*/ 2874129 h 8534400"/>
              <a:gd name="connsiteX96" fmla="*/ 19050865 w 22079372"/>
              <a:gd name="connsiteY96" fmla="*/ 2903456 h 8534400"/>
              <a:gd name="connsiteX97" fmla="*/ 18905217 w 22079372"/>
              <a:gd name="connsiteY97" fmla="*/ 3138078 h 8534400"/>
              <a:gd name="connsiteX98" fmla="*/ 19371293 w 22079372"/>
              <a:gd name="connsiteY98" fmla="*/ 3372701 h 8534400"/>
              <a:gd name="connsiteX99" fmla="*/ 19458685 w 22079372"/>
              <a:gd name="connsiteY99" fmla="*/ 3167407 h 8534400"/>
              <a:gd name="connsiteX100" fmla="*/ 19837369 w 22079372"/>
              <a:gd name="connsiteY100" fmla="*/ 3079423 h 8534400"/>
              <a:gd name="connsiteX101" fmla="*/ 19720853 w 22079372"/>
              <a:gd name="connsiteY101" fmla="*/ 3284718 h 8534400"/>
              <a:gd name="connsiteX102" fmla="*/ 20012149 w 22079372"/>
              <a:gd name="connsiteY102" fmla="*/ 3255390 h 8534400"/>
              <a:gd name="connsiteX103" fmla="*/ 19691721 w 22079372"/>
              <a:gd name="connsiteY103" fmla="*/ 3372701 h 8534400"/>
              <a:gd name="connsiteX104" fmla="*/ 20419965 w 22079372"/>
              <a:gd name="connsiteY104" fmla="*/ 3284718 h 8534400"/>
              <a:gd name="connsiteX105" fmla="*/ 20856913 w 22079372"/>
              <a:gd name="connsiteY105" fmla="*/ 3402029 h 8534400"/>
              <a:gd name="connsiteX106" fmla="*/ 20419965 w 22079372"/>
              <a:gd name="connsiteY106" fmla="*/ 3431358 h 8534400"/>
              <a:gd name="connsiteX107" fmla="*/ 20507357 w 22079372"/>
              <a:gd name="connsiteY107" fmla="*/ 3519340 h 8534400"/>
              <a:gd name="connsiteX108" fmla="*/ 19079997 w 22079372"/>
              <a:gd name="connsiteY108" fmla="*/ 3841947 h 8534400"/>
              <a:gd name="connsiteX109" fmla="*/ 20565613 w 22079372"/>
              <a:gd name="connsiteY109" fmla="*/ 3665980 h 8534400"/>
              <a:gd name="connsiteX110" fmla="*/ 20216057 w 22079372"/>
              <a:gd name="connsiteY110" fmla="*/ 3812619 h 8534400"/>
              <a:gd name="connsiteX111" fmla="*/ 19050865 w 22079372"/>
              <a:gd name="connsiteY111" fmla="*/ 4135225 h 8534400"/>
              <a:gd name="connsiteX112" fmla="*/ 19342165 w 22079372"/>
              <a:gd name="connsiteY112" fmla="*/ 4281864 h 8534400"/>
              <a:gd name="connsiteX113" fmla="*/ 19487813 w 22079372"/>
              <a:gd name="connsiteY113" fmla="*/ 4135225 h 8534400"/>
              <a:gd name="connsiteX114" fmla="*/ 19749981 w 22079372"/>
              <a:gd name="connsiteY114" fmla="*/ 4193881 h 8534400"/>
              <a:gd name="connsiteX115" fmla="*/ 19691721 w 22079372"/>
              <a:gd name="connsiteY115" fmla="*/ 4076569 h 8534400"/>
              <a:gd name="connsiteX116" fmla="*/ 20099537 w 22079372"/>
              <a:gd name="connsiteY116" fmla="*/ 4047241 h 8534400"/>
              <a:gd name="connsiteX117" fmla="*/ 19633461 w 22079372"/>
              <a:gd name="connsiteY117" fmla="*/ 4369848 h 8534400"/>
              <a:gd name="connsiteX118" fmla="*/ 19575201 w 22079372"/>
              <a:gd name="connsiteY118" fmla="*/ 4487159 h 8534400"/>
              <a:gd name="connsiteX119" fmla="*/ 18846957 w 22079372"/>
              <a:gd name="connsiteY119" fmla="*/ 4487159 h 8534400"/>
              <a:gd name="connsiteX120" fmla="*/ 19079997 w 22079372"/>
              <a:gd name="connsiteY120" fmla="*/ 4663126 h 8534400"/>
              <a:gd name="connsiteX121" fmla="*/ 19050865 w 22079372"/>
              <a:gd name="connsiteY121" fmla="*/ 4839093 h 8534400"/>
              <a:gd name="connsiteX122" fmla="*/ 18759569 w 22079372"/>
              <a:gd name="connsiteY122" fmla="*/ 4985732 h 8534400"/>
              <a:gd name="connsiteX123" fmla="*/ 18264365 w 22079372"/>
              <a:gd name="connsiteY123" fmla="*/ 5044388 h 8534400"/>
              <a:gd name="connsiteX124" fmla="*/ 18526533 w 22079372"/>
              <a:gd name="connsiteY124" fmla="*/ 5161699 h 8534400"/>
              <a:gd name="connsiteX125" fmla="*/ 18235233 w 22079372"/>
              <a:gd name="connsiteY125" fmla="*/ 5161699 h 8534400"/>
              <a:gd name="connsiteX126" fmla="*/ 18031325 w 22079372"/>
              <a:gd name="connsiteY126" fmla="*/ 5279011 h 8534400"/>
              <a:gd name="connsiteX127" fmla="*/ 18031325 w 22079372"/>
              <a:gd name="connsiteY127" fmla="*/ 5161699 h 8534400"/>
              <a:gd name="connsiteX128" fmla="*/ 17565249 w 22079372"/>
              <a:gd name="connsiteY128" fmla="*/ 5279011 h 8534400"/>
              <a:gd name="connsiteX129" fmla="*/ 17477861 w 22079372"/>
              <a:gd name="connsiteY129" fmla="*/ 5103044 h 8534400"/>
              <a:gd name="connsiteX130" fmla="*/ 17361341 w 22079372"/>
              <a:gd name="connsiteY130" fmla="*/ 5366994 h 8534400"/>
              <a:gd name="connsiteX131" fmla="*/ 17506989 w 22079372"/>
              <a:gd name="connsiteY131" fmla="*/ 5484305 h 8534400"/>
              <a:gd name="connsiteX132" fmla="*/ 17215693 w 22079372"/>
              <a:gd name="connsiteY132" fmla="*/ 5513633 h 8534400"/>
              <a:gd name="connsiteX133" fmla="*/ 17332209 w 22079372"/>
              <a:gd name="connsiteY133" fmla="*/ 5454978 h 8534400"/>
              <a:gd name="connsiteX134" fmla="*/ 17186561 w 22079372"/>
              <a:gd name="connsiteY134" fmla="*/ 5396322 h 8534400"/>
              <a:gd name="connsiteX135" fmla="*/ 17099173 w 22079372"/>
              <a:gd name="connsiteY135" fmla="*/ 5513633 h 8534400"/>
              <a:gd name="connsiteX136" fmla="*/ 17040913 w 22079372"/>
              <a:gd name="connsiteY136" fmla="*/ 5161699 h 8534400"/>
              <a:gd name="connsiteX137" fmla="*/ 17128301 w 22079372"/>
              <a:gd name="connsiteY137" fmla="*/ 5044388 h 8534400"/>
              <a:gd name="connsiteX138" fmla="*/ 16778745 w 22079372"/>
              <a:gd name="connsiteY138" fmla="*/ 4868421 h 8534400"/>
              <a:gd name="connsiteX139" fmla="*/ 16749615 w 22079372"/>
              <a:gd name="connsiteY139" fmla="*/ 5073716 h 8534400"/>
              <a:gd name="connsiteX140" fmla="*/ 16953525 w 22079372"/>
              <a:gd name="connsiteY140" fmla="*/ 5191027 h 8534400"/>
              <a:gd name="connsiteX141" fmla="*/ 16574837 w 22079372"/>
              <a:gd name="connsiteY141" fmla="*/ 5161699 h 8534400"/>
              <a:gd name="connsiteX142" fmla="*/ 16603965 w 22079372"/>
              <a:gd name="connsiteY142" fmla="*/ 5044388 h 8534400"/>
              <a:gd name="connsiteX143" fmla="*/ 15875721 w 22079372"/>
              <a:gd name="connsiteY143" fmla="*/ 4927077 h 8534400"/>
              <a:gd name="connsiteX144" fmla="*/ 15118348 w 22079372"/>
              <a:gd name="connsiteY144" fmla="*/ 5073716 h 8534400"/>
              <a:gd name="connsiteX145" fmla="*/ 15176608 w 22079372"/>
              <a:gd name="connsiteY145" fmla="*/ 5191027 h 8534400"/>
              <a:gd name="connsiteX146" fmla="*/ 15001829 w 22079372"/>
              <a:gd name="connsiteY146" fmla="*/ 5366994 h 8534400"/>
              <a:gd name="connsiteX147" fmla="*/ 15060089 w 22079372"/>
              <a:gd name="connsiteY147" fmla="*/ 5279011 h 8534400"/>
              <a:gd name="connsiteX148" fmla="*/ 14564883 w 22079372"/>
              <a:gd name="connsiteY148" fmla="*/ 5161699 h 8534400"/>
              <a:gd name="connsiteX149" fmla="*/ 14681402 w 22079372"/>
              <a:gd name="connsiteY149" fmla="*/ 5396322 h 8534400"/>
              <a:gd name="connsiteX150" fmla="*/ 15001829 w 22079372"/>
              <a:gd name="connsiteY150" fmla="*/ 5454978 h 8534400"/>
              <a:gd name="connsiteX151" fmla="*/ 14360975 w 22079372"/>
              <a:gd name="connsiteY151" fmla="*/ 5513633 h 8534400"/>
              <a:gd name="connsiteX152" fmla="*/ 14710532 w 22079372"/>
              <a:gd name="connsiteY152" fmla="*/ 5718928 h 8534400"/>
              <a:gd name="connsiteX153" fmla="*/ 13836639 w 22079372"/>
              <a:gd name="connsiteY153" fmla="*/ 5660272 h 8534400"/>
              <a:gd name="connsiteX154" fmla="*/ 13865769 w 22079372"/>
              <a:gd name="connsiteY154" fmla="*/ 5748256 h 8534400"/>
              <a:gd name="connsiteX155" fmla="*/ 14244455 w 22079372"/>
              <a:gd name="connsiteY155" fmla="*/ 5777584 h 8534400"/>
              <a:gd name="connsiteX156" fmla="*/ 14040547 w 22079372"/>
              <a:gd name="connsiteY156" fmla="*/ 5953551 h 8534400"/>
              <a:gd name="connsiteX157" fmla="*/ 13749249 w 22079372"/>
              <a:gd name="connsiteY157" fmla="*/ 5982879 h 8534400"/>
              <a:gd name="connsiteX158" fmla="*/ 14127936 w 22079372"/>
              <a:gd name="connsiteY158" fmla="*/ 6100190 h 8534400"/>
              <a:gd name="connsiteX159" fmla="*/ 14040547 w 22079372"/>
              <a:gd name="connsiteY159" fmla="*/ 6276157 h 8534400"/>
              <a:gd name="connsiteX160" fmla="*/ 13778379 w 22079372"/>
              <a:gd name="connsiteY160" fmla="*/ 6246829 h 8534400"/>
              <a:gd name="connsiteX161" fmla="*/ 14040547 w 22079372"/>
              <a:gd name="connsiteY161" fmla="*/ 6628091 h 8534400"/>
              <a:gd name="connsiteX162" fmla="*/ 13720120 w 22079372"/>
              <a:gd name="connsiteY162" fmla="*/ 6540107 h 8534400"/>
              <a:gd name="connsiteX163" fmla="*/ 13457952 w 22079372"/>
              <a:gd name="connsiteY163" fmla="*/ 6686747 h 8534400"/>
              <a:gd name="connsiteX164" fmla="*/ 13370562 w 22079372"/>
              <a:gd name="connsiteY164" fmla="*/ 6569435 h 8534400"/>
              <a:gd name="connsiteX165" fmla="*/ 13341433 w 22079372"/>
              <a:gd name="connsiteY165" fmla="*/ 6686747 h 8534400"/>
              <a:gd name="connsiteX166" fmla="*/ 12438410 w 22079372"/>
              <a:gd name="connsiteY166" fmla="*/ 6628091 h 8534400"/>
              <a:gd name="connsiteX167" fmla="*/ 13166654 w 22079372"/>
              <a:gd name="connsiteY167" fmla="*/ 6745402 h 8534400"/>
              <a:gd name="connsiteX168" fmla="*/ 12991876 w 22079372"/>
              <a:gd name="connsiteY168" fmla="*/ 6774730 h 8534400"/>
              <a:gd name="connsiteX169" fmla="*/ 13428822 w 22079372"/>
              <a:gd name="connsiteY169" fmla="*/ 6921369 h 8534400"/>
              <a:gd name="connsiteX170" fmla="*/ 13079265 w 22079372"/>
              <a:gd name="connsiteY170" fmla="*/ 7243975 h 8534400"/>
              <a:gd name="connsiteX171" fmla="*/ 12380150 w 22079372"/>
              <a:gd name="connsiteY171" fmla="*/ 7273303 h 8534400"/>
              <a:gd name="connsiteX172" fmla="*/ 12962746 w 22079372"/>
              <a:gd name="connsiteY172" fmla="*/ 7507926 h 8534400"/>
              <a:gd name="connsiteX173" fmla="*/ 12962746 w 22079372"/>
              <a:gd name="connsiteY173" fmla="*/ 7771877 h 8534400"/>
              <a:gd name="connsiteX174" fmla="*/ 12758837 w 22079372"/>
              <a:gd name="connsiteY174" fmla="*/ 7771877 h 8534400"/>
              <a:gd name="connsiteX175" fmla="*/ 12846227 w 22079372"/>
              <a:gd name="connsiteY175" fmla="*/ 8006499 h 8534400"/>
              <a:gd name="connsiteX176" fmla="*/ 11943204 w 22079372"/>
              <a:gd name="connsiteY176" fmla="*/ 8094483 h 8534400"/>
              <a:gd name="connsiteX177" fmla="*/ 12088853 w 22079372"/>
              <a:gd name="connsiteY177" fmla="*/ 8153138 h 8534400"/>
              <a:gd name="connsiteX178" fmla="*/ 12001464 w 22079372"/>
              <a:gd name="connsiteY178" fmla="*/ 8329105 h 8534400"/>
              <a:gd name="connsiteX179" fmla="*/ 12176242 w 22079372"/>
              <a:gd name="connsiteY179" fmla="*/ 8534400 h 8534400"/>
              <a:gd name="connsiteX180" fmla="*/ 11214960 w 22079372"/>
              <a:gd name="connsiteY180" fmla="*/ 8153138 h 8534400"/>
              <a:gd name="connsiteX181" fmla="*/ 11156700 w 22079372"/>
              <a:gd name="connsiteY181" fmla="*/ 8241121 h 8534400"/>
              <a:gd name="connsiteX182" fmla="*/ 9962380 w 22079372"/>
              <a:gd name="connsiteY182" fmla="*/ 8094483 h 8534400"/>
              <a:gd name="connsiteX183" fmla="*/ 9001098 w 22079372"/>
              <a:gd name="connsiteY183" fmla="*/ 7947843 h 8534400"/>
              <a:gd name="connsiteX184" fmla="*/ 8098075 w 22079372"/>
              <a:gd name="connsiteY184" fmla="*/ 7859860 h 8534400"/>
              <a:gd name="connsiteX185" fmla="*/ 6962015 w 22079372"/>
              <a:gd name="connsiteY185" fmla="*/ 7566581 h 8534400"/>
              <a:gd name="connsiteX186" fmla="*/ 7282442 w 22079372"/>
              <a:gd name="connsiteY186" fmla="*/ 7595909 h 8534400"/>
              <a:gd name="connsiteX187" fmla="*/ 7952427 w 22079372"/>
              <a:gd name="connsiteY187" fmla="*/ 7771877 h 8534400"/>
              <a:gd name="connsiteX188" fmla="*/ 7369831 w 22079372"/>
              <a:gd name="connsiteY188" fmla="*/ 7801204 h 8534400"/>
              <a:gd name="connsiteX189" fmla="*/ 7340701 w 22079372"/>
              <a:gd name="connsiteY189" fmla="*/ 7918515 h 8534400"/>
              <a:gd name="connsiteX190" fmla="*/ 5913343 w 22079372"/>
              <a:gd name="connsiteY190" fmla="*/ 7859860 h 8534400"/>
              <a:gd name="connsiteX191" fmla="*/ 4864672 w 22079372"/>
              <a:gd name="connsiteY191" fmla="*/ 7771877 h 8534400"/>
              <a:gd name="connsiteX192" fmla="*/ 4748153 w 22079372"/>
              <a:gd name="connsiteY192" fmla="*/ 7859860 h 8534400"/>
              <a:gd name="connsiteX193" fmla="*/ 3670351 w 22079372"/>
              <a:gd name="connsiteY193" fmla="*/ 7977171 h 8534400"/>
              <a:gd name="connsiteX194" fmla="*/ 3349924 w 22079372"/>
              <a:gd name="connsiteY194" fmla="*/ 7889187 h 8534400"/>
              <a:gd name="connsiteX195" fmla="*/ 3204275 w 22079372"/>
              <a:gd name="connsiteY195" fmla="*/ 7977171 h 8534400"/>
              <a:gd name="connsiteX196" fmla="*/ 2213863 w 22079372"/>
              <a:gd name="connsiteY196" fmla="*/ 7595909 h 8534400"/>
              <a:gd name="connsiteX197" fmla="*/ 1776916 w 22079372"/>
              <a:gd name="connsiteY197" fmla="*/ 7273303 h 8534400"/>
              <a:gd name="connsiteX198" fmla="*/ 757375 w 22079372"/>
              <a:gd name="connsiteY198" fmla="*/ 6158846 h 8534400"/>
              <a:gd name="connsiteX199" fmla="*/ 903023 w 22079372"/>
              <a:gd name="connsiteY199" fmla="*/ 6158846 h 8534400"/>
              <a:gd name="connsiteX200" fmla="*/ 378687 w 22079372"/>
              <a:gd name="connsiteY200" fmla="*/ 5308338 h 8534400"/>
              <a:gd name="connsiteX201" fmla="*/ 611725 w 22079372"/>
              <a:gd name="connsiteY201" fmla="*/ 5396322 h 8534400"/>
              <a:gd name="connsiteX202" fmla="*/ 1369100 w 22079372"/>
              <a:gd name="connsiteY202" fmla="*/ 5660272 h 8534400"/>
              <a:gd name="connsiteX203" fmla="*/ 1573008 w 22079372"/>
              <a:gd name="connsiteY203" fmla="*/ 5660272 h 8534400"/>
              <a:gd name="connsiteX204" fmla="*/ 1951695 w 22079372"/>
              <a:gd name="connsiteY204" fmla="*/ 5806912 h 8534400"/>
              <a:gd name="connsiteX205" fmla="*/ 2155603 w 22079372"/>
              <a:gd name="connsiteY205" fmla="*/ 5924223 h 8534400"/>
              <a:gd name="connsiteX206" fmla="*/ 2164986 w 22079372"/>
              <a:gd name="connsiteY206" fmla="*/ 5926213 h 8534400"/>
              <a:gd name="connsiteX207" fmla="*/ 2213863 w 22079372"/>
              <a:gd name="connsiteY207" fmla="*/ 5953551 h 8534400"/>
              <a:gd name="connsiteX208" fmla="*/ 3320794 w 22079372"/>
              <a:gd name="connsiteY208" fmla="*/ 6276157 h 8534400"/>
              <a:gd name="connsiteX209" fmla="*/ 2289304 w 22079372"/>
              <a:gd name="connsiteY209" fmla="*/ 5952577 h 8534400"/>
              <a:gd name="connsiteX210" fmla="*/ 2164986 w 22079372"/>
              <a:gd name="connsiteY210" fmla="*/ 5926213 h 8534400"/>
              <a:gd name="connsiteX211" fmla="*/ 2127327 w 22079372"/>
              <a:gd name="connsiteY211" fmla="*/ 5905149 h 8534400"/>
              <a:gd name="connsiteX212" fmla="*/ 1951695 w 22079372"/>
              <a:gd name="connsiteY212" fmla="*/ 5806912 h 8534400"/>
              <a:gd name="connsiteX213" fmla="*/ 1893435 w 22079372"/>
              <a:gd name="connsiteY213" fmla="*/ 5718928 h 8534400"/>
              <a:gd name="connsiteX214" fmla="*/ 1631268 w 22079372"/>
              <a:gd name="connsiteY214" fmla="*/ 5630945 h 8534400"/>
              <a:gd name="connsiteX215" fmla="*/ 233039 w 22079372"/>
              <a:gd name="connsiteY215" fmla="*/ 4809765 h 8534400"/>
              <a:gd name="connsiteX216" fmla="*/ 320428 w 22079372"/>
              <a:gd name="connsiteY216" fmla="*/ 4545815 h 8534400"/>
              <a:gd name="connsiteX217" fmla="*/ 699115 w 22079372"/>
              <a:gd name="connsiteY217" fmla="*/ 4604470 h 8534400"/>
              <a:gd name="connsiteX218" fmla="*/ 407817 w 22079372"/>
              <a:gd name="connsiteY218" fmla="*/ 4340520 h 8534400"/>
              <a:gd name="connsiteX219" fmla="*/ 786504 w 22079372"/>
              <a:gd name="connsiteY219" fmla="*/ 4399176 h 8534400"/>
              <a:gd name="connsiteX220" fmla="*/ 0 w 22079372"/>
              <a:gd name="connsiteY220" fmla="*/ 3959258 h 8534400"/>
              <a:gd name="connsiteX221" fmla="*/ 0 w 22079372"/>
              <a:gd name="connsiteY221" fmla="*/ 3724636 h 8534400"/>
              <a:gd name="connsiteX222" fmla="*/ 349558 w 22079372"/>
              <a:gd name="connsiteY222" fmla="*/ 3812619 h 8534400"/>
              <a:gd name="connsiteX223" fmla="*/ 524336 w 22079372"/>
              <a:gd name="connsiteY223" fmla="*/ 3724636 h 8534400"/>
              <a:gd name="connsiteX224" fmla="*/ 378687 w 22079372"/>
              <a:gd name="connsiteY224" fmla="*/ 3548668 h 8534400"/>
              <a:gd name="connsiteX225" fmla="*/ 786504 w 22079372"/>
              <a:gd name="connsiteY225" fmla="*/ 3607324 h 8534400"/>
              <a:gd name="connsiteX226" fmla="*/ 524336 w 22079372"/>
              <a:gd name="connsiteY226" fmla="*/ 3343373 h 8534400"/>
              <a:gd name="connsiteX227" fmla="*/ 786504 w 22079372"/>
              <a:gd name="connsiteY227" fmla="*/ 3284718 h 8534400"/>
              <a:gd name="connsiteX228" fmla="*/ 757375 w 22079372"/>
              <a:gd name="connsiteY228" fmla="*/ 3108751 h 8534400"/>
              <a:gd name="connsiteX229" fmla="*/ 1514748 w 22079372"/>
              <a:gd name="connsiteY229" fmla="*/ 3196734 h 8534400"/>
              <a:gd name="connsiteX230" fmla="*/ 1136062 w 22079372"/>
              <a:gd name="connsiteY230" fmla="*/ 2932784 h 8534400"/>
              <a:gd name="connsiteX231" fmla="*/ 990412 w 22079372"/>
              <a:gd name="connsiteY231" fmla="*/ 2639505 h 8534400"/>
              <a:gd name="connsiteX232" fmla="*/ 2126474 w 22079372"/>
              <a:gd name="connsiteY232" fmla="*/ 2962111 h 8534400"/>
              <a:gd name="connsiteX233" fmla="*/ 2097344 w 22079372"/>
              <a:gd name="connsiteY233" fmla="*/ 2786144 h 8534400"/>
              <a:gd name="connsiteX234" fmla="*/ 2301252 w 22079372"/>
              <a:gd name="connsiteY234" fmla="*/ 2932784 h 8534400"/>
              <a:gd name="connsiteX235" fmla="*/ 2563420 w 22079372"/>
              <a:gd name="connsiteY235" fmla="*/ 2874129 h 8534400"/>
              <a:gd name="connsiteX236" fmla="*/ 961283 w 22079372"/>
              <a:gd name="connsiteY236" fmla="*/ 2023621 h 8534400"/>
              <a:gd name="connsiteX237" fmla="*/ 2767328 w 22079372"/>
              <a:gd name="connsiteY237" fmla="*/ 2316899 h 8534400"/>
              <a:gd name="connsiteX238" fmla="*/ 1485618 w 22079372"/>
              <a:gd name="connsiteY238" fmla="*/ 1642359 h 8534400"/>
              <a:gd name="connsiteX239" fmla="*/ 2039084 w 22079372"/>
              <a:gd name="connsiteY239" fmla="*/ 1847654 h 8534400"/>
              <a:gd name="connsiteX240" fmla="*/ 1864305 w 22079372"/>
              <a:gd name="connsiteY240" fmla="*/ 1730343 h 8534400"/>
              <a:gd name="connsiteX241" fmla="*/ 2650809 w 22079372"/>
              <a:gd name="connsiteY241" fmla="*/ 1876982 h 8534400"/>
              <a:gd name="connsiteX242" fmla="*/ 2272122 w 22079372"/>
              <a:gd name="connsiteY242" fmla="*/ 1701015 h 8534400"/>
              <a:gd name="connsiteX243" fmla="*/ 3233405 w 22079372"/>
              <a:gd name="connsiteY243" fmla="*/ 1642359 h 8534400"/>
              <a:gd name="connsiteX244" fmla="*/ 3524703 w 22079372"/>
              <a:gd name="connsiteY244" fmla="*/ 1613031 h 8534400"/>
              <a:gd name="connsiteX245" fmla="*/ 2242993 w 22079372"/>
              <a:gd name="connsiteY245" fmla="*/ 1407736 h 8534400"/>
              <a:gd name="connsiteX246" fmla="*/ 3670351 w 22079372"/>
              <a:gd name="connsiteY246" fmla="*/ 1349081 h 8534400"/>
              <a:gd name="connsiteX247" fmla="*/ 2505160 w 22079372"/>
              <a:gd name="connsiteY247" fmla="*/ 1290425 h 8534400"/>
              <a:gd name="connsiteX248" fmla="*/ 5709435 w 22079372"/>
              <a:gd name="connsiteY248" fmla="*/ 1231769 h 8534400"/>
              <a:gd name="connsiteX249" fmla="*/ 4398595 w 22079372"/>
              <a:gd name="connsiteY249" fmla="*/ 1231769 h 8534400"/>
              <a:gd name="connsiteX250" fmla="*/ 3961649 w 22079372"/>
              <a:gd name="connsiteY250" fmla="*/ 1261097 h 8534400"/>
              <a:gd name="connsiteX251" fmla="*/ 5330748 w 22079372"/>
              <a:gd name="connsiteY251" fmla="*/ 1378408 h 8534400"/>
              <a:gd name="connsiteX252" fmla="*/ 4398595 w 22079372"/>
              <a:gd name="connsiteY252" fmla="*/ 1554376 h 8534400"/>
              <a:gd name="connsiteX253" fmla="*/ 5447266 w 22079372"/>
              <a:gd name="connsiteY253" fmla="*/ 1613031 h 8534400"/>
              <a:gd name="connsiteX254" fmla="*/ 5476397 w 22079372"/>
              <a:gd name="connsiteY254" fmla="*/ 1437064 h 8534400"/>
              <a:gd name="connsiteX255" fmla="*/ 9496304 w 22079372"/>
              <a:gd name="connsiteY255" fmla="*/ 1818326 h 8534400"/>
              <a:gd name="connsiteX256" fmla="*/ 9146746 w 22079372"/>
              <a:gd name="connsiteY256" fmla="*/ 1730343 h 8534400"/>
              <a:gd name="connsiteX257" fmla="*/ 11127571 w 22079372"/>
              <a:gd name="connsiteY257" fmla="*/ 1759670 h 8534400"/>
              <a:gd name="connsiteX258" fmla="*/ 10836273 w 22079372"/>
              <a:gd name="connsiteY258" fmla="*/ 1642359 h 8534400"/>
              <a:gd name="connsiteX259" fmla="*/ 11273219 w 22079372"/>
              <a:gd name="connsiteY259" fmla="*/ 1525048 h 8534400"/>
              <a:gd name="connsiteX260" fmla="*/ 11040181 w 22079372"/>
              <a:gd name="connsiteY260" fmla="*/ 1319753 h 8534400"/>
              <a:gd name="connsiteX261" fmla="*/ 11040181 w 22079372"/>
              <a:gd name="connsiteY261" fmla="*/ 1026475 h 8534400"/>
              <a:gd name="connsiteX262" fmla="*/ 11273219 w 22079372"/>
              <a:gd name="connsiteY262" fmla="*/ 1026475 h 8534400"/>
              <a:gd name="connsiteX263" fmla="*/ 11098441 w 22079372"/>
              <a:gd name="connsiteY263" fmla="*/ 850508 h 8534400"/>
              <a:gd name="connsiteX264" fmla="*/ 10807144 w 22079372"/>
              <a:gd name="connsiteY264" fmla="*/ 527901 h 8534400"/>
              <a:gd name="connsiteX265" fmla="*/ 11331479 w 22079372"/>
              <a:gd name="connsiteY265" fmla="*/ 351934 h 8534400"/>
              <a:gd name="connsiteX266" fmla="*/ 11040181 w 22079372"/>
              <a:gd name="connsiteY266" fmla="*/ 29328 h 8534400"/>
              <a:gd name="connsiteX267" fmla="*/ 11477128 w 22079372"/>
              <a:gd name="connsiteY267" fmla="*/ 0 h 853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22079372" h="8534400">
                <a:moveTo>
                  <a:pt x="2184733" y="6862713"/>
                </a:moveTo>
                <a:cubicBezTo>
                  <a:pt x="2417771" y="7243975"/>
                  <a:pt x="2854717" y="7390615"/>
                  <a:pt x="3349924" y="7390615"/>
                </a:cubicBezTo>
                <a:cubicBezTo>
                  <a:pt x="3699481" y="7390615"/>
                  <a:pt x="4049038" y="7361287"/>
                  <a:pt x="4369466" y="7302631"/>
                </a:cubicBezTo>
                <a:cubicBezTo>
                  <a:pt x="4369466" y="7273303"/>
                  <a:pt x="4369466" y="7243975"/>
                  <a:pt x="4369466" y="7214647"/>
                </a:cubicBezTo>
                <a:cubicBezTo>
                  <a:pt x="4340336" y="7155992"/>
                  <a:pt x="4252947" y="7214647"/>
                  <a:pt x="4252947" y="7155992"/>
                </a:cubicBezTo>
                <a:cubicBezTo>
                  <a:pt x="3524703" y="7243975"/>
                  <a:pt x="2709069" y="7185319"/>
                  <a:pt x="2184733" y="6862713"/>
                </a:cubicBezTo>
                <a:close/>
                <a:moveTo>
                  <a:pt x="15711867" y="3962924"/>
                </a:moveTo>
                <a:cubicBezTo>
                  <a:pt x="15591707" y="3966590"/>
                  <a:pt x="15467905" y="4017914"/>
                  <a:pt x="15409646" y="4135225"/>
                </a:cubicBezTo>
                <a:cubicBezTo>
                  <a:pt x="15497035" y="4076569"/>
                  <a:pt x="15438776" y="4223208"/>
                  <a:pt x="15497035" y="4223208"/>
                </a:cubicBezTo>
                <a:cubicBezTo>
                  <a:pt x="15467906" y="4164553"/>
                  <a:pt x="15613554" y="4164553"/>
                  <a:pt x="15613554" y="4223208"/>
                </a:cubicBezTo>
                <a:cubicBezTo>
                  <a:pt x="15555295" y="4281864"/>
                  <a:pt x="15642684" y="4399176"/>
                  <a:pt x="15584425" y="4457831"/>
                </a:cubicBezTo>
                <a:cubicBezTo>
                  <a:pt x="15642684" y="4516487"/>
                  <a:pt x="15730074" y="4516487"/>
                  <a:pt x="15759203" y="4575143"/>
                </a:cubicBezTo>
                <a:cubicBezTo>
                  <a:pt x="15730074" y="4663126"/>
                  <a:pt x="15671814" y="4663126"/>
                  <a:pt x="15613554" y="4692454"/>
                </a:cubicBezTo>
                <a:cubicBezTo>
                  <a:pt x="15671814" y="4809765"/>
                  <a:pt x="15759203" y="4809765"/>
                  <a:pt x="15875721" y="4809765"/>
                </a:cubicBezTo>
                <a:cubicBezTo>
                  <a:pt x="15992241" y="4780437"/>
                  <a:pt x="16108761" y="4751110"/>
                  <a:pt x="16137889" y="4663126"/>
                </a:cubicBezTo>
                <a:cubicBezTo>
                  <a:pt x="16021371" y="4692454"/>
                  <a:pt x="15992241" y="4604470"/>
                  <a:pt x="15933981" y="4604470"/>
                </a:cubicBezTo>
                <a:cubicBezTo>
                  <a:pt x="15963113" y="4487159"/>
                  <a:pt x="15963113" y="4457831"/>
                  <a:pt x="16021371" y="4369848"/>
                </a:cubicBezTo>
                <a:cubicBezTo>
                  <a:pt x="16167021" y="4399176"/>
                  <a:pt x="16196149" y="4399176"/>
                  <a:pt x="16312669" y="4428503"/>
                </a:cubicBezTo>
                <a:cubicBezTo>
                  <a:pt x="16370929" y="4311193"/>
                  <a:pt x="16516577" y="4340520"/>
                  <a:pt x="16516577" y="4164553"/>
                </a:cubicBezTo>
                <a:cubicBezTo>
                  <a:pt x="16429189" y="4135225"/>
                  <a:pt x="16283539" y="4017914"/>
                  <a:pt x="16196149" y="4105897"/>
                </a:cubicBezTo>
                <a:cubicBezTo>
                  <a:pt x="16196149" y="4193881"/>
                  <a:pt x="16225281" y="4252536"/>
                  <a:pt x="16167021" y="4311193"/>
                </a:cubicBezTo>
                <a:cubicBezTo>
                  <a:pt x="16050501" y="4281864"/>
                  <a:pt x="15730074" y="4340520"/>
                  <a:pt x="15671814" y="4223208"/>
                </a:cubicBezTo>
                <a:cubicBezTo>
                  <a:pt x="15788333" y="4164553"/>
                  <a:pt x="15817463" y="4193881"/>
                  <a:pt x="15933981" y="4193881"/>
                </a:cubicBezTo>
                <a:cubicBezTo>
                  <a:pt x="15904853" y="4105897"/>
                  <a:pt x="16021371" y="4164553"/>
                  <a:pt x="15992241" y="4076569"/>
                </a:cubicBezTo>
                <a:cubicBezTo>
                  <a:pt x="15948547" y="4003250"/>
                  <a:pt x="15832029" y="3959258"/>
                  <a:pt x="15711867" y="3962924"/>
                </a:cubicBezTo>
                <a:close/>
                <a:moveTo>
                  <a:pt x="15693832" y="3272804"/>
                </a:moveTo>
                <a:cubicBezTo>
                  <a:pt x="15562123" y="3270512"/>
                  <a:pt x="15446059" y="3314046"/>
                  <a:pt x="15409646" y="3460685"/>
                </a:cubicBezTo>
                <a:cubicBezTo>
                  <a:pt x="15497035" y="3490012"/>
                  <a:pt x="15497035" y="3665980"/>
                  <a:pt x="15613554" y="3665980"/>
                </a:cubicBezTo>
                <a:cubicBezTo>
                  <a:pt x="15584425" y="3402029"/>
                  <a:pt x="15992241" y="3460685"/>
                  <a:pt x="16050501" y="3490012"/>
                </a:cubicBezTo>
                <a:cubicBezTo>
                  <a:pt x="15992241" y="3460685"/>
                  <a:pt x="16167021" y="3431358"/>
                  <a:pt x="16137889" y="3343373"/>
                </a:cubicBezTo>
                <a:cubicBezTo>
                  <a:pt x="16079631" y="3343373"/>
                  <a:pt x="16021371" y="3314046"/>
                  <a:pt x="15933981" y="3314046"/>
                </a:cubicBezTo>
                <a:cubicBezTo>
                  <a:pt x="15857515" y="3292050"/>
                  <a:pt x="15772857" y="3274178"/>
                  <a:pt x="15693832" y="3272804"/>
                </a:cubicBezTo>
                <a:close/>
                <a:moveTo>
                  <a:pt x="16418435" y="3043680"/>
                </a:moveTo>
                <a:cubicBezTo>
                  <a:pt x="16313125" y="3039556"/>
                  <a:pt x="16221639" y="3068425"/>
                  <a:pt x="16167021" y="3167407"/>
                </a:cubicBezTo>
                <a:cubicBezTo>
                  <a:pt x="16167021" y="3167407"/>
                  <a:pt x="16167021" y="3167407"/>
                  <a:pt x="16137891" y="3167407"/>
                </a:cubicBezTo>
                <a:lnTo>
                  <a:pt x="16137889" y="3167407"/>
                </a:lnTo>
                <a:cubicBezTo>
                  <a:pt x="16137889" y="3167407"/>
                  <a:pt x="16137889" y="3167407"/>
                  <a:pt x="16137889" y="3196734"/>
                </a:cubicBezTo>
                <a:cubicBezTo>
                  <a:pt x="16400057" y="3196734"/>
                  <a:pt x="16749615" y="3255390"/>
                  <a:pt x="16953525" y="3167407"/>
                </a:cubicBezTo>
                <a:cubicBezTo>
                  <a:pt x="16807875" y="3149076"/>
                  <a:pt x="16593953" y="3050553"/>
                  <a:pt x="16418435" y="3043680"/>
                </a:cubicBezTo>
                <a:close/>
                <a:moveTo>
                  <a:pt x="16535239" y="2351268"/>
                </a:moveTo>
                <a:cubicBezTo>
                  <a:pt x="16378211" y="2344394"/>
                  <a:pt x="16225279" y="2382887"/>
                  <a:pt x="16137889" y="2404883"/>
                </a:cubicBezTo>
                <a:cubicBezTo>
                  <a:pt x="16079631" y="2404883"/>
                  <a:pt x="16021371" y="2404883"/>
                  <a:pt x="15933981" y="2434211"/>
                </a:cubicBezTo>
                <a:cubicBezTo>
                  <a:pt x="15788333" y="2434211"/>
                  <a:pt x="15613554" y="2492866"/>
                  <a:pt x="15584425" y="2668833"/>
                </a:cubicBezTo>
                <a:cubicBezTo>
                  <a:pt x="15700944" y="2698161"/>
                  <a:pt x="15817463" y="2698161"/>
                  <a:pt x="15933981" y="2668833"/>
                </a:cubicBezTo>
                <a:cubicBezTo>
                  <a:pt x="16225281" y="2668833"/>
                  <a:pt x="16487447" y="2551522"/>
                  <a:pt x="16691357" y="2375555"/>
                </a:cubicBezTo>
                <a:cubicBezTo>
                  <a:pt x="16640379" y="2360891"/>
                  <a:pt x="16587581" y="2353559"/>
                  <a:pt x="16535239" y="2351268"/>
                </a:cubicBezTo>
                <a:close/>
                <a:moveTo>
                  <a:pt x="11477128" y="0"/>
                </a:moveTo>
                <a:cubicBezTo>
                  <a:pt x="12292761" y="87984"/>
                  <a:pt x="13108395" y="351934"/>
                  <a:pt x="13836639" y="557229"/>
                </a:cubicBezTo>
                <a:cubicBezTo>
                  <a:pt x="14040547" y="615885"/>
                  <a:pt x="14331845" y="527901"/>
                  <a:pt x="14477494" y="791852"/>
                </a:cubicBezTo>
                <a:cubicBezTo>
                  <a:pt x="14390104" y="821180"/>
                  <a:pt x="14360975" y="762524"/>
                  <a:pt x="14273585" y="762524"/>
                </a:cubicBezTo>
                <a:cubicBezTo>
                  <a:pt x="14390104" y="909163"/>
                  <a:pt x="14681402" y="821180"/>
                  <a:pt x="14739661" y="967819"/>
                </a:cubicBezTo>
                <a:cubicBezTo>
                  <a:pt x="14652272" y="1114458"/>
                  <a:pt x="14535753" y="997147"/>
                  <a:pt x="14419234" y="1055802"/>
                </a:cubicBezTo>
                <a:cubicBezTo>
                  <a:pt x="14506623" y="1173114"/>
                  <a:pt x="14390104" y="1173114"/>
                  <a:pt x="14360975" y="1319753"/>
                </a:cubicBezTo>
                <a:cubicBezTo>
                  <a:pt x="14390104" y="1349081"/>
                  <a:pt x="14448364" y="1319753"/>
                  <a:pt x="14477494" y="1378408"/>
                </a:cubicBezTo>
                <a:cubicBezTo>
                  <a:pt x="14448364" y="1437064"/>
                  <a:pt x="14157066" y="1525048"/>
                  <a:pt x="14069677" y="1407736"/>
                </a:cubicBezTo>
                <a:cubicBezTo>
                  <a:pt x="13982288" y="1437064"/>
                  <a:pt x="14069677" y="1554376"/>
                  <a:pt x="13953158" y="1554376"/>
                </a:cubicBezTo>
                <a:cubicBezTo>
                  <a:pt x="14157066" y="1759670"/>
                  <a:pt x="14594013" y="1495720"/>
                  <a:pt x="14797921" y="1671687"/>
                </a:cubicBezTo>
                <a:cubicBezTo>
                  <a:pt x="14819768" y="1781666"/>
                  <a:pt x="14710531" y="1809161"/>
                  <a:pt x="14629969" y="1791290"/>
                </a:cubicBezTo>
                <a:lnTo>
                  <a:pt x="14609736" y="1784457"/>
                </a:lnTo>
                <a:lnTo>
                  <a:pt x="14564883" y="1759670"/>
                </a:lnTo>
                <a:cubicBezTo>
                  <a:pt x="14572165" y="1767002"/>
                  <a:pt x="14581723" y="1773418"/>
                  <a:pt x="14592818" y="1778745"/>
                </a:cubicBezTo>
                <a:lnTo>
                  <a:pt x="14609736" y="1784457"/>
                </a:lnTo>
                <a:lnTo>
                  <a:pt x="14709166" y="1839405"/>
                </a:lnTo>
                <a:cubicBezTo>
                  <a:pt x="14863462" y="1913642"/>
                  <a:pt x="15038241" y="1979629"/>
                  <a:pt x="15147478" y="2111604"/>
                </a:cubicBezTo>
                <a:cubicBezTo>
                  <a:pt x="15001829" y="2111604"/>
                  <a:pt x="14914440" y="2170260"/>
                  <a:pt x="14856181" y="2228916"/>
                </a:cubicBezTo>
                <a:cubicBezTo>
                  <a:pt x="14914440" y="2258244"/>
                  <a:pt x="15001829" y="2258244"/>
                  <a:pt x="15030959" y="2316899"/>
                </a:cubicBezTo>
                <a:cubicBezTo>
                  <a:pt x="14972700" y="2463539"/>
                  <a:pt x="14797921" y="2316899"/>
                  <a:pt x="14652272" y="2404883"/>
                </a:cubicBezTo>
                <a:cubicBezTo>
                  <a:pt x="15001829" y="2698161"/>
                  <a:pt x="15497035" y="2551522"/>
                  <a:pt x="15788333" y="2287572"/>
                </a:cubicBezTo>
                <a:cubicBezTo>
                  <a:pt x="15875721" y="2258244"/>
                  <a:pt x="15875721" y="2287572"/>
                  <a:pt x="15933981" y="2316899"/>
                </a:cubicBezTo>
                <a:cubicBezTo>
                  <a:pt x="15963113" y="2316899"/>
                  <a:pt x="15963113" y="2316899"/>
                  <a:pt x="15963113" y="2316899"/>
                </a:cubicBezTo>
                <a:cubicBezTo>
                  <a:pt x="16021371" y="2287572"/>
                  <a:pt x="15963113" y="2170260"/>
                  <a:pt x="15992241" y="2082277"/>
                </a:cubicBezTo>
                <a:cubicBezTo>
                  <a:pt x="16341799" y="2140932"/>
                  <a:pt x="16749615" y="2082277"/>
                  <a:pt x="17070041" y="1935637"/>
                </a:cubicBezTo>
                <a:cubicBezTo>
                  <a:pt x="17070041" y="2023621"/>
                  <a:pt x="17186561" y="1935637"/>
                  <a:pt x="17186561" y="2052949"/>
                </a:cubicBezTo>
                <a:cubicBezTo>
                  <a:pt x="17070041" y="2052949"/>
                  <a:pt x="16982653" y="2052949"/>
                  <a:pt x="16953525" y="2111604"/>
                </a:cubicBezTo>
                <a:cubicBezTo>
                  <a:pt x="17157433" y="2316899"/>
                  <a:pt x="17536121" y="2258244"/>
                  <a:pt x="17623509" y="1994293"/>
                </a:cubicBezTo>
                <a:cubicBezTo>
                  <a:pt x="17681769" y="2023621"/>
                  <a:pt x="17740029" y="2052949"/>
                  <a:pt x="17798285" y="2082277"/>
                </a:cubicBezTo>
                <a:cubicBezTo>
                  <a:pt x="18613921" y="1935637"/>
                  <a:pt x="19400425" y="1759670"/>
                  <a:pt x="20216057" y="1642359"/>
                </a:cubicBezTo>
                <a:cubicBezTo>
                  <a:pt x="20099537" y="1759670"/>
                  <a:pt x="20682133" y="1671687"/>
                  <a:pt x="20711265" y="1525048"/>
                </a:cubicBezTo>
                <a:cubicBezTo>
                  <a:pt x="20856913" y="1525048"/>
                  <a:pt x="21031689" y="1525048"/>
                  <a:pt x="21206469" y="1525048"/>
                </a:cubicBezTo>
                <a:cubicBezTo>
                  <a:pt x="21293857" y="1495720"/>
                  <a:pt x="21293857" y="1554376"/>
                  <a:pt x="21206469" y="1554376"/>
                </a:cubicBezTo>
                <a:cubicBezTo>
                  <a:pt x="21031689" y="1583703"/>
                  <a:pt x="20915173" y="1554376"/>
                  <a:pt x="20740393" y="1613031"/>
                </a:cubicBezTo>
                <a:cubicBezTo>
                  <a:pt x="20915173" y="1701015"/>
                  <a:pt x="21089949" y="1583703"/>
                  <a:pt x="21206469" y="1701015"/>
                </a:cubicBezTo>
                <a:cubicBezTo>
                  <a:pt x="21177341" y="1818326"/>
                  <a:pt x="21031689" y="1730343"/>
                  <a:pt x="20944301" y="1759670"/>
                </a:cubicBezTo>
                <a:cubicBezTo>
                  <a:pt x="21148209" y="1876982"/>
                  <a:pt x="21468637" y="1701015"/>
                  <a:pt x="21759937" y="1788998"/>
                </a:cubicBezTo>
                <a:cubicBezTo>
                  <a:pt x="21818193" y="1788998"/>
                  <a:pt x="21905585" y="1788998"/>
                  <a:pt x="21992973" y="1788998"/>
                </a:cubicBezTo>
                <a:cubicBezTo>
                  <a:pt x="22138621" y="1759670"/>
                  <a:pt x="22080361" y="1847654"/>
                  <a:pt x="21963845" y="1818326"/>
                </a:cubicBezTo>
                <a:cubicBezTo>
                  <a:pt x="21905585" y="1818326"/>
                  <a:pt x="21818193" y="1818326"/>
                  <a:pt x="21759937" y="1818326"/>
                </a:cubicBezTo>
                <a:cubicBezTo>
                  <a:pt x="20536485" y="1935637"/>
                  <a:pt x="19342165" y="2258244"/>
                  <a:pt x="18235233" y="2492866"/>
                </a:cubicBezTo>
                <a:cubicBezTo>
                  <a:pt x="18031325" y="2522194"/>
                  <a:pt x="17798285" y="2463539"/>
                  <a:pt x="17681769" y="2698161"/>
                </a:cubicBezTo>
                <a:cubicBezTo>
                  <a:pt x="17477861" y="2668833"/>
                  <a:pt x="17390469" y="2698161"/>
                  <a:pt x="17128301" y="2756817"/>
                </a:cubicBezTo>
                <a:cubicBezTo>
                  <a:pt x="17332209" y="2962111"/>
                  <a:pt x="17681769" y="2903456"/>
                  <a:pt x="18002197" y="2874129"/>
                </a:cubicBezTo>
                <a:cubicBezTo>
                  <a:pt x="17973065" y="2844800"/>
                  <a:pt x="17914805" y="2844800"/>
                  <a:pt x="17943937" y="2756817"/>
                </a:cubicBezTo>
                <a:cubicBezTo>
                  <a:pt x="18584789" y="2580850"/>
                  <a:pt x="19225645" y="2727490"/>
                  <a:pt x="19749981" y="2434211"/>
                </a:cubicBezTo>
                <a:cubicBezTo>
                  <a:pt x="20157797" y="2492866"/>
                  <a:pt x="21089949" y="2228916"/>
                  <a:pt x="21701677" y="2434211"/>
                </a:cubicBezTo>
                <a:cubicBezTo>
                  <a:pt x="21206469" y="2463539"/>
                  <a:pt x="20740393" y="2522194"/>
                  <a:pt x="20419965" y="2698161"/>
                </a:cubicBezTo>
                <a:cubicBezTo>
                  <a:pt x="20245189" y="2668833"/>
                  <a:pt x="19779109" y="2668833"/>
                  <a:pt x="19604333" y="2874129"/>
                </a:cubicBezTo>
                <a:cubicBezTo>
                  <a:pt x="19400425" y="2756817"/>
                  <a:pt x="19313033" y="3050095"/>
                  <a:pt x="19050865" y="2903456"/>
                </a:cubicBezTo>
                <a:cubicBezTo>
                  <a:pt x="19021737" y="3020768"/>
                  <a:pt x="18934349" y="3020768"/>
                  <a:pt x="18905217" y="3138078"/>
                </a:cubicBezTo>
                <a:cubicBezTo>
                  <a:pt x="18905217" y="3314046"/>
                  <a:pt x="19429553" y="3079423"/>
                  <a:pt x="19371293" y="3372701"/>
                </a:cubicBezTo>
                <a:cubicBezTo>
                  <a:pt x="19458685" y="3372701"/>
                  <a:pt x="19400425" y="3196734"/>
                  <a:pt x="19458685" y="3167407"/>
                </a:cubicBezTo>
                <a:cubicBezTo>
                  <a:pt x="19604333" y="3167407"/>
                  <a:pt x="19662593" y="3050095"/>
                  <a:pt x="19837369" y="3079423"/>
                </a:cubicBezTo>
                <a:cubicBezTo>
                  <a:pt x="19837369" y="3196734"/>
                  <a:pt x="19779109" y="3226062"/>
                  <a:pt x="19720853" y="3284718"/>
                </a:cubicBezTo>
                <a:cubicBezTo>
                  <a:pt x="19808241" y="3343373"/>
                  <a:pt x="19953889" y="3196734"/>
                  <a:pt x="20012149" y="3255390"/>
                </a:cubicBezTo>
                <a:cubicBezTo>
                  <a:pt x="20012149" y="3402029"/>
                  <a:pt x="19779109" y="3284718"/>
                  <a:pt x="19691721" y="3372701"/>
                </a:cubicBezTo>
                <a:cubicBezTo>
                  <a:pt x="19866501" y="3460685"/>
                  <a:pt x="20157797" y="3314046"/>
                  <a:pt x="20419965" y="3284718"/>
                </a:cubicBezTo>
                <a:cubicBezTo>
                  <a:pt x="20565613" y="3255390"/>
                  <a:pt x="20856913" y="3196734"/>
                  <a:pt x="20856913" y="3402029"/>
                </a:cubicBezTo>
                <a:cubicBezTo>
                  <a:pt x="20769525" y="3314046"/>
                  <a:pt x="20594745" y="3402029"/>
                  <a:pt x="20419965" y="3431358"/>
                </a:cubicBezTo>
                <a:cubicBezTo>
                  <a:pt x="20419965" y="3519340"/>
                  <a:pt x="20565613" y="3402029"/>
                  <a:pt x="20507357" y="3519340"/>
                </a:cubicBezTo>
                <a:cubicBezTo>
                  <a:pt x="20070409" y="3724636"/>
                  <a:pt x="19546073" y="3695307"/>
                  <a:pt x="19079997" y="3841947"/>
                </a:cubicBezTo>
                <a:cubicBezTo>
                  <a:pt x="19604333" y="3988586"/>
                  <a:pt x="19983021" y="3636652"/>
                  <a:pt x="20565613" y="3665980"/>
                </a:cubicBezTo>
                <a:cubicBezTo>
                  <a:pt x="20565613" y="3871274"/>
                  <a:pt x="20361705" y="3812619"/>
                  <a:pt x="20216057" y="3812619"/>
                </a:cubicBezTo>
                <a:cubicBezTo>
                  <a:pt x="19837369" y="3988586"/>
                  <a:pt x="19458685" y="3988586"/>
                  <a:pt x="19050865" y="4135225"/>
                </a:cubicBezTo>
                <a:cubicBezTo>
                  <a:pt x="19109125" y="4223208"/>
                  <a:pt x="19371293" y="4076569"/>
                  <a:pt x="19342165" y="4281864"/>
                </a:cubicBezTo>
                <a:cubicBezTo>
                  <a:pt x="19429553" y="4281864"/>
                  <a:pt x="19400425" y="4135225"/>
                  <a:pt x="19487813" y="4135225"/>
                </a:cubicBezTo>
                <a:cubicBezTo>
                  <a:pt x="19604333" y="4105897"/>
                  <a:pt x="19633461" y="4281864"/>
                  <a:pt x="19749981" y="4193881"/>
                </a:cubicBezTo>
                <a:cubicBezTo>
                  <a:pt x="19779109" y="4076569"/>
                  <a:pt x="19662593" y="4164553"/>
                  <a:pt x="19691721" y="4076569"/>
                </a:cubicBezTo>
                <a:cubicBezTo>
                  <a:pt x="19779109" y="4017914"/>
                  <a:pt x="19983021" y="3959258"/>
                  <a:pt x="20099537" y="4047241"/>
                </a:cubicBezTo>
                <a:cubicBezTo>
                  <a:pt x="20012149" y="4311193"/>
                  <a:pt x="19866501" y="4545815"/>
                  <a:pt x="19633461" y="4369848"/>
                </a:cubicBezTo>
                <a:cubicBezTo>
                  <a:pt x="19604333" y="4399176"/>
                  <a:pt x="19604333" y="4457831"/>
                  <a:pt x="19575201" y="4487159"/>
                </a:cubicBezTo>
                <a:cubicBezTo>
                  <a:pt x="19371293" y="4369848"/>
                  <a:pt x="19138257" y="4487159"/>
                  <a:pt x="18846957" y="4487159"/>
                </a:cubicBezTo>
                <a:cubicBezTo>
                  <a:pt x="18876089" y="4633798"/>
                  <a:pt x="18963477" y="4663126"/>
                  <a:pt x="19079997" y="4663126"/>
                </a:cubicBezTo>
                <a:cubicBezTo>
                  <a:pt x="19050865" y="4721782"/>
                  <a:pt x="19021737" y="4721782"/>
                  <a:pt x="19050865" y="4839093"/>
                </a:cubicBezTo>
                <a:cubicBezTo>
                  <a:pt x="18992609" y="4721782"/>
                  <a:pt x="18730441" y="4809765"/>
                  <a:pt x="18759569" y="4985732"/>
                </a:cubicBezTo>
                <a:cubicBezTo>
                  <a:pt x="18555661" y="4985732"/>
                  <a:pt x="18380881" y="4956404"/>
                  <a:pt x="18264365" y="5044388"/>
                </a:cubicBezTo>
                <a:cubicBezTo>
                  <a:pt x="18322621" y="5132371"/>
                  <a:pt x="18439141" y="5132371"/>
                  <a:pt x="18526533" y="5161699"/>
                </a:cubicBezTo>
                <a:cubicBezTo>
                  <a:pt x="18439141" y="5249683"/>
                  <a:pt x="18293493" y="5220355"/>
                  <a:pt x="18235233" y="5161699"/>
                </a:cubicBezTo>
                <a:cubicBezTo>
                  <a:pt x="18147845" y="5161699"/>
                  <a:pt x="18147845" y="5425650"/>
                  <a:pt x="18031325" y="5279011"/>
                </a:cubicBezTo>
                <a:cubicBezTo>
                  <a:pt x="17914805" y="5279011"/>
                  <a:pt x="18060453" y="5249683"/>
                  <a:pt x="18031325" y="5161699"/>
                </a:cubicBezTo>
                <a:cubicBezTo>
                  <a:pt x="17856545" y="5044388"/>
                  <a:pt x="17798285" y="5366994"/>
                  <a:pt x="17565249" y="5279011"/>
                </a:cubicBezTo>
                <a:cubicBezTo>
                  <a:pt x="17594377" y="5161699"/>
                  <a:pt x="17536121" y="5132371"/>
                  <a:pt x="17477861" y="5103044"/>
                </a:cubicBezTo>
                <a:cubicBezTo>
                  <a:pt x="17565249" y="5279011"/>
                  <a:pt x="17390469" y="5220355"/>
                  <a:pt x="17361341" y="5366994"/>
                </a:cubicBezTo>
                <a:cubicBezTo>
                  <a:pt x="17361341" y="5454978"/>
                  <a:pt x="17506989" y="5396322"/>
                  <a:pt x="17506989" y="5484305"/>
                </a:cubicBezTo>
                <a:cubicBezTo>
                  <a:pt x="17536121" y="5748256"/>
                  <a:pt x="17303081" y="5572289"/>
                  <a:pt x="17215693" y="5513633"/>
                </a:cubicBezTo>
                <a:cubicBezTo>
                  <a:pt x="17215693" y="5425650"/>
                  <a:pt x="17273953" y="5542961"/>
                  <a:pt x="17332209" y="5454978"/>
                </a:cubicBezTo>
                <a:cubicBezTo>
                  <a:pt x="17303081" y="5425650"/>
                  <a:pt x="17244821" y="5396322"/>
                  <a:pt x="17186561" y="5396322"/>
                </a:cubicBezTo>
                <a:cubicBezTo>
                  <a:pt x="17128301" y="5396322"/>
                  <a:pt x="17099173" y="5454978"/>
                  <a:pt x="17099173" y="5513633"/>
                </a:cubicBezTo>
                <a:cubicBezTo>
                  <a:pt x="17011785" y="5454978"/>
                  <a:pt x="17157433" y="5279011"/>
                  <a:pt x="17040913" y="5161699"/>
                </a:cubicBezTo>
                <a:cubicBezTo>
                  <a:pt x="17128301" y="5191027"/>
                  <a:pt x="17157433" y="5132371"/>
                  <a:pt x="17128301" y="5044388"/>
                </a:cubicBezTo>
                <a:cubicBezTo>
                  <a:pt x="16982653" y="5044388"/>
                  <a:pt x="16953525" y="4868421"/>
                  <a:pt x="16778745" y="4868421"/>
                </a:cubicBezTo>
                <a:cubicBezTo>
                  <a:pt x="16749615" y="4897749"/>
                  <a:pt x="16720485" y="5044388"/>
                  <a:pt x="16749615" y="5073716"/>
                </a:cubicBezTo>
                <a:cubicBezTo>
                  <a:pt x="16807873" y="5161699"/>
                  <a:pt x="16953525" y="5103044"/>
                  <a:pt x="16953525" y="5191027"/>
                </a:cubicBezTo>
                <a:cubicBezTo>
                  <a:pt x="16837005" y="5132371"/>
                  <a:pt x="16691357" y="5249683"/>
                  <a:pt x="16574837" y="5161699"/>
                </a:cubicBezTo>
                <a:cubicBezTo>
                  <a:pt x="16487447" y="5161699"/>
                  <a:pt x="16603965" y="5103044"/>
                  <a:pt x="16603965" y="5044388"/>
                </a:cubicBezTo>
                <a:cubicBezTo>
                  <a:pt x="16429189" y="4780437"/>
                  <a:pt x="16137889" y="4839093"/>
                  <a:pt x="15875721" y="4927077"/>
                </a:cubicBezTo>
                <a:cubicBezTo>
                  <a:pt x="15584425" y="5015060"/>
                  <a:pt x="15322257" y="5161699"/>
                  <a:pt x="15118348" y="5073716"/>
                </a:cubicBezTo>
                <a:cubicBezTo>
                  <a:pt x="15089219" y="5161699"/>
                  <a:pt x="15118348" y="5161699"/>
                  <a:pt x="15176608" y="5191027"/>
                </a:cubicBezTo>
                <a:cubicBezTo>
                  <a:pt x="15176608" y="5308338"/>
                  <a:pt x="15089219" y="5366994"/>
                  <a:pt x="15001829" y="5366994"/>
                </a:cubicBezTo>
                <a:cubicBezTo>
                  <a:pt x="15001829" y="5308338"/>
                  <a:pt x="15060089" y="5366994"/>
                  <a:pt x="15060089" y="5279011"/>
                </a:cubicBezTo>
                <a:cubicBezTo>
                  <a:pt x="14943570" y="5220355"/>
                  <a:pt x="14739661" y="5132371"/>
                  <a:pt x="14564883" y="5161699"/>
                </a:cubicBezTo>
                <a:cubicBezTo>
                  <a:pt x="14564883" y="5308338"/>
                  <a:pt x="14710532" y="5249683"/>
                  <a:pt x="14681402" y="5396322"/>
                </a:cubicBezTo>
                <a:cubicBezTo>
                  <a:pt x="14768791" y="5366994"/>
                  <a:pt x="14943570" y="5366994"/>
                  <a:pt x="15001829" y="5454978"/>
                </a:cubicBezTo>
                <a:cubicBezTo>
                  <a:pt x="14827051" y="5630945"/>
                  <a:pt x="14564883" y="5484305"/>
                  <a:pt x="14360975" y="5513633"/>
                </a:cubicBezTo>
                <a:cubicBezTo>
                  <a:pt x="14302715" y="5836239"/>
                  <a:pt x="14652272" y="5513633"/>
                  <a:pt x="14710532" y="5718928"/>
                </a:cubicBezTo>
                <a:cubicBezTo>
                  <a:pt x="14360975" y="5836239"/>
                  <a:pt x="14127936" y="5630945"/>
                  <a:pt x="13836639" y="5660272"/>
                </a:cubicBezTo>
                <a:cubicBezTo>
                  <a:pt x="13836639" y="5660272"/>
                  <a:pt x="13865769" y="5689600"/>
                  <a:pt x="13865769" y="5748256"/>
                </a:cubicBezTo>
                <a:cubicBezTo>
                  <a:pt x="13953158" y="5836239"/>
                  <a:pt x="14098807" y="5777584"/>
                  <a:pt x="14244455" y="5777584"/>
                </a:cubicBezTo>
                <a:cubicBezTo>
                  <a:pt x="14186196" y="5924223"/>
                  <a:pt x="14069677" y="5777584"/>
                  <a:pt x="14040547" y="5953551"/>
                </a:cubicBezTo>
                <a:cubicBezTo>
                  <a:pt x="13982288" y="5865567"/>
                  <a:pt x="13865769" y="5953551"/>
                  <a:pt x="13749249" y="5982879"/>
                </a:cubicBezTo>
                <a:cubicBezTo>
                  <a:pt x="13807509" y="6129518"/>
                  <a:pt x="14040547" y="6041534"/>
                  <a:pt x="14127936" y="6100190"/>
                </a:cubicBezTo>
                <a:cubicBezTo>
                  <a:pt x="14098807" y="6158846"/>
                  <a:pt x="14011417" y="6158846"/>
                  <a:pt x="14040547" y="6276157"/>
                </a:cubicBezTo>
                <a:cubicBezTo>
                  <a:pt x="13924028" y="6305485"/>
                  <a:pt x="13865769" y="6246829"/>
                  <a:pt x="13778379" y="6246829"/>
                </a:cubicBezTo>
                <a:cubicBezTo>
                  <a:pt x="13749249" y="6393468"/>
                  <a:pt x="14011417" y="6452124"/>
                  <a:pt x="14040547" y="6628091"/>
                </a:cubicBezTo>
                <a:cubicBezTo>
                  <a:pt x="13924028" y="6716074"/>
                  <a:pt x="13778379" y="6598763"/>
                  <a:pt x="13720120" y="6540107"/>
                </a:cubicBezTo>
                <a:cubicBezTo>
                  <a:pt x="13690990" y="6657419"/>
                  <a:pt x="13516211" y="6598763"/>
                  <a:pt x="13457952" y="6686747"/>
                </a:cubicBezTo>
                <a:cubicBezTo>
                  <a:pt x="13341433" y="6686747"/>
                  <a:pt x="13428822" y="6569435"/>
                  <a:pt x="13370562" y="6569435"/>
                </a:cubicBezTo>
                <a:cubicBezTo>
                  <a:pt x="13283173" y="6540107"/>
                  <a:pt x="13370562" y="6598763"/>
                  <a:pt x="13341433" y="6686747"/>
                </a:cubicBezTo>
                <a:cubicBezTo>
                  <a:pt x="13079265" y="6598763"/>
                  <a:pt x="12758837" y="6628091"/>
                  <a:pt x="12438410" y="6628091"/>
                </a:cubicBezTo>
                <a:cubicBezTo>
                  <a:pt x="12584059" y="6774730"/>
                  <a:pt x="12991876" y="6598763"/>
                  <a:pt x="13166654" y="6745402"/>
                </a:cubicBezTo>
                <a:cubicBezTo>
                  <a:pt x="13137524" y="6804057"/>
                  <a:pt x="13050135" y="6745402"/>
                  <a:pt x="12991876" y="6774730"/>
                </a:cubicBezTo>
                <a:cubicBezTo>
                  <a:pt x="13137524" y="6833385"/>
                  <a:pt x="13283173" y="6892041"/>
                  <a:pt x="13428822" y="6921369"/>
                </a:cubicBezTo>
                <a:cubicBezTo>
                  <a:pt x="13341433" y="6980025"/>
                  <a:pt x="13050135" y="7038681"/>
                  <a:pt x="13079265" y="7243975"/>
                </a:cubicBezTo>
                <a:cubicBezTo>
                  <a:pt x="12904486" y="7155992"/>
                  <a:pt x="12671448" y="7273303"/>
                  <a:pt x="12380150" y="7273303"/>
                </a:cubicBezTo>
                <a:cubicBezTo>
                  <a:pt x="12496670" y="7449270"/>
                  <a:pt x="12787967" y="7390615"/>
                  <a:pt x="12962746" y="7507926"/>
                </a:cubicBezTo>
                <a:cubicBezTo>
                  <a:pt x="12962746" y="7595909"/>
                  <a:pt x="12962746" y="7683893"/>
                  <a:pt x="12962746" y="7771877"/>
                </a:cubicBezTo>
                <a:cubicBezTo>
                  <a:pt x="12875356" y="7771877"/>
                  <a:pt x="12817097" y="7771877"/>
                  <a:pt x="12758837" y="7771877"/>
                </a:cubicBezTo>
                <a:cubicBezTo>
                  <a:pt x="12729708" y="7947843"/>
                  <a:pt x="12875356" y="7889187"/>
                  <a:pt x="12846227" y="8006499"/>
                </a:cubicBezTo>
                <a:cubicBezTo>
                  <a:pt x="12613189" y="8035827"/>
                  <a:pt x="12292761" y="8065155"/>
                  <a:pt x="11943204" y="8094483"/>
                </a:cubicBezTo>
                <a:cubicBezTo>
                  <a:pt x="11914074" y="8182466"/>
                  <a:pt x="12030593" y="8123811"/>
                  <a:pt x="12088853" y="8153138"/>
                </a:cubicBezTo>
                <a:cubicBezTo>
                  <a:pt x="12059723" y="8211794"/>
                  <a:pt x="12059723" y="8299777"/>
                  <a:pt x="12001464" y="8329105"/>
                </a:cubicBezTo>
                <a:cubicBezTo>
                  <a:pt x="12030593" y="8417089"/>
                  <a:pt x="12176242" y="8387761"/>
                  <a:pt x="12176242" y="8534400"/>
                </a:cubicBezTo>
                <a:cubicBezTo>
                  <a:pt x="11768425" y="8534400"/>
                  <a:pt x="11506257" y="8299777"/>
                  <a:pt x="11214960" y="8153138"/>
                </a:cubicBezTo>
                <a:cubicBezTo>
                  <a:pt x="11185830" y="8153138"/>
                  <a:pt x="11214960" y="8241121"/>
                  <a:pt x="11156700" y="8241121"/>
                </a:cubicBezTo>
                <a:cubicBezTo>
                  <a:pt x="10807144" y="8035827"/>
                  <a:pt x="10399327" y="8094483"/>
                  <a:pt x="9962380" y="8094483"/>
                </a:cubicBezTo>
                <a:cubicBezTo>
                  <a:pt x="9641952" y="8065155"/>
                  <a:pt x="9321525" y="7889187"/>
                  <a:pt x="9001098" y="7947843"/>
                </a:cubicBezTo>
                <a:cubicBezTo>
                  <a:pt x="8768060" y="8006499"/>
                  <a:pt x="8389373" y="7918515"/>
                  <a:pt x="8098075" y="7859860"/>
                </a:cubicBezTo>
                <a:cubicBezTo>
                  <a:pt x="7923297" y="7419943"/>
                  <a:pt x="7340701" y="7390615"/>
                  <a:pt x="6962015" y="7566581"/>
                </a:cubicBezTo>
                <a:cubicBezTo>
                  <a:pt x="7020274" y="7595909"/>
                  <a:pt x="7282442" y="7771877"/>
                  <a:pt x="7282442" y="7595909"/>
                </a:cubicBezTo>
                <a:cubicBezTo>
                  <a:pt x="7486350" y="7801204"/>
                  <a:pt x="7719388" y="7683893"/>
                  <a:pt x="7952427" y="7771877"/>
                </a:cubicBezTo>
                <a:cubicBezTo>
                  <a:pt x="7777647" y="7830532"/>
                  <a:pt x="7515479" y="7918515"/>
                  <a:pt x="7369831" y="7801204"/>
                </a:cubicBezTo>
                <a:cubicBezTo>
                  <a:pt x="7340701" y="7830532"/>
                  <a:pt x="7398961" y="7889187"/>
                  <a:pt x="7340701" y="7918515"/>
                </a:cubicBezTo>
                <a:cubicBezTo>
                  <a:pt x="6845495" y="7859860"/>
                  <a:pt x="6437678" y="7713221"/>
                  <a:pt x="5913343" y="7859860"/>
                </a:cubicBezTo>
                <a:cubicBezTo>
                  <a:pt x="5592916" y="7683893"/>
                  <a:pt x="5214229" y="7859860"/>
                  <a:pt x="4864672" y="7771877"/>
                </a:cubicBezTo>
                <a:cubicBezTo>
                  <a:pt x="4777282" y="7771877"/>
                  <a:pt x="4806412" y="7859860"/>
                  <a:pt x="4748153" y="7859860"/>
                </a:cubicBezTo>
                <a:cubicBezTo>
                  <a:pt x="4398595" y="7859860"/>
                  <a:pt x="4019909" y="7801204"/>
                  <a:pt x="3670351" y="7977171"/>
                </a:cubicBezTo>
                <a:cubicBezTo>
                  <a:pt x="3582961" y="7918515"/>
                  <a:pt x="3466443" y="7859860"/>
                  <a:pt x="3349924" y="7889187"/>
                </a:cubicBezTo>
                <a:cubicBezTo>
                  <a:pt x="3291664" y="7889187"/>
                  <a:pt x="3233405" y="7918515"/>
                  <a:pt x="3204275" y="7977171"/>
                </a:cubicBezTo>
                <a:cubicBezTo>
                  <a:pt x="2854717" y="7859860"/>
                  <a:pt x="2534290" y="7713221"/>
                  <a:pt x="2213863" y="7595909"/>
                </a:cubicBezTo>
                <a:cubicBezTo>
                  <a:pt x="2068214" y="7478598"/>
                  <a:pt x="1980824" y="7273303"/>
                  <a:pt x="1776916" y="7273303"/>
                </a:cubicBezTo>
                <a:cubicBezTo>
                  <a:pt x="1427359" y="6892041"/>
                  <a:pt x="1136062" y="6481452"/>
                  <a:pt x="757375" y="6158846"/>
                </a:cubicBezTo>
                <a:cubicBezTo>
                  <a:pt x="815634" y="6158846"/>
                  <a:pt x="844764" y="6158846"/>
                  <a:pt x="903023" y="6158846"/>
                </a:cubicBezTo>
                <a:cubicBezTo>
                  <a:pt x="757375" y="5806912"/>
                  <a:pt x="553466" y="5572289"/>
                  <a:pt x="378687" y="5308338"/>
                </a:cubicBezTo>
                <a:cubicBezTo>
                  <a:pt x="466077" y="5191027"/>
                  <a:pt x="553466" y="5337666"/>
                  <a:pt x="611725" y="5396322"/>
                </a:cubicBezTo>
                <a:cubicBezTo>
                  <a:pt x="844764" y="5542961"/>
                  <a:pt x="1194321" y="5484305"/>
                  <a:pt x="1369100" y="5660272"/>
                </a:cubicBezTo>
                <a:cubicBezTo>
                  <a:pt x="1456489" y="5660272"/>
                  <a:pt x="1514748" y="5660272"/>
                  <a:pt x="1573008" y="5660272"/>
                </a:cubicBezTo>
                <a:cubicBezTo>
                  <a:pt x="1660397" y="5748256"/>
                  <a:pt x="1835176" y="5806912"/>
                  <a:pt x="1951695" y="5806912"/>
                </a:cubicBezTo>
                <a:cubicBezTo>
                  <a:pt x="2155603" y="5924223"/>
                  <a:pt x="2155603" y="5924223"/>
                  <a:pt x="2155603" y="5924223"/>
                </a:cubicBezTo>
                <a:lnTo>
                  <a:pt x="2164986" y="5926213"/>
                </a:lnTo>
                <a:lnTo>
                  <a:pt x="2213863" y="5953551"/>
                </a:lnTo>
                <a:cubicBezTo>
                  <a:pt x="2476030" y="6217501"/>
                  <a:pt x="2971236" y="6364140"/>
                  <a:pt x="3320794" y="6276157"/>
                </a:cubicBezTo>
                <a:cubicBezTo>
                  <a:pt x="2963954" y="6199171"/>
                  <a:pt x="2607114" y="6032369"/>
                  <a:pt x="2289304" y="5952577"/>
                </a:cubicBezTo>
                <a:lnTo>
                  <a:pt x="2164986" y="5926213"/>
                </a:lnTo>
                <a:lnTo>
                  <a:pt x="2127327" y="5905149"/>
                </a:lnTo>
                <a:cubicBezTo>
                  <a:pt x="1951695" y="5806912"/>
                  <a:pt x="1951695" y="5806912"/>
                  <a:pt x="1951695" y="5806912"/>
                </a:cubicBezTo>
                <a:cubicBezTo>
                  <a:pt x="1922565" y="5777584"/>
                  <a:pt x="1893435" y="5777584"/>
                  <a:pt x="1893435" y="5718928"/>
                </a:cubicBezTo>
                <a:cubicBezTo>
                  <a:pt x="1835176" y="5630945"/>
                  <a:pt x="1718657" y="5630945"/>
                  <a:pt x="1631268" y="5630945"/>
                </a:cubicBezTo>
                <a:cubicBezTo>
                  <a:pt x="1252581" y="5249683"/>
                  <a:pt x="582596" y="5249683"/>
                  <a:pt x="233039" y="4809765"/>
                </a:cubicBezTo>
                <a:cubicBezTo>
                  <a:pt x="407817" y="4751110"/>
                  <a:pt x="262168" y="4663126"/>
                  <a:pt x="320428" y="4545815"/>
                </a:cubicBezTo>
                <a:cubicBezTo>
                  <a:pt x="436947" y="4545815"/>
                  <a:pt x="582596" y="4545815"/>
                  <a:pt x="699115" y="4604470"/>
                </a:cubicBezTo>
                <a:cubicBezTo>
                  <a:pt x="640855" y="4457831"/>
                  <a:pt x="436947" y="4516487"/>
                  <a:pt x="407817" y="4340520"/>
                </a:cubicBezTo>
                <a:cubicBezTo>
                  <a:pt x="553466" y="4340520"/>
                  <a:pt x="669985" y="4487159"/>
                  <a:pt x="786504" y="4399176"/>
                </a:cubicBezTo>
                <a:cubicBezTo>
                  <a:pt x="582596" y="4193881"/>
                  <a:pt x="203909" y="4193881"/>
                  <a:pt x="0" y="3959258"/>
                </a:cubicBezTo>
                <a:cubicBezTo>
                  <a:pt x="0" y="3871274"/>
                  <a:pt x="0" y="3783291"/>
                  <a:pt x="0" y="3724636"/>
                </a:cubicBezTo>
                <a:cubicBezTo>
                  <a:pt x="116519" y="3753963"/>
                  <a:pt x="203909" y="3812619"/>
                  <a:pt x="349558" y="3812619"/>
                </a:cubicBezTo>
                <a:cubicBezTo>
                  <a:pt x="320428" y="3665980"/>
                  <a:pt x="378687" y="3783291"/>
                  <a:pt x="524336" y="3724636"/>
                </a:cubicBezTo>
                <a:cubicBezTo>
                  <a:pt x="466077" y="3665980"/>
                  <a:pt x="436947" y="3607324"/>
                  <a:pt x="378687" y="3548668"/>
                </a:cubicBezTo>
                <a:cubicBezTo>
                  <a:pt x="495206" y="3490012"/>
                  <a:pt x="699115" y="3548668"/>
                  <a:pt x="786504" y="3607324"/>
                </a:cubicBezTo>
                <a:cubicBezTo>
                  <a:pt x="815634" y="3460685"/>
                  <a:pt x="524336" y="3519340"/>
                  <a:pt x="524336" y="3343373"/>
                </a:cubicBezTo>
                <a:cubicBezTo>
                  <a:pt x="611725" y="3314046"/>
                  <a:pt x="728245" y="3167407"/>
                  <a:pt x="786504" y="3284718"/>
                </a:cubicBezTo>
                <a:cubicBezTo>
                  <a:pt x="757375" y="3255390"/>
                  <a:pt x="757375" y="3196734"/>
                  <a:pt x="757375" y="3108751"/>
                </a:cubicBezTo>
                <a:cubicBezTo>
                  <a:pt x="1019542" y="3020768"/>
                  <a:pt x="1252581" y="3314046"/>
                  <a:pt x="1514748" y="3196734"/>
                </a:cubicBezTo>
                <a:cubicBezTo>
                  <a:pt x="1427359" y="3079423"/>
                  <a:pt x="1281710" y="2991439"/>
                  <a:pt x="1136062" y="2932784"/>
                </a:cubicBezTo>
                <a:cubicBezTo>
                  <a:pt x="1194321" y="2698161"/>
                  <a:pt x="961283" y="2756817"/>
                  <a:pt x="990412" y="2639505"/>
                </a:cubicBezTo>
                <a:cubicBezTo>
                  <a:pt x="1398229" y="2610178"/>
                  <a:pt x="1718657" y="2932784"/>
                  <a:pt x="2126474" y="2962111"/>
                </a:cubicBezTo>
                <a:cubicBezTo>
                  <a:pt x="2213863" y="2903456"/>
                  <a:pt x="2039084" y="2903456"/>
                  <a:pt x="2097344" y="2786144"/>
                </a:cubicBezTo>
                <a:cubicBezTo>
                  <a:pt x="2126474" y="2874129"/>
                  <a:pt x="2301252" y="2786144"/>
                  <a:pt x="2301252" y="2932784"/>
                </a:cubicBezTo>
                <a:cubicBezTo>
                  <a:pt x="2417771" y="2903456"/>
                  <a:pt x="2388641" y="2844800"/>
                  <a:pt x="2563420" y="2874129"/>
                </a:cubicBezTo>
                <a:cubicBezTo>
                  <a:pt x="2126474" y="2580850"/>
                  <a:pt x="1485618" y="2287572"/>
                  <a:pt x="961283" y="2023621"/>
                </a:cubicBezTo>
                <a:cubicBezTo>
                  <a:pt x="1427359" y="1818326"/>
                  <a:pt x="2126474" y="2639505"/>
                  <a:pt x="2767328" y="2316899"/>
                </a:cubicBezTo>
                <a:cubicBezTo>
                  <a:pt x="2359511" y="2111604"/>
                  <a:pt x="1806046" y="1964965"/>
                  <a:pt x="1485618" y="1642359"/>
                </a:cubicBezTo>
                <a:cubicBezTo>
                  <a:pt x="1689527" y="1671687"/>
                  <a:pt x="1835176" y="1906310"/>
                  <a:pt x="2039084" y="1847654"/>
                </a:cubicBezTo>
                <a:cubicBezTo>
                  <a:pt x="2009954" y="1759670"/>
                  <a:pt x="1893435" y="1788998"/>
                  <a:pt x="1864305" y="1730343"/>
                </a:cubicBezTo>
                <a:cubicBezTo>
                  <a:pt x="2097344" y="1730343"/>
                  <a:pt x="2330382" y="1935637"/>
                  <a:pt x="2650809" y="1876982"/>
                </a:cubicBezTo>
                <a:cubicBezTo>
                  <a:pt x="2650809" y="1701015"/>
                  <a:pt x="2330382" y="1847654"/>
                  <a:pt x="2272122" y="1701015"/>
                </a:cubicBezTo>
                <a:cubicBezTo>
                  <a:pt x="2476030" y="1583703"/>
                  <a:pt x="3000366" y="1847654"/>
                  <a:pt x="3233405" y="1642359"/>
                </a:cubicBezTo>
                <a:cubicBezTo>
                  <a:pt x="3262535" y="1730343"/>
                  <a:pt x="3524703" y="1759670"/>
                  <a:pt x="3524703" y="1613031"/>
                </a:cubicBezTo>
                <a:cubicBezTo>
                  <a:pt x="3204275" y="1407736"/>
                  <a:pt x="2621680" y="1701015"/>
                  <a:pt x="2242993" y="1407736"/>
                </a:cubicBezTo>
                <a:cubicBezTo>
                  <a:pt x="2679939" y="1407736"/>
                  <a:pt x="3175145" y="1466392"/>
                  <a:pt x="3670351" y="1349081"/>
                </a:cubicBezTo>
                <a:cubicBezTo>
                  <a:pt x="3408183" y="1231769"/>
                  <a:pt x="2825588" y="1437064"/>
                  <a:pt x="2505160" y="1290425"/>
                </a:cubicBezTo>
                <a:cubicBezTo>
                  <a:pt x="3641222" y="1173114"/>
                  <a:pt x="4631634" y="938491"/>
                  <a:pt x="5709435" y="1231769"/>
                </a:cubicBezTo>
                <a:cubicBezTo>
                  <a:pt x="5301618" y="1437064"/>
                  <a:pt x="4777282" y="938491"/>
                  <a:pt x="4398595" y="1231769"/>
                </a:cubicBezTo>
                <a:cubicBezTo>
                  <a:pt x="4223817" y="1231769"/>
                  <a:pt x="4078167" y="1143786"/>
                  <a:pt x="3961649" y="1261097"/>
                </a:cubicBezTo>
                <a:cubicBezTo>
                  <a:pt x="4311206" y="1349081"/>
                  <a:pt x="5010320" y="1173114"/>
                  <a:pt x="5330748" y="1378408"/>
                </a:cubicBezTo>
                <a:cubicBezTo>
                  <a:pt x="5010320" y="1554376"/>
                  <a:pt x="4777282" y="1495720"/>
                  <a:pt x="4398595" y="1554376"/>
                </a:cubicBezTo>
                <a:cubicBezTo>
                  <a:pt x="4748153" y="1554376"/>
                  <a:pt x="5097710" y="1701015"/>
                  <a:pt x="5447266" y="1613031"/>
                </a:cubicBezTo>
                <a:cubicBezTo>
                  <a:pt x="5505526" y="1554376"/>
                  <a:pt x="5418137" y="1495720"/>
                  <a:pt x="5476397" y="1437064"/>
                </a:cubicBezTo>
                <a:cubicBezTo>
                  <a:pt x="6612458" y="1671687"/>
                  <a:pt x="8068945" y="1935637"/>
                  <a:pt x="9496304" y="1818326"/>
                </a:cubicBezTo>
                <a:cubicBezTo>
                  <a:pt x="9467174" y="1671687"/>
                  <a:pt x="9205006" y="1818326"/>
                  <a:pt x="9146746" y="1730343"/>
                </a:cubicBezTo>
                <a:cubicBezTo>
                  <a:pt x="9700212" y="1495720"/>
                  <a:pt x="10603235" y="2082277"/>
                  <a:pt x="11127571" y="1759670"/>
                </a:cubicBezTo>
                <a:cubicBezTo>
                  <a:pt x="11098441" y="1671687"/>
                  <a:pt x="10952792" y="1671687"/>
                  <a:pt x="10836273" y="1642359"/>
                </a:cubicBezTo>
                <a:cubicBezTo>
                  <a:pt x="10952792" y="1495720"/>
                  <a:pt x="11214960" y="1613031"/>
                  <a:pt x="11273219" y="1525048"/>
                </a:cubicBezTo>
                <a:cubicBezTo>
                  <a:pt x="11214960" y="1407736"/>
                  <a:pt x="11156700" y="1349081"/>
                  <a:pt x="11040181" y="1319753"/>
                </a:cubicBezTo>
                <a:cubicBezTo>
                  <a:pt x="11040181" y="1202442"/>
                  <a:pt x="11040181" y="1114458"/>
                  <a:pt x="11040181" y="1026475"/>
                </a:cubicBezTo>
                <a:cubicBezTo>
                  <a:pt x="11069311" y="997147"/>
                  <a:pt x="11185830" y="1055802"/>
                  <a:pt x="11273219" y="1026475"/>
                </a:cubicBezTo>
                <a:cubicBezTo>
                  <a:pt x="11273219" y="909163"/>
                  <a:pt x="11185830" y="879835"/>
                  <a:pt x="11098441" y="850508"/>
                </a:cubicBezTo>
                <a:cubicBezTo>
                  <a:pt x="11127571" y="645213"/>
                  <a:pt x="10923662" y="586557"/>
                  <a:pt x="10807144" y="527901"/>
                </a:cubicBezTo>
                <a:cubicBezTo>
                  <a:pt x="10923662" y="410590"/>
                  <a:pt x="11302349" y="557229"/>
                  <a:pt x="11331479" y="351934"/>
                </a:cubicBezTo>
                <a:cubicBezTo>
                  <a:pt x="11244090" y="234623"/>
                  <a:pt x="11069311" y="205295"/>
                  <a:pt x="11040181" y="29328"/>
                </a:cubicBezTo>
                <a:cubicBezTo>
                  <a:pt x="11098441" y="0"/>
                  <a:pt x="11418868" y="87984"/>
                  <a:pt x="11477128"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1" y="2019300"/>
            <a:ext cx="12192001" cy="2841067"/>
          </a:xfrm>
          <a:custGeom>
            <a:avLst/>
            <a:gdLst>
              <a:gd name="connsiteX0" fmla="*/ 14889735 w 24377651"/>
              <a:gd name="connsiteY0" fmla="*/ 5164087 h 5682134"/>
              <a:gd name="connsiteX1" fmla="*/ 14885442 w 24377651"/>
              <a:gd name="connsiteY1" fmla="*/ 5168910 h 5682134"/>
              <a:gd name="connsiteX2" fmla="*/ 14882473 w 24377651"/>
              <a:gd name="connsiteY2" fmla="*/ 5164303 h 5682134"/>
              <a:gd name="connsiteX3" fmla="*/ 15026329 w 24377651"/>
              <a:gd name="connsiteY3" fmla="*/ 5113922 h 5682134"/>
              <a:gd name="connsiteX4" fmla="*/ 15090370 w 24377651"/>
              <a:gd name="connsiteY4" fmla="*/ 5168910 h 5682134"/>
              <a:gd name="connsiteX5" fmla="*/ 14900918 w 24377651"/>
              <a:gd name="connsiteY5" fmla="*/ 5163755 h 5682134"/>
              <a:gd name="connsiteX6" fmla="*/ 14889735 w 24377651"/>
              <a:gd name="connsiteY6" fmla="*/ 5164087 h 5682134"/>
              <a:gd name="connsiteX7" fmla="*/ 14906855 w 24377651"/>
              <a:gd name="connsiteY7" fmla="*/ 5144852 h 5682134"/>
              <a:gd name="connsiteX8" fmla="*/ 15026329 w 24377651"/>
              <a:gd name="connsiteY8" fmla="*/ 5113922 h 5682134"/>
              <a:gd name="connsiteX9" fmla="*/ 15232859 w 24377651"/>
              <a:gd name="connsiteY9" fmla="*/ 4769098 h 5682134"/>
              <a:gd name="connsiteX10" fmla="*/ 14680513 w 24377651"/>
              <a:gd name="connsiteY10" fmla="*/ 4820650 h 5682134"/>
              <a:gd name="connsiteX11" fmla="*/ 15466071 w 24377651"/>
              <a:gd name="connsiteY11" fmla="*/ 4912297 h 5682134"/>
              <a:gd name="connsiteX12" fmla="*/ 15397762 w 24377651"/>
              <a:gd name="connsiteY12" fmla="*/ 4783990 h 5682134"/>
              <a:gd name="connsiteX13" fmla="*/ 15232859 w 24377651"/>
              <a:gd name="connsiteY13" fmla="*/ 4769098 h 5682134"/>
              <a:gd name="connsiteX14" fmla="*/ 20419567 w 24377651"/>
              <a:gd name="connsiteY14" fmla="*/ 3990955 h 5682134"/>
              <a:gd name="connsiteX15" fmla="*/ 20281879 w 24377651"/>
              <a:gd name="connsiteY15" fmla="*/ 3995824 h 5682134"/>
              <a:gd name="connsiteX16" fmla="*/ 20316035 w 24377651"/>
              <a:gd name="connsiteY16" fmla="*/ 4087471 h 5682134"/>
              <a:gd name="connsiteX17" fmla="*/ 20179415 w 24377651"/>
              <a:gd name="connsiteY17" fmla="*/ 4160789 h 5682134"/>
              <a:gd name="connsiteX18" fmla="*/ 19803715 w 24377651"/>
              <a:gd name="connsiteY18" fmla="*/ 4160789 h 5682134"/>
              <a:gd name="connsiteX19" fmla="*/ 20316035 w 24377651"/>
              <a:gd name="connsiteY19" fmla="*/ 4215778 h 5682134"/>
              <a:gd name="connsiteX20" fmla="*/ 20281879 w 24377651"/>
              <a:gd name="connsiteY20" fmla="*/ 4160789 h 5682134"/>
              <a:gd name="connsiteX21" fmla="*/ 20418499 w 24377651"/>
              <a:gd name="connsiteY21" fmla="*/ 4179118 h 5682134"/>
              <a:gd name="connsiteX22" fmla="*/ 20555117 w 24377651"/>
              <a:gd name="connsiteY22" fmla="*/ 4032483 h 5682134"/>
              <a:gd name="connsiteX23" fmla="*/ 20520963 w 24377651"/>
              <a:gd name="connsiteY23" fmla="*/ 4142460 h 5682134"/>
              <a:gd name="connsiteX24" fmla="*/ 20725891 w 24377651"/>
              <a:gd name="connsiteY24" fmla="*/ 4160789 h 5682134"/>
              <a:gd name="connsiteX25" fmla="*/ 20794201 w 24377651"/>
              <a:gd name="connsiteY25" fmla="*/ 4014153 h 5682134"/>
              <a:gd name="connsiteX26" fmla="*/ 20419567 w 24377651"/>
              <a:gd name="connsiteY26" fmla="*/ 3990955 h 5682134"/>
              <a:gd name="connsiteX27" fmla="*/ 3614399 w 24377651"/>
              <a:gd name="connsiteY27" fmla="*/ 788167 h 5682134"/>
              <a:gd name="connsiteX28" fmla="*/ 4468266 w 24377651"/>
              <a:gd name="connsiteY28" fmla="*/ 824826 h 5682134"/>
              <a:gd name="connsiteX29" fmla="*/ 4229184 w 24377651"/>
              <a:gd name="connsiteY29" fmla="*/ 788167 h 5682134"/>
              <a:gd name="connsiteX30" fmla="*/ 3614399 w 24377651"/>
              <a:gd name="connsiteY30" fmla="*/ 788167 h 5682134"/>
              <a:gd name="connsiteX31" fmla="*/ 20722689 w 24377651"/>
              <a:gd name="connsiteY31" fmla="*/ 783299 h 5682134"/>
              <a:gd name="connsiteX32" fmla="*/ 20520963 w 24377651"/>
              <a:gd name="connsiteY32" fmla="*/ 806497 h 5682134"/>
              <a:gd name="connsiteX33" fmla="*/ 20623427 w 24377651"/>
              <a:gd name="connsiteY33" fmla="*/ 861485 h 5682134"/>
              <a:gd name="connsiteX34" fmla="*/ 18232599 w 24377651"/>
              <a:gd name="connsiteY34" fmla="*/ 934803 h 5682134"/>
              <a:gd name="connsiteX35" fmla="*/ 18335063 w 24377651"/>
              <a:gd name="connsiteY35" fmla="*/ 1044780 h 5682134"/>
              <a:gd name="connsiteX36" fmla="*/ 18471683 w 24377651"/>
              <a:gd name="connsiteY36" fmla="*/ 1026450 h 5682134"/>
              <a:gd name="connsiteX37" fmla="*/ 18676611 w 24377651"/>
              <a:gd name="connsiteY37" fmla="*/ 1118098 h 5682134"/>
              <a:gd name="connsiteX38" fmla="*/ 18369219 w 24377651"/>
              <a:gd name="connsiteY38" fmla="*/ 1136427 h 5682134"/>
              <a:gd name="connsiteX39" fmla="*/ 19974487 w 24377651"/>
              <a:gd name="connsiteY39" fmla="*/ 1228074 h 5682134"/>
              <a:gd name="connsiteX40" fmla="*/ 21306521 w 24377651"/>
              <a:gd name="connsiteY40" fmla="*/ 1099768 h 5682134"/>
              <a:gd name="connsiteX41" fmla="*/ 21033283 w 24377651"/>
              <a:gd name="connsiteY41" fmla="*/ 1099768 h 5682134"/>
              <a:gd name="connsiteX42" fmla="*/ 21408985 w 24377651"/>
              <a:gd name="connsiteY42" fmla="*/ 1008121 h 5682134"/>
              <a:gd name="connsiteX43" fmla="*/ 21238211 w 24377651"/>
              <a:gd name="connsiteY43" fmla="*/ 934803 h 5682134"/>
              <a:gd name="connsiteX44" fmla="*/ 21545603 w 24377651"/>
              <a:gd name="connsiteY44" fmla="*/ 843156 h 5682134"/>
              <a:gd name="connsiteX45" fmla="*/ 20794201 w 24377651"/>
              <a:gd name="connsiteY45" fmla="*/ 843156 h 5682134"/>
              <a:gd name="connsiteX46" fmla="*/ 20794201 w 24377651"/>
              <a:gd name="connsiteY46" fmla="*/ 788167 h 5682134"/>
              <a:gd name="connsiteX47" fmla="*/ 20722689 w 24377651"/>
              <a:gd name="connsiteY47" fmla="*/ 783299 h 5682134"/>
              <a:gd name="connsiteX48" fmla="*/ 19837869 w 24377651"/>
              <a:gd name="connsiteY48" fmla="*/ 751508 h 5682134"/>
              <a:gd name="connsiteX49" fmla="*/ 19496323 w 24377651"/>
              <a:gd name="connsiteY49" fmla="*/ 806497 h 5682134"/>
              <a:gd name="connsiteX50" fmla="*/ 20042797 w 24377651"/>
              <a:gd name="connsiteY50" fmla="*/ 788167 h 5682134"/>
              <a:gd name="connsiteX51" fmla="*/ 19837869 w 24377651"/>
              <a:gd name="connsiteY51" fmla="*/ 751508 h 5682134"/>
              <a:gd name="connsiteX52" fmla="*/ 3102080 w 24377651"/>
              <a:gd name="connsiteY52" fmla="*/ 714849 h 5682134"/>
              <a:gd name="connsiteX53" fmla="*/ 2931305 w 24377651"/>
              <a:gd name="connsiteY53" fmla="*/ 788167 h 5682134"/>
              <a:gd name="connsiteX54" fmla="*/ 3546090 w 24377651"/>
              <a:gd name="connsiteY54" fmla="*/ 806497 h 5682134"/>
              <a:gd name="connsiteX55" fmla="*/ 3409471 w 24377651"/>
              <a:gd name="connsiteY55" fmla="*/ 769838 h 5682134"/>
              <a:gd name="connsiteX56" fmla="*/ 3102080 w 24377651"/>
              <a:gd name="connsiteY56" fmla="*/ 714849 h 5682134"/>
              <a:gd name="connsiteX57" fmla="*/ 13826647 w 24377651"/>
              <a:gd name="connsiteY57" fmla="*/ 0 h 5682134"/>
              <a:gd name="connsiteX58" fmla="*/ 14407276 w 24377651"/>
              <a:gd name="connsiteY58" fmla="*/ 54989 h 5682134"/>
              <a:gd name="connsiteX59" fmla="*/ 13963265 w 24377651"/>
              <a:gd name="connsiteY59" fmla="*/ 109977 h 5682134"/>
              <a:gd name="connsiteX60" fmla="*/ 15500226 w 24377651"/>
              <a:gd name="connsiteY60" fmla="*/ 128307 h 5682134"/>
              <a:gd name="connsiteX61" fmla="*/ 15431916 w 24377651"/>
              <a:gd name="connsiteY61" fmla="*/ 164965 h 5682134"/>
              <a:gd name="connsiteX62" fmla="*/ 15773463 w 24377651"/>
              <a:gd name="connsiteY62" fmla="*/ 146636 h 5682134"/>
              <a:gd name="connsiteX63" fmla="*/ 14543895 w 24377651"/>
              <a:gd name="connsiteY63" fmla="*/ 274942 h 5682134"/>
              <a:gd name="connsiteX64" fmla="*/ 17003031 w 24377651"/>
              <a:gd name="connsiteY64" fmla="*/ 439907 h 5682134"/>
              <a:gd name="connsiteX65" fmla="*/ 17651971 w 24377651"/>
              <a:gd name="connsiteY65" fmla="*/ 439907 h 5682134"/>
              <a:gd name="connsiteX66" fmla="*/ 17412887 w 24377651"/>
              <a:gd name="connsiteY66" fmla="*/ 513225 h 5682134"/>
              <a:gd name="connsiteX67" fmla="*/ 20520963 w 24377651"/>
              <a:gd name="connsiteY67" fmla="*/ 439907 h 5682134"/>
              <a:gd name="connsiteX68" fmla="*/ 19632941 w 24377651"/>
              <a:gd name="connsiteY68" fmla="*/ 531555 h 5682134"/>
              <a:gd name="connsiteX69" fmla="*/ 18335063 w 24377651"/>
              <a:gd name="connsiteY69" fmla="*/ 678191 h 5682134"/>
              <a:gd name="connsiteX70" fmla="*/ 18164291 w 24377651"/>
              <a:gd name="connsiteY70" fmla="*/ 696520 h 5682134"/>
              <a:gd name="connsiteX71" fmla="*/ 19837869 w 24377651"/>
              <a:gd name="connsiteY71" fmla="*/ 696520 h 5682134"/>
              <a:gd name="connsiteX72" fmla="*/ 20657581 w 24377651"/>
              <a:gd name="connsiteY72" fmla="*/ 604873 h 5682134"/>
              <a:gd name="connsiteX73" fmla="*/ 20657581 w 24377651"/>
              <a:gd name="connsiteY73" fmla="*/ 678191 h 5682134"/>
              <a:gd name="connsiteX74" fmla="*/ 20520963 w 24377651"/>
              <a:gd name="connsiteY74" fmla="*/ 678191 h 5682134"/>
              <a:gd name="connsiteX75" fmla="*/ 20520963 w 24377651"/>
              <a:gd name="connsiteY75" fmla="*/ 733179 h 5682134"/>
              <a:gd name="connsiteX76" fmla="*/ 20794201 w 24377651"/>
              <a:gd name="connsiteY76" fmla="*/ 733179 h 5682134"/>
              <a:gd name="connsiteX77" fmla="*/ 20964973 w 24377651"/>
              <a:gd name="connsiteY77" fmla="*/ 696520 h 5682134"/>
              <a:gd name="connsiteX78" fmla="*/ 20691737 w 24377651"/>
              <a:gd name="connsiteY78" fmla="*/ 678191 h 5682134"/>
              <a:gd name="connsiteX79" fmla="*/ 20691737 w 24377651"/>
              <a:gd name="connsiteY79" fmla="*/ 604873 h 5682134"/>
              <a:gd name="connsiteX80" fmla="*/ 21648067 w 24377651"/>
              <a:gd name="connsiteY80" fmla="*/ 476566 h 5682134"/>
              <a:gd name="connsiteX81" fmla="*/ 20725891 w 24377651"/>
              <a:gd name="connsiteY81" fmla="*/ 384919 h 5682134"/>
              <a:gd name="connsiteX82" fmla="*/ 21921305 w 24377651"/>
              <a:gd name="connsiteY82" fmla="*/ 183295 h 5682134"/>
              <a:gd name="connsiteX83" fmla="*/ 23833967 w 24377651"/>
              <a:gd name="connsiteY83" fmla="*/ 201624 h 5682134"/>
              <a:gd name="connsiteX84" fmla="*/ 24350555 w 24377651"/>
              <a:gd name="connsiteY84" fmla="*/ 201625 h 5682134"/>
              <a:gd name="connsiteX85" fmla="*/ 24377651 w 24377651"/>
              <a:gd name="connsiteY85" fmla="*/ 203292 h 5682134"/>
              <a:gd name="connsiteX86" fmla="*/ 24377651 w 24377651"/>
              <a:gd name="connsiteY86" fmla="*/ 3854506 h 5682134"/>
              <a:gd name="connsiteX87" fmla="*/ 24376171 w 24377651"/>
              <a:gd name="connsiteY87" fmla="*/ 3856062 h 5682134"/>
              <a:gd name="connsiteX88" fmla="*/ 24346287 w 24377651"/>
              <a:gd name="connsiteY88" fmla="*/ 3885847 h 5682134"/>
              <a:gd name="connsiteX89" fmla="*/ 24377651 w 24377651"/>
              <a:gd name="connsiteY89" fmla="*/ 3921857 h 5682134"/>
              <a:gd name="connsiteX90" fmla="*/ 24377651 w 24377651"/>
              <a:gd name="connsiteY90" fmla="*/ 4519567 h 5682134"/>
              <a:gd name="connsiteX91" fmla="*/ 24179249 w 24377651"/>
              <a:gd name="connsiteY91" fmla="*/ 4497772 h 5682134"/>
              <a:gd name="connsiteX92" fmla="*/ 22023769 w 24377651"/>
              <a:gd name="connsiteY92" fmla="*/ 4380742 h 5682134"/>
              <a:gd name="connsiteX93" fmla="*/ 22057923 w 24377651"/>
              <a:gd name="connsiteY93" fmla="*/ 4289095 h 5682134"/>
              <a:gd name="connsiteX94" fmla="*/ 21750531 w 24377651"/>
              <a:gd name="connsiteY94" fmla="*/ 4270766 h 5682134"/>
              <a:gd name="connsiteX95" fmla="*/ 21818841 w 24377651"/>
              <a:gd name="connsiteY95" fmla="*/ 4215778 h 5682134"/>
              <a:gd name="connsiteX96" fmla="*/ 20520963 w 24377651"/>
              <a:gd name="connsiteY96" fmla="*/ 4307425 h 5682134"/>
              <a:gd name="connsiteX97" fmla="*/ 20486809 w 24377651"/>
              <a:gd name="connsiteY97" fmla="*/ 4234107 h 5682134"/>
              <a:gd name="connsiteX98" fmla="*/ 20316035 w 24377651"/>
              <a:gd name="connsiteY98" fmla="*/ 4252436 h 5682134"/>
              <a:gd name="connsiteX99" fmla="*/ 19769559 w 24377651"/>
              <a:gd name="connsiteY99" fmla="*/ 4289095 h 5682134"/>
              <a:gd name="connsiteX100" fmla="*/ 19325549 w 24377651"/>
              <a:gd name="connsiteY100" fmla="*/ 4270766 h 5682134"/>
              <a:gd name="connsiteX101" fmla="*/ 18847383 w 24377651"/>
              <a:gd name="connsiteY101" fmla="*/ 4234107 h 5682134"/>
              <a:gd name="connsiteX102" fmla="*/ 18949847 w 24377651"/>
              <a:gd name="connsiteY102" fmla="*/ 4307425 h 5682134"/>
              <a:gd name="connsiteX103" fmla="*/ 18847383 w 24377651"/>
              <a:gd name="connsiteY103" fmla="*/ 4344084 h 5682134"/>
              <a:gd name="connsiteX104" fmla="*/ 19257239 w 24377651"/>
              <a:gd name="connsiteY104" fmla="*/ 4344084 h 5682134"/>
              <a:gd name="connsiteX105" fmla="*/ 19086467 w 24377651"/>
              <a:gd name="connsiteY105" fmla="*/ 4289095 h 5682134"/>
              <a:gd name="connsiteX106" fmla="*/ 19359703 w 24377651"/>
              <a:gd name="connsiteY106" fmla="*/ 4289095 h 5682134"/>
              <a:gd name="connsiteX107" fmla="*/ 19291395 w 24377651"/>
              <a:gd name="connsiteY107" fmla="*/ 4344084 h 5682134"/>
              <a:gd name="connsiteX108" fmla="*/ 20964973 w 24377651"/>
              <a:gd name="connsiteY108" fmla="*/ 4637355 h 5682134"/>
              <a:gd name="connsiteX109" fmla="*/ 19803715 w 24377651"/>
              <a:gd name="connsiteY109" fmla="*/ 4472390 h 5682134"/>
              <a:gd name="connsiteX110" fmla="*/ 19564631 w 24377651"/>
              <a:gd name="connsiteY110" fmla="*/ 4564037 h 5682134"/>
              <a:gd name="connsiteX111" fmla="*/ 19530477 w 24377651"/>
              <a:gd name="connsiteY111" fmla="*/ 4435731 h 5682134"/>
              <a:gd name="connsiteX112" fmla="*/ 19359703 w 24377651"/>
              <a:gd name="connsiteY112" fmla="*/ 4435731 h 5682134"/>
              <a:gd name="connsiteX113" fmla="*/ 19359703 w 24377651"/>
              <a:gd name="connsiteY113" fmla="*/ 4564037 h 5682134"/>
              <a:gd name="connsiteX114" fmla="*/ 19188931 w 24377651"/>
              <a:gd name="connsiteY114" fmla="*/ 4527378 h 5682134"/>
              <a:gd name="connsiteX115" fmla="*/ 19223085 w 24377651"/>
              <a:gd name="connsiteY115" fmla="*/ 4435731 h 5682134"/>
              <a:gd name="connsiteX116" fmla="*/ 18369219 w 24377651"/>
              <a:gd name="connsiteY116" fmla="*/ 4399072 h 5682134"/>
              <a:gd name="connsiteX117" fmla="*/ 18335063 w 24377651"/>
              <a:gd name="connsiteY117" fmla="*/ 4454060 h 5682134"/>
              <a:gd name="connsiteX118" fmla="*/ 18403373 w 24377651"/>
              <a:gd name="connsiteY118" fmla="*/ 4564037 h 5682134"/>
              <a:gd name="connsiteX119" fmla="*/ 18915693 w 24377651"/>
              <a:gd name="connsiteY119" fmla="*/ 4655684 h 5682134"/>
              <a:gd name="connsiteX120" fmla="*/ 18130135 w 24377651"/>
              <a:gd name="connsiteY120" fmla="*/ 4710673 h 5682134"/>
              <a:gd name="connsiteX121" fmla="*/ 17959363 w 24377651"/>
              <a:gd name="connsiteY121" fmla="*/ 4655684 h 5682134"/>
              <a:gd name="connsiteX122" fmla="*/ 17925207 w 24377651"/>
              <a:gd name="connsiteY122" fmla="*/ 4710673 h 5682134"/>
              <a:gd name="connsiteX123" fmla="*/ 15466071 w 24377651"/>
              <a:gd name="connsiteY123" fmla="*/ 4783990 h 5682134"/>
              <a:gd name="connsiteX124" fmla="*/ 15487418 w 24377651"/>
              <a:gd name="connsiteY124" fmla="*/ 4783990 h 5682134"/>
              <a:gd name="connsiteX125" fmla="*/ 15500226 w 24377651"/>
              <a:gd name="connsiteY125" fmla="*/ 4783990 h 5682134"/>
              <a:gd name="connsiteX126" fmla="*/ 16627330 w 24377651"/>
              <a:gd name="connsiteY126" fmla="*/ 4820650 h 5682134"/>
              <a:gd name="connsiteX127" fmla="*/ 16627330 w 24377651"/>
              <a:gd name="connsiteY127" fmla="*/ 4765662 h 5682134"/>
              <a:gd name="connsiteX128" fmla="*/ 18027671 w 24377651"/>
              <a:gd name="connsiteY128" fmla="*/ 4930626 h 5682134"/>
              <a:gd name="connsiteX129" fmla="*/ 17310423 w 24377651"/>
              <a:gd name="connsiteY129" fmla="*/ 4930626 h 5682134"/>
              <a:gd name="connsiteX130" fmla="*/ 17242115 w 24377651"/>
              <a:gd name="connsiteY130" fmla="*/ 5003944 h 5682134"/>
              <a:gd name="connsiteX131" fmla="*/ 17447043 w 24377651"/>
              <a:gd name="connsiteY131" fmla="*/ 5095592 h 5682134"/>
              <a:gd name="connsiteX132" fmla="*/ 16900567 w 24377651"/>
              <a:gd name="connsiteY132" fmla="*/ 5095592 h 5682134"/>
              <a:gd name="connsiteX133" fmla="*/ 17105495 w 24377651"/>
              <a:gd name="connsiteY133" fmla="*/ 5022274 h 5682134"/>
              <a:gd name="connsiteX134" fmla="*/ 16456557 w 24377651"/>
              <a:gd name="connsiteY134" fmla="*/ 5022274 h 5682134"/>
              <a:gd name="connsiteX135" fmla="*/ 16729794 w 24377651"/>
              <a:gd name="connsiteY135" fmla="*/ 5132250 h 5682134"/>
              <a:gd name="connsiteX136" fmla="*/ 16046700 w 24377651"/>
              <a:gd name="connsiteY136" fmla="*/ 5113921 h 5682134"/>
              <a:gd name="connsiteX137" fmla="*/ 15705154 w 24377651"/>
              <a:gd name="connsiteY137" fmla="*/ 5003944 h 5682134"/>
              <a:gd name="connsiteX138" fmla="*/ 15773463 w 24377651"/>
              <a:gd name="connsiteY138" fmla="*/ 5022274 h 5682134"/>
              <a:gd name="connsiteX139" fmla="*/ 15431916 w 24377651"/>
              <a:gd name="connsiteY139" fmla="*/ 4985615 h 5682134"/>
              <a:gd name="connsiteX140" fmla="*/ 15739308 w 24377651"/>
              <a:gd name="connsiteY140" fmla="*/ 5187239 h 5682134"/>
              <a:gd name="connsiteX141" fmla="*/ 15295298 w 24377651"/>
              <a:gd name="connsiteY141" fmla="*/ 5113921 h 5682134"/>
              <a:gd name="connsiteX142" fmla="*/ 15397762 w 24377651"/>
              <a:gd name="connsiteY142" fmla="*/ 5058932 h 5682134"/>
              <a:gd name="connsiteX143" fmla="*/ 14851287 w 24377651"/>
              <a:gd name="connsiteY143" fmla="*/ 5040604 h 5682134"/>
              <a:gd name="connsiteX144" fmla="*/ 14860893 w 24377651"/>
              <a:gd name="connsiteY144" fmla="*/ 5130819 h 5682134"/>
              <a:gd name="connsiteX145" fmla="*/ 14882473 w 24377651"/>
              <a:gd name="connsiteY145" fmla="*/ 5164303 h 5682134"/>
              <a:gd name="connsiteX146" fmla="*/ 14727476 w 24377651"/>
              <a:gd name="connsiteY146" fmla="*/ 5168910 h 5682134"/>
              <a:gd name="connsiteX147" fmla="*/ 14338967 w 24377651"/>
              <a:gd name="connsiteY147" fmla="*/ 5168910 h 5682134"/>
              <a:gd name="connsiteX148" fmla="*/ 14338967 w 24377651"/>
              <a:gd name="connsiteY148" fmla="*/ 5205568 h 5682134"/>
              <a:gd name="connsiteX149" fmla="*/ 14099884 w 24377651"/>
              <a:gd name="connsiteY149" fmla="*/ 5168910 h 5682134"/>
              <a:gd name="connsiteX150" fmla="*/ 13690028 w 24377651"/>
              <a:gd name="connsiteY150" fmla="*/ 5150580 h 5682134"/>
              <a:gd name="connsiteX151" fmla="*/ 13792492 w 24377651"/>
              <a:gd name="connsiteY151" fmla="*/ 5242228 h 5682134"/>
              <a:gd name="connsiteX152" fmla="*/ 13280172 w 24377651"/>
              <a:gd name="connsiteY152" fmla="*/ 5297216 h 5682134"/>
              <a:gd name="connsiteX153" fmla="*/ 13211862 w 24377651"/>
              <a:gd name="connsiteY153" fmla="*/ 5187239 h 5682134"/>
              <a:gd name="connsiteX154" fmla="*/ 12870316 w 24377651"/>
              <a:gd name="connsiteY154" fmla="*/ 5242228 h 5682134"/>
              <a:gd name="connsiteX155" fmla="*/ 13177708 w 24377651"/>
              <a:gd name="connsiteY155" fmla="*/ 5278886 h 5682134"/>
              <a:gd name="connsiteX156" fmla="*/ 11572439 w 24377651"/>
              <a:gd name="connsiteY156" fmla="*/ 5297216 h 5682134"/>
              <a:gd name="connsiteX157" fmla="*/ 12084758 w 24377651"/>
              <a:gd name="connsiteY157" fmla="*/ 5242228 h 5682134"/>
              <a:gd name="connsiteX158" fmla="*/ 11640747 w 24377651"/>
              <a:gd name="connsiteY158" fmla="*/ 5205568 h 5682134"/>
              <a:gd name="connsiteX159" fmla="*/ 13246017 w 24377651"/>
              <a:gd name="connsiteY159" fmla="*/ 4948956 h 5682134"/>
              <a:gd name="connsiteX160" fmla="*/ 13621719 w 24377651"/>
              <a:gd name="connsiteY160" fmla="*/ 4875638 h 5682134"/>
              <a:gd name="connsiteX161" fmla="*/ 14202348 w 24377651"/>
              <a:gd name="connsiteY161" fmla="*/ 4875638 h 5682134"/>
              <a:gd name="connsiteX162" fmla="*/ 14202348 w 24377651"/>
              <a:gd name="connsiteY162" fmla="*/ 4802320 h 5682134"/>
              <a:gd name="connsiteX163" fmla="*/ 11333355 w 24377651"/>
              <a:gd name="connsiteY163" fmla="*/ 5022274 h 5682134"/>
              <a:gd name="connsiteX164" fmla="*/ 10889345 w 24377651"/>
              <a:gd name="connsiteY164" fmla="*/ 4948956 h 5682134"/>
              <a:gd name="connsiteX165" fmla="*/ 10616107 w 24377651"/>
              <a:gd name="connsiteY165" fmla="*/ 5022274 h 5682134"/>
              <a:gd name="connsiteX166" fmla="*/ 10616107 w 24377651"/>
              <a:gd name="connsiteY166" fmla="*/ 5095592 h 5682134"/>
              <a:gd name="connsiteX167" fmla="*/ 10786880 w 24377651"/>
              <a:gd name="connsiteY167" fmla="*/ 5095592 h 5682134"/>
              <a:gd name="connsiteX168" fmla="*/ 9933014 w 24377651"/>
              <a:gd name="connsiteY168" fmla="*/ 5278886 h 5682134"/>
              <a:gd name="connsiteX169" fmla="*/ 10445335 w 24377651"/>
              <a:gd name="connsiteY169" fmla="*/ 5150580 h 5682134"/>
              <a:gd name="connsiteX170" fmla="*/ 9898860 w 24377651"/>
              <a:gd name="connsiteY170" fmla="*/ 5205568 h 5682134"/>
              <a:gd name="connsiteX171" fmla="*/ 9693931 w 24377651"/>
              <a:gd name="connsiteY171" fmla="*/ 5168910 h 5682134"/>
              <a:gd name="connsiteX172" fmla="*/ 9625622 w 24377651"/>
              <a:gd name="connsiteY172" fmla="*/ 5278886 h 5682134"/>
              <a:gd name="connsiteX173" fmla="*/ 7678806 w 24377651"/>
              <a:gd name="connsiteY173" fmla="*/ 5480510 h 5682134"/>
              <a:gd name="connsiteX174" fmla="*/ 7849580 w 24377651"/>
              <a:gd name="connsiteY174" fmla="*/ 5315546 h 5682134"/>
              <a:gd name="connsiteX175" fmla="*/ 6073535 w 24377651"/>
              <a:gd name="connsiteY175" fmla="*/ 5388863 h 5682134"/>
              <a:gd name="connsiteX176" fmla="*/ 6039382 w 24377651"/>
              <a:gd name="connsiteY176" fmla="*/ 5443852 h 5682134"/>
              <a:gd name="connsiteX177" fmla="*/ 5561216 w 24377651"/>
              <a:gd name="connsiteY177" fmla="*/ 5443852 h 5682134"/>
              <a:gd name="connsiteX178" fmla="*/ 5868608 w 24377651"/>
              <a:gd name="connsiteY178" fmla="*/ 5608816 h 5682134"/>
              <a:gd name="connsiteX179" fmla="*/ 5458752 w 24377651"/>
              <a:gd name="connsiteY179" fmla="*/ 5682134 h 5682134"/>
              <a:gd name="connsiteX180" fmla="*/ 779562 w 24377651"/>
              <a:gd name="connsiteY180" fmla="*/ 5315546 h 5682134"/>
              <a:gd name="connsiteX181" fmla="*/ 109275 w 24377651"/>
              <a:gd name="connsiteY181" fmla="*/ 5251392 h 5682134"/>
              <a:gd name="connsiteX182" fmla="*/ 0 w 24377651"/>
              <a:gd name="connsiteY182" fmla="*/ 5229619 h 5682134"/>
              <a:gd name="connsiteX183" fmla="*/ 0 w 24377651"/>
              <a:gd name="connsiteY183" fmla="*/ 418012 h 5682134"/>
              <a:gd name="connsiteX184" fmla="*/ 72987 w 24377651"/>
              <a:gd name="connsiteY184" fmla="*/ 403249 h 5682134"/>
              <a:gd name="connsiteX185" fmla="*/ 1360191 w 24377651"/>
              <a:gd name="connsiteY185" fmla="*/ 403248 h 5682134"/>
              <a:gd name="connsiteX186" fmla="*/ 2521449 w 24377651"/>
              <a:gd name="connsiteY186" fmla="*/ 494896 h 5682134"/>
              <a:gd name="connsiteX187" fmla="*/ 3409471 w 24377651"/>
              <a:gd name="connsiteY187" fmla="*/ 641532 h 5682134"/>
              <a:gd name="connsiteX188" fmla="*/ 4229184 w 24377651"/>
              <a:gd name="connsiteY188" fmla="*/ 696520 h 5682134"/>
              <a:gd name="connsiteX189" fmla="*/ 5868608 w 24377651"/>
              <a:gd name="connsiteY189" fmla="*/ 824826 h 5682134"/>
              <a:gd name="connsiteX190" fmla="*/ 4912278 w 24377651"/>
              <a:gd name="connsiteY190" fmla="*/ 843156 h 5682134"/>
              <a:gd name="connsiteX191" fmla="*/ 6278464 w 24377651"/>
              <a:gd name="connsiteY191" fmla="*/ 953132 h 5682134"/>
              <a:gd name="connsiteX192" fmla="*/ 7098176 w 24377651"/>
              <a:gd name="connsiteY192" fmla="*/ 1008121 h 5682134"/>
              <a:gd name="connsiteX193" fmla="*/ 6620012 w 24377651"/>
              <a:gd name="connsiteY193" fmla="*/ 1246404 h 5682134"/>
              <a:gd name="connsiteX194" fmla="*/ 7712960 w 24377651"/>
              <a:gd name="connsiteY194" fmla="*/ 1246404 h 5682134"/>
              <a:gd name="connsiteX195" fmla="*/ 8669291 w 24377651"/>
              <a:gd name="connsiteY195" fmla="*/ 1264733 h 5682134"/>
              <a:gd name="connsiteX196" fmla="*/ 10274560 w 24377651"/>
              <a:gd name="connsiteY196" fmla="*/ 1063109 h 5682134"/>
              <a:gd name="connsiteX197" fmla="*/ 10274560 w 24377651"/>
              <a:gd name="connsiteY197" fmla="*/ 1173086 h 5682134"/>
              <a:gd name="connsiteX198" fmla="*/ 10056825 w 24377651"/>
              <a:gd name="connsiteY198" fmla="*/ 1239531 h 5682134"/>
              <a:gd name="connsiteX199" fmla="*/ 9977107 w 24377651"/>
              <a:gd name="connsiteY199" fmla="*/ 1269587 h 5682134"/>
              <a:gd name="connsiteX200" fmla="*/ 9967169 w 24377651"/>
              <a:gd name="connsiteY200" fmla="*/ 1264733 h 5682134"/>
              <a:gd name="connsiteX201" fmla="*/ 9968349 w 24377651"/>
              <a:gd name="connsiteY201" fmla="*/ 1272889 h 5682134"/>
              <a:gd name="connsiteX202" fmla="*/ 9952760 w 24377651"/>
              <a:gd name="connsiteY202" fmla="*/ 1278767 h 5682134"/>
              <a:gd name="connsiteX203" fmla="*/ 9864704 w 24377651"/>
              <a:gd name="connsiteY203" fmla="*/ 1319722 h 5682134"/>
              <a:gd name="connsiteX204" fmla="*/ 9933014 w 24377651"/>
              <a:gd name="connsiteY204" fmla="*/ 1338051 h 5682134"/>
              <a:gd name="connsiteX205" fmla="*/ 9971438 w 24377651"/>
              <a:gd name="connsiteY205" fmla="*/ 1294232 h 5682134"/>
              <a:gd name="connsiteX206" fmla="*/ 9968349 w 24377651"/>
              <a:gd name="connsiteY206" fmla="*/ 1272889 h 5682134"/>
              <a:gd name="connsiteX207" fmla="*/ 9977107 w 24377651"/>
              <a:gd name="connsiteY207" fmla="*/ 1269587 h 5682134"/>
              <a:gd name="connsiteX208" fmla="*/ 10028741 w 24377651"/>
              <a:gd name="connsiteY208" fmla="*/ 1294805 h 5682134"/>
              <a:gd name="connsiteX209" fmla="*/ 10650263 w 24377651"/>
              <a:gd name="connsiteY209" fmla="*/ 1264733 h 5682134"/>
              <a:gd name="connsiteX210" fmla="*/ 10718571 w 24377651"/>
              <a:gd name="connsiteY210" fmla="*/ 1228074 h 5682134"/>
              <a:gd name="connsiteX211" fmla="*/ 11811521 w 24377651"/>
              <a:gd name="connsiteY211" fmla="*/ 1154757 h 5682134"/>
              <a:gd name="connsiteX212" fmla="*/ 12255532 w 24377651"/>
              <a:gd name="connsiteY212" fmla="*/ 1136427 h 5682134"/>
              <a:gd name="connsiteX213" fmla="*/ 11606593 w 24377651"/>
              <a:gd name="connsiteY213" fmla="*/ 1118098 h 5682134"/>
              <a:gd name="connsiteX214" fmla="*/ 11128427 w 24377651"/>
              <a:gd name="connsiteY214" fmla="*/ 1118098 h 5682134"/>
              <a:gd name="connsiteX215" fmla="*/ 10308716 w 24377651"/>
              <a:gd name="connsiteY215" fmla="*/ 1173086 h 5682134"/>
              <a:gd name="connsiteX216" fmla="*/ 10308716 w 24377651"/>
              <a:gd name="connsiteY216" fmla="*/ 1063109 h 5682134"/>
              <a:gd name="connsiteX217" fmla="*/ 11709058 w 24377651"/>
              <a:gd name="connsiteY217" fmla="*/ 788167 h 5682134"/>
              <a:gd name="connsiteX218" fmla="*/ 10786880 w 24377651"/>
              <a:gd name="connsiteY218" fmla="*/ 788167 h 5682134"/>
              <a:gd name="connsiteX219" fmla="*/ 12323841 w 24377651"/>
              <a:gd name="connsiteY219" fmla="*/ 586543 h 5682134"/>
              <a:gd name="connsiteX220" fmla="*/ 11811521 w 24377651"/>
              <a:gd name="connsiteY220" fmla="*/ 586543 h 5682134"/>
              <a:gd name="connsiteX221" fmla="*/ 11879830 w 24377651"/>
              <a:gd name="connsiteY221" fmla="*/ 494896 h 5682134"/>
              <a:gd name="connsiteX222" fmla="*/ 11401665 w 24377651"/>
              <a:gd name="connsiteY222" fmla="*/ 476566 h 5682134"/>
              <a:gd name="connsiteX223" fmla="*/ 12357996 w 24377651"/>
              <a:gd name="connsiteY223" fmla="*/ 384919 h 5682134"/>
              <a:gd name="connsiteX224" fmla="*/ 11538283 w 24377651"/>
              <a:gd name="connsiteY224" fmla="*/ 348260 h 5682134"/>
              <a:gd name="connsiteX225" fmla="*/ 11538283 w 24377651"/>
              <a:gd name="connsiteY225" fmla="*/ 293272 h 5682134"/>
              <a:gd name="connsiteX226" fmla="*/ 12426305 w 24377651"/>
              <a:gd name="connsiteY226" fmla="*/ 183295 h 5682134"/>
              <a:gd name="connsiteX227" fmla="*/ 13826647 w 24377651"/>
              <a:gd name="connsiteY227" fmla="*/ 0 h 568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24377651" h="5682134">
                <a:moveTo>
                  <a:pt x="14889735" y="5164087"/>
                </a:moveTo>
                <a:lnTo>
                  <a:pt x="14885442" y="5168910"/>
                </a:lnTo>
                <a:lnTo>
                  <a:pt x="14882473" y="5164303"/>
                </a:lnTo>
                <a:close/>
                <a:moveTo>
                  <a:pt x="15026329" y="5113922"/>
                </a:moveTo>
                <a:cubicBezTo>
                  <a:pt x="15081831" y="5113921"/>
                  <a:pt x="15124524" y="5132251"/>
                  <a:pt x="15090370" y="5168910"/>
                </a:cubicBezTo>
                <a:cubicBezTo>
                  <a:pt x="15022060" y="5164328"/>
                  <a:pt x="14960155" y="5163182"/>
                  <a:pt x="14900918" y="5163755"/>
                </a:cubicBezTo>
                <a:lnTo>
                  <a:pt x="14889735" y="5164087"/>
                </a:lnTo>
                <a:lnTo>
                  <a:pt x="14906855" y="5144852"/>
                </a:lnTo>
                <a:cubicBezTo>
                  <a:pt x="14935873" y="5124232"/>
                  <a:pt x="14984704" y="5113921"/>
                  <a:pt x="15026329" y="5113922"/>
                </a:cubicBezTo>
                <a:close/>
                <a:moveTo>
                  <a:pt x="15232859" y="4769098"/>
                </a:moveTo>
                <a:cubicBezTo>
                  <a:pt x="15039137" y="4775971"/>
                  <a:pt x="14782977" y="4834397"/>
                  <a:pt x="14680513" y="4820650"/>
                </a:cubicBezTo>
                <a:cubicBezTo>
                  <a:pt x="14953751" y="4893968"/>
                  <a:pt x="15226988" y="4893968"/>
                  <a:pt x="15466071" y="4912297"/>
                </a:cubicBezTo>
                <a:cubicBezTo>
                  <a:pt x="15466071" y="4857308"/>
                  <a:pt x="15466071" y="4802320"/>
                  <a:pt x="15397762" y="4783990"/>
                </a:cubicBezTo>
                <a:cubicBezTo>
                  <a:pt x="15355069" y="4770243"/>
                  <a:pt x="15297432" y="4766806"/>
                  <a:pt x="15232859" y="4769098"/>
                </a:cubicBezTo>
                <a:close/>
                <a:moveTo>
                  <a:pt x="20419567" y="3990955"/>
                </a:moveTo>
                <a:cubicBezTo>
                  <a:pt x="20377939" y="3990096"/>
                  <a:pt x="20333111" y="3991242"/>
                  <a:pt x="20281879" y="3995824"/>
                </a:cubicBezTo>
                <a:cubicBezTo>
                  <a:pt x="20281879" y="4014153"/>
                  <a:pt x="20247725" y="4087471"/>
                  <a:pt x="20316035" y="4087471"/>
                </a:cubicBezTo>
                <a:cubicBezTo>
                  <a:pt x="20247725" y="4087471"/>
                  <a:pt x="20179415" y="4050812"/>
                  <a:pt x="20179415" y="4160789"/>
                </a:cubicBezTo>
                <a:cubicBezTo>
                  <a:pt x="20042797" y="4124130"/>
                  <a:pt x="19940333" y="4142460"/>
                  <a:pt x="19803715" y="4160789"/>
                </a:cubicBezTo>
                <a:cubicBezTo>
                  <a:pt x="19906179" y="4215778"/>
                  <a:pt x="20179415" y="4179118"/>
                  <a:pt x="20316035" y="4215778"/>
                </a:cubicBezTo>
                <a:cubicBezTo>
                  <a:pt x="20350189" y="4179118"/>
                  <a:pt x="20281879" y="4197448"/>
                  <a:pt x="20281879" y="4160789"/>
                </a:cubicBezTo>
                <a:cubicBezTo>
                  <a:pt x="20281879" y="4124130"/>
                  <a:pt x="20418499" y="4142460"/>
                  <a:pt x="20418499" y="4179118"/>
                </a:cubicBezTo>
                <a:cubicBezTo>
                  <a:pt x="20520963" y="4160789"/>
                  <a:pt x="20486809" y="4050812"/>
                  <a:pt x="20555117" y="4032483"/>
                </a:cubicBezTo>
                <a:cubicBezTo>
                  <a:pt x="20589273" y="4014153"/>
                  <a:pt x="20555117" y="4124130"/>
                  <a:pt x="20520963" y="4142460"/>
                </a:cubicBezTo>
                <a:cubicBezTo>
                  <a:pt x="20555117" y="4179118"/>
                  <a:pt x="20657581" y="4142460"/>
                  <a:pt x="20725891" y="4160789"/>
                </a:cubicBezTo>
                <a:cubicBezTo>
                  <a:pt x="20691737" y="4069142"/>
                  <a:pt x="20794201" y="4069142"/>
                  <a:pt x="20794201" y="4014153"/>
                </a:cubicBezTo>
                <a:cubicBezTo>
                  <a:pt x="20640505" y="4014153"/>
                  <a:pt x="20544445" y="3993533"/>
                  <a:pt x="20419567" y="3990955"/>
                </a:cubicBezTo>
                <a:close/>
                <a:moveTo>
                  <a:pt x="3614399" y="788167"/>
                </a:moveTo>
                <a:cubicBezTo>
                  <a:pt x="3853481" y="843156"/>
                  <a:pt x="4263337" y="879815"/>
                  <a:pt x="4468266" y="824826"/>
                </a:cubicBezTo>
                <a:cubicBezTo>
                  <a:pt x="4399958" y="806497"/>
                  <a:pt x="4331648" y="788167"/>
                  <a:pt x="4229184" y="788167"/>
                </a:cubicBezTo>
                <a:cubicBezTo>
                  <a:pt x="4058409" y="788167"/>
                  <a:pt x="3819327" y="806497"/>
                  <a:pt x="3614399" y="788167"/>
                </a:cubicBezTo>
                <a:close/>
                <a:moveTo>
                  <a:pt x="20722689" y="783299"/>
                </a:moveTo>
                <a:cubicBezTo>
                  <a:pt x="20655447" y="785876"/>
                  <a:pt x="20597811" y="806497"/>
                  <a:pt x="20520963" y="806497"/>
                </a:cubicBezTo>
                <a:cubicBezTo>
                  <a:pt x="20452653" y="879815"/>
                  <a:pt x="20623427" y="806497"/>
                  <a:pt x="20623427" y="861485"/>
                </a:cubicBezTo>
                <a:cubicBezTo>
                  <a:pt x="19837869" y="806497"/>
                  <a:pt x="18984003" y="898144"/>
                  <a:pt x="18232599" y="934803"/>
                </a:cubicBezTo>
                <a:cubicBezTo>
                  <a:pt x="18266755" y="971462"/>
                  <a:pt x="18300909" y="989792"/>
                  <a:pt x="18335063" y="1044780"/>
                </a:cubicBezTo>
                <a:cubicBezTo>
                  <a:pt x="18403373" y="1063109"/>
                  <a:pt x="18403373" y="1026450"/>
                  <a:pt x="18471683" y="1026450"/>
                </a:cubicBezTo>
                <a:cubicBezTo>
                  <a:pt x="18471683" y="1099768"/>
                  <a:pt x="18608301" y="1099768"/>
                  <a:pt x="18676611" y="1118098"/>
                </a:cubicBezTo>
                <a:cubicBezTo>
                  <a:pt x="18574147" y="1173086"/>
                  <a:pt x="18471683" y="1099768"/>
                  <a:pt x="18369219" y="1136427"/>
                </a:cubicBezTo>
                <a:cubicBezTo>
                  <a:pt x="18710765" y="1264733"/>
                  <a:pt x="19598787" y="1081439"/>
                  <a:pt x="19974487" y="1228074"/>
                </a:cubicBezTo>
                <a:cubicBezTo>
                  <a:pt x="20384343" y="1283063"/>
                  <a:pt x="20999129" y="1283063"/>
                  <a:pt x="21306521" y="1099768"/>
                </a:cubicBezTo>
                <a:cubicBezTo>
                  <a:pt x="21238211" y="1044780"/>
                  <a:pt x="21135747" y="1118098"/>
                  <a:pt x="21033283" y="1099768"/>
                </a:cubicBezTo>
                <a:cubicBezTo>
                  <a:pt x="21101593" y="1026450"/>
                  <a:pt x="21374831" y="1081439"/>
                  <a:pt x="21408985" y="1008121"/>
                </a:cubicBezTo>
                <a:cubicBezTo>
                  <a:pt x="21374831" y="971462"/>
                  <a:pt x="21272367" y="971462"/>
                  <a:pt x="21238211" y="934803"/>
                </a:cubicBezTo>
                <a:cubicBezTo>
                  <a:pt x="21340675" y="898144"/>
                  <a:pt x="21579759" y="898144"/>
                  <a:pt x="21545603" y="843156"/>
                </a:cubicBezTo>
                <a:cubicBezTo>
                  <a:pt x="21374831" y="733179"/>
                  <a:pt x="20999129" y="824826"/>
                  <a:pt x="20794201" y="843156"/>
                </a:cubicBezTo>
                <a:cubicBezTo>
                  <a:pt x="20760045" y="824826"/>
                  <a:pt x="20794201" y="806497"/>
                  <a:pt x="20794201" y="788167"/>
                </a:cubicBezTo>
                <a:cubicBezTo>
                  <a:pt x="20768585" y="783585"/>
                  <a:pt x="20745103" y="782439"/>
                  <a:pt x="20722689" y="783299"/>
                </a:cubicBezTo>
                <a:close/>
                <a:moveTo>
                  <a:pt x="19837869" y="751508"/>
                </a:moveTo>
                <a:cubicBezTo>
                  <a:pt x="19735405" y="751508"/>
                  <a:pt x="19598787" y="788167"/>
                  <a:pt x="19496323" y="806497"/>
                </a:cubicBezTo>
                <a:cubicBezTo>
                  <a:pt x="19667095" y="843156"/>
                  <a:pt x="19906179" y="788167"/>
                  <a:pt x="20042797" y="788167"/>
                </a:cubicBezTo>
                <a:cubicBezTo>
                  <a:pt x="20008643" y="769838"/>
                  <a:pt x="19906179" y="751508"/>
                  <a:pt x="19837869" y="751508"/>
                </a:cubicBezTo>
                <a:close/>
                <a:moveTo>
                  <a:pt x="3102080" y="714849"/>
                </a:moveTo>
                <a:cubicBezTo>
                  <a:pt x="3204544" y="788167"/>
                  <a:pt x="3033770" y="806497"/>
                  <a:pt x="2931305" y="788167"/>
                </a:cubicBezTo>
                <a:cubicBezTo>
                  <a:pt x="3067924" y="861485"/>
                  <a:pt x="3443626" y="934803"/>
                  <a:pt x="3546090" y="806497"/>
                </a:cubicBezTo>
                <a:cubicBezTo>
                  <a:pt x="3511936" y="788167"/>
                  <a:pt x="3443626" y="788167"/>
                  <a:pt x="3409471" y="769838"/>
                </a:cubicBezTo>
                <a:cubicBezTo>
                  <a:pt x="3307008" y="733179"/>
                  <a:pt x="3204544" y="733179"/>
                  <a:pt x="3102080" y="714849"/>
                </a:cubicBezTo>
                <a:close/>
                <a:moveTo>
                  <a:pt x="13826647" y="0"/>
                </a:moveTo>
                <a:cubicBezTo>
                  <a:pt x="14065729" y="0"/>
                  <a:pt x="14236503" y="36659"/>
                  <a:pt x="14407276" y="54989"/>
                </a:cubicBezTo>
                <a:cubicBezTo>
                  <a:pt x="14304812" y="91647"/>
                  <a:pt x="14031575" y="36659"/>
                  <a:pt x="13963265" y="109977"/>
                </a:cubicBezTo>
                <a:cubicBezTo>
                  <a:pt x="14509740" y="164965"/>
                  <a:pt x="15022060" y="146636"/>
                  <a:pt x="15500226" y="128307"/>
                </a:cubicBezTo>
                <a:cubicBezTo>
                  <a:pt x="15466071" y="146636"/>
                  <a:pt x="15431916" y="146636"/>
                  <a:pt x="15431916" y="164965"/>
                </a:cubicBezTo>
                <a:cubicBezTo>
                  <a:pt x="15534380" y="146636"/>
                  <a:pt x="15705154" y="164965"/>
                  <a:pt x="15773463" y="146636"/>
                </a:cubicBezTo>
                <a:cubicBezTo>
                  <a:pt x="15534380" y="348260"/>
                  <a:pt x="14782977" y="183295"/>
                  <a:pt x="14543895" y="274942"/>
                </a:cubicBezTo>
                <a:cubicBezTo>
                  <a:pt x="15397762" y="329931"/>
                  <a:pt x="16388247" y="329931"/>
                  <a:pt x="17003031" y="439907"/>
                </a:cubicBezTo>
                <a:cubicBezTo>
                  <a:pt x="17207959" y="421578"/>
                  <a:pt x="17549507" y="348260"/>
                  <a:pt x="17651971" y="439907"/>
                </a:cubicBezTo>
                <a:cubicBezTo>
                  <a:pt x="17549507" y="494896"/>
                  <a:pt x="17447043" y="421578"/>
                  <a:pt x="17412887" y="513225"/>
                </a:cubicBezTo>
                <a:cubicBezTo>
                  <a:pt x="18335063" y="513225"/>
                  <a:pt x="19462167" y="568214"/>
                  <a:pt x="20520963" y="439907"/>
                </a:cubicBezTo>
                <a:cubicBezTo>
                  <a:pt x="20281879" y="549885"/>
                  <a:pt x="19940333" y="494896"/>
                  <a:pt x="19632941" y="531555"/>
                </a:cubicBezTo>
                <a:cubicBezTo>
                  <a:pt x="19223085" y="586543"/>
                  <a:pt x="18642455" y="604873"/>
                  <a:pt x="18335063" y="678191"/>
                </a:cubicBezTo>
                <a:cubicBezTo>
                  <a:pt x="18232599" y="678191"/>
                  <a:pt x="18198445" y="604873"/>
                  <a:pt x="18164291" y="696520"/>
                </a:cubicBezTo>
                <a:cubicBezTo>
                  <a:pt x="18676611" y="751508"/>
                  <a:pt x="19257239" y="733179"/>
                  <a:pt x="19837869" y="696520"/>
                </a:cubicBezTo>
                <a:cubicBezTo>
                  <a:pt x="20111107" y="659861"/>
                  <a:pt x="20418499" y="641532"/>
                  <a:pt x="20657581" y="604873"/>
                </a:cubicBezTo>
                <a:cubicBezTo>
                  <a:pt x="20657581" y="678191"/>
                  <a:pt x="20657581" y="678191"/>
                  <a:pt x="20657581" y="678191"/>
                </a:cubicBezTo>
                <a:cubicBezTo>
                  <a:pt x="20623427" y="696520"/>
                  <a:pt x="20555117" y="696520"/>
                  <a:pt x="20520963" y="678191"/>
                </a:cubicBezTo>
                <a:cubicBezTo>
                  <a:pt x="20520963" y="696520"/>
                  <a:pt x="20520963" y="714849"/>
                  <a:pt x="20520963" y="733179"/>
                </a:cubicBezTo>
                <a:cubicBezTo>
                  <a:pt x="20589273" y="714849"/>
                  <a:pt x="20691737" y="733179"/>
                  <a:pt x="20794201" y="733179"/>
                </a:cubicBezTo>
                <a:cubicBezTo>
                  <a:pt x="20862509" y="733179"/>
                  <a:pt x="20930819" y="714849"/>
                  <a:pt x="20964973" y="696520"/>
                </a:cubicBezTo>
                <a:cubicBezTo>
                  <a:pt x="20930819" y="641532"/>
                  <a:pt x="20794201" y="678191"/>
                  <a:pt x="20691737" y="678191"/>
                </a:cubicBezTo>
                <a:cubicBezTo>
                  <a:pt x="20691737" y="604873"/>
                  <a:pt x="20691737" y="604873"/>
                  <a:pt x="20691737" y="604873"/>
                </a:cubicBezTo>
                <a:cubicBezTo>
                  <a:pt x="21033283" y="568214"/>
                  <a:pt x="21340675" y="513225"/>
                  <a:pt x="21648067" y="476566"/>
                </a:cubicBezTo>
                <a:cubicBezTo>
                  <a:pt x="21443139" y="329931"/>
                  <a:pt x="20964973" y="513225"/>
                  <a:pt x="20725891" y="384919"/>
                </a:cubicBezTo>
                <a:cubicBezTo>
                  <a:pt x="21135747" y="366590"/>
                  <a:pt x="21477295" y="238284"/>
                  <a:pt x="21921305" y="183295"/>
                </a:cubicBezTo>
                <a:cubicBezTo>
                  <a:pt x="22570243" y="128307"/>
                  <a:pt x="23185027" y="146636"/>
                  <a:pt x="23833967" y="201624"/>
                </a:cubicBezTo>
                <a:cubicBezTo>
                  <a:pt x="24004741" y="210789"/>
                  <a:pt x="24184053" y="197042"/>
                  <a:pt x="24350555" y="201625"/>
                </a:cubicBezTo>
                <a:lnTo>
                  <a:pt x="24377651" y="203292"/>
                </a:lnTo>
                <a:lnTo>
                  <a:pt x="24377651" y="3854506"/>
                </a:lnTo>
                <a:lnTo>
                  <a:pt x="24376171" y="3856062"/>
                </a:lnTo>
                <a:cubicBezTo>
                  <a:pt x="24363365" y="3862935"/>
                  <a:pt x="24346287" y="3867518"/>
                  <a:pt x="24346287" y="3885847"/>
                </a:cubicBezTo>
                <a:lnTo>
                  <a:pt x="24377651" y="3921857"/>
                </a:lnTo>
                <a:lnTo>
                  <a:pt x="24377651" y="4519567"/>
                </a:lnTo>
                <a:lnTo>
                  <a:pt x="24179249" y="4497772"/>
                </a:lnTo>
                <a:cubicBezTo>
                  <a:pt x="23521771" y="4424847"/>
                  <a:pt x="22681245" y="4332628"/>
                  <a:pt x="22023769" y="4380742"/>
                </a:cubicBezTo>
                <a:cubicBezTo>
                  <a:pt x="21955459" y="4380742"/>
                  <a:pt x="22057923" y="4344084"/>
                  <a:pt x="22057923" y="4289095"/>
                </a:cubicBezTo>
                <a:cubicBezTo>
                  <a:pt x="21921305" y="4234107"/>
                  <a:pt x="21852995" y="4307425"/>
                  <a:pt x="21750531" y="4270766"/>
                </a:cubicBezTo>
                <a:cubicBezTo>
                  <a:pt x="21818841" y="4270766"/>
                  <a:pt x="21818841" y="4252436"/>
                  <a:pt x="21818841" y="4215778"/>
                </a:cubicBezTo>
                <a:cubicBezTo>
                  <a:pt x="21306521" y="4215778"/>
                  <a:pt x="20896665" y="4124130"/>
                  <a:pt x="20520963" y="4307425"/>
                </a:cubicBezTo>
                <a:cubicBezTo>
                  <a:pt x="20452653" y="4289095"/>
                  <a:pt x="20555117" y="4234107"/>
                  <a:pt x="20486809" y="4234107"/>
                </a:cubicBezTo>
                <a:cubicBezTo>
                  <a:pt x="20452653" y="4234107"/>
                  <a:pt x="20384343" y="4252436"/>
                  <a:pt x="20316035" y="4252436"/>
                </a:cubicBezTo>
                <a:cubicBezTo>
                  <a:pt x="20145261" y="4270766"/>
                  <a:pt x="19974487" y="4289095"/>
                  <a:pt x="19769559" y="4289095"/>
                </a:cubicBezTo>
                <a:cubicBezTo>
                  <a:pt x="19735405" y="4252436"/>
                  <a:pt x="19393859" y="4179118"/>
                  <a:pt x="19325549" y="4270766"/>
                </a:cubicBezTo>
                <a:cubicBezTo>
                  <a:pt x="19257239" y="4197448"/>
                  <a:pt x="18984003" y="4197448"/>
                  <a:pt x="18847383" y="4234107"/>
                </a:cubicBezTo>
                <a:cubicBezTo>
                  <a:pt x="18847383" y="4270766"/>
                  <a:pt x="18915693" y="4270766"/>
                  <a:pt x="18949847" y="4307425"/>
                </a:cubicBezTo>
                <a:cubicBezTo>
                  <a:pt x="18949847" y="4344084"/>
                  <a:pt x="18847383" y="4307425"/>
                  <a:pt x="18847383" y="4344084"/>
                </a:cubicBezTo>
                <a:cubicBezTo>
                  <a:pt x="19018157" y="4417402"/>
                  <a:pt x="19154775" y="4344084"/>
                  <a:pt x="19257239" y="4344084"/>
                </a:cubicBezTo>
                <a:cubicBezTo>
                  <a:pt x="19223085" y="4289095"/>
                  <a:pt x="19052311" y="4362413"/>
                  <a:pt x="19086467" y="4289095"/>
                </a:cubicBezTo>
                <a:cubicBezTo>
                  <a:pt x="19188931" y="4307425"/>
                  <a:pt x="19223085" y="4289095"/>
                  <a:pt x="19359703" y="4289095"/>
                </a:cubicBezTo>
                <a:cubicBezTo>
                  <a:pt x="19359703" y="4325754"/>
                  <a:pt x="19325549" y="4325754"/>
                  <a:pt x="19291395" y="4344084"/>
                </a:cubicBezTo>
                <a:cubicBezTo>
                  <a:pt x="19769559" y="4399072"/>
                  <a:pt x="20486809" y="4417402"/>
                  <a:pt x="20964973" y="4637355"/>
                </a:cubicBezTo>
                <a:cubicBezTo>
                  <a:pt x="20555117" y="4582366"/>
                  <a:pt x="20213571" y="4619026"/>
                  <a:pt x="19803715" y="4472390"/>
                </a:cubicBezTo>
                <a:cubicBezTo>
                  <a:pt x="19735405" y="4509048"/>
                  <a:pt x="19667095" y="4545708"/>
                  <a:pt x="19564631" y="4564037"/>
                </a:cubicBezTo>
                <a:cubicBezTo>
                  <a:pt x="19530477" y="4490720"/>
                  <a:pt x="19462167" y="4509048"/>
                  <a:pt x="19530477" y="4435731"/>
                </a:cubicBezTo>
                <a:cubicBezTo>
                  <a:pt x="19462167" y="4435731"/>
                  <a:pt x="19428013" y="4435731"/>
                  <a:pt x="19359703" y="4435731"/>
                </a:cubicBezTo>
                <a:cubicBezTo>
                  <a:pt x="19359703" y="4490720"/>
                  <a:pt x="19428013" y="4527378"/>
                  <a:pt x="19359703" y="4564037"/>
                </a:cubicBezTo>
                <a:cubicBezTo>
                  <a:pt x="19257239" y="4582366"/>
                  <a:pt x="19291395" y="4509048"/>
                  <a:pt x="19188931" y="4527378"/>
                </a:cubicBezTo>
                <a:cubicBezTo>
                  <a:pt x="19154775" y="4472390"/>
                  <a:pt x="19291395" y="4454060"/>
                  <a:pt x="19223085" y="4435731"/>
                </a:cubicBezTo>
                <a:cubicBezTo>
                  <a:pt x="18915693" y="4435731"/>
                  <a:pt x="18574147" y="4435731"/>
                  <a:pt x="18369219" y="4399072"/>
                </a:cubicBezTo>
                <a:cubicBezTo>
                  <a:pt x="18403373" y="4435731"/>
                  <a:pt x="18335063" y="4435731"/>
                  <a:pt x="18335063" y="4454060"/>
                </a:cubicBezTo>
                <a:cubicBezTo>
                  <a:pt x="18437527" y="4472390"/>
                  <a:pt x="18369219" y="4527378"/>
                  <a:pt x="18403373" y="4564037"/>
                </a:cubicBezTo>
                <a:cubicBezTo>
                  <a:pt x="18574147" y="4600696"/>
                  <a:pt x="18779075" y="4527378"/>
                  <a:pt x="18915693" y="4655684"/>
                </a:cubicBezTo>
                <a:cubicBezTo>
                  <a:pt x="18676611" y="4619026"/>
                  <a:pt x="18266755" y="4637355"/>
                  <a:pt x="18130135" y="4710673"/>
                </a:cubicBezTo>
                <a:cubicBezTo>
                  <a:pt x="18130135" y="4655684"/>
                  <a:pt x="18061827" y="4637355"/>
                  <a:pt x="17959363" y="4655684"/>
                </a:cubicBezTo>
                <a:cubicBezTo>
                  <a:pt x="17959363" y="4674014"/>
                  <a:pt x="18027671" y="4729002"/>
                  <a:pt x="17925207" y="4710673"/>
                </a:cubicBezTo>
                <a:cubicBezTo>
                  <a:pt x="17105495" y="4692344"/>
                  <a:pt x="16183319" y="4674014"/>
                  <a:pt x="15466071" y="4783990"/>
                </a:cubicBezTo>
                <a:lnTo>
                  <a:pt x="15487418" y="4783990"/>
                </a:lnTo>
                <a:cubicBezTo>
                  <a:pt x="15500226" y="4783990"/>
                  <a:pt x="15500226" y="4783990"/>
                  <a:pt x="15500226" y="4783990"/>
                </a:cubicBezTo>
                <a:cubicBezTo>
                  <a:pt x="15739308" y="4912297"/>
                  <a:pt x="16456557" y="4838979"/>
                  <a:pt x="16627330" y="4820650"/>
                </a:cubicBezTo>
                <a:cubicBezTo>
                  <a:pt x="16593175" y="4802320"/>
                  <a:pt x="16559021" y="4783990"/>
                  <a:pt x="16627330" y="4765662"/>
                </a:cubicBezTo>
                <a:cubicBezTo>
                  <a:pt x="16866413" y="5003944"/>
                  <a:pt x="17651971" y="4729002"/>
                  <a:pt x="18027671" y="4930626"/>
                </a:cubicBezTo>
                <a:cubicBezTo>
                  <a:pt x="17788589" y="4967286"/>
                  <a:pt x="17549507" y="4967286"/>
                  <a:pt x="17310423" y="4930626"/>
                </a:cubicBezTo>
                <a:cubicBezTo>
                  <a:pt x="17344579" y="5003944"/>
                  <a:pt x="17242115" y="4985615"/>
                  <a:pt x="17242115" y="5003944"/>
                </a:cubicBezTo>
                <a:cubicBezTo>
                  <a:pt x="17276269" y="5058932"/>
                  <a:pt x="17412887" y="5022274"/>
                  <a:pt x="17447043" y="5095592"/>
                </a:cubicBezTo>
                <a:cubicBezTo>
                  <a:pt x="17242115" y="5168910"/>
                  <a:pt x="17003031" y="5132250"/>
                  <a:pt x="16900567" y="5095592"/>
                </a:cubicBezTo>
                <a:cubicBezTo>
                  <a:pt x="16866413" y="5003944"/>
                  <a:pt x="17105495" y="5095592"/>
                  <a:pt x="17105495" y="5022274"/>
                </a:cubicBezTo>
                <a:cubicBezTo>
                  <a:pt x="16968877" y="4967286"/>
                  <a:pt x="16559021" y="4875638"/>
                  <a:pt x="16456557" y="5022274"/>
                </a:cubicBezTo>
                <a:cubicBezTo>
                  <a:pt x="16559021" y="5095592"/>
                  <a:pt x="16695639" y="5040604"/>
                  <a:pt x="16729794" y="5132250"/>
                </a:cubicBezTo>
                <a:cubicBezTo>
                  <a:pt x="16490711" y="5242228"/>
                  <a:pt x="16319938" y="5113921"/>
                  <a:pt x="16046700" y="5113921"/>
                </a:cubicBezTo>
                <a:cubicBezTo>
                  <a:pt x="16080855" y="4967286"/>
                  <a:pt x="15773463" y="4893968"/>
                  <a:pt x="15705154" y="5003944"/>
                </a:cubicBezTo>
                <a:cubicBezTo>
                  <a:pt x="15739308" y="5022274"/>
                  <a:pt x="15773463" y="5003944"/>
                  <a:pt x="15773463" y="5022274"/>
                </a:cubicBezTo>
                <a:cubicBezTo>
                  <a:pt x="15636844" y="5095592"/>
                  <a:pt x="15568535" y="4985615"/>
                  <a:pt x="15431916" y="4985615"/>
                </a:cubicBezTo>
                <a:cubicBezTo>
                  <a:pt x="15397762" y="5132250"/>
                  <a:pt x="15705154" y="5058932"/>
                  <a:pt x="15739308" y="5187239"/>
                </a:cubicBezTo>
                <a:cubicBezTo>
                  <a:pt x="15636844" y="5205568"/>
                  <a:pt x="15397762" y="5223898"/>
                  <a:pt x="15295298" y="5113921"/>
                </a:cubicBezTo>
                <a:cubicBezTo>
                  <a:pt x="15363607" y="5095592"/>
                  <a:pt x="15397762" y="5095592"/>
                  <a:pt x="15397762" y="5058932"/>
                </a:cubicBezTo>
                <a:cubicBezTo>
                  <a:pt x="15192834" y="4967286"/>
                  <a:pt x="15090370" y="5040604"/>
                  <a:pt x="14851287" y="5040604"/>
                </a:cubicBezTo>
                <a:cubicBezTo>
                  <a:pt x="14902519" y="5068098"/>
                  <a:pt x="14857691" y="5095592"/>
                  <a:pt x="14860893" y="5130819"/>
                </a:cubicBezTo>
                <a:lnTo>
                  <a:pt x="14882473" y="5164303"/>
                </a:lnTo>
                <a:lnTo>
                  <a:pt x="14727476" y="5168910"/>
                </a:lnTo>
                <a:cubicBezTo>
                  <a:pt x="14612204" y="5173492"/>
                  <a:pt x="14492663" y="5178075"/>
                  <a:pt x="14338967" y="5168910"/>
                </a:cubicBezTo>
                <a:cubicBezTo>
                  <a:pt x="14304812" y="5168910"/>
                  <a:pt x="14338967" y="5187239"/>
                  <a:pt x="14338967" y="5205568"/>
                </a:cubicBezTo>
                <a:cubicBezTo>
                  <a:pt x="14236503" y="5205568"/>
                  <a:pt x="14202348" y="5168910"/>
                  <a:pt x="14099884" y="5168910"/>
                </a:cubicBezTo>
                <a:cubicBezTo>
                  <a:pt x="13963265" y="5352204"/>
                  <a:pt x="13894956" y="5132250"/>
                  <a:pt x="13690028" y="5150580"/>
                </a:cubicBezTo>
                <a:cubicBezTo>
                  <a:pt x="13655873" y="5205568"/>
                  <a:pt x="13792492" y="5168910"/>
                  <a:pt x="13792492" y="5242228"/>
                </a:cubicBezTo>
                <a:cubicBezTo>
                  <a:pt x="13690028" y="5315546"/>
                  <a:pt x="13450945" y="5297216"/>
                  <a:pt x="13280172" y="5297216"/>
                </a:cubicBezTo>
                <a:cubicBezTo>
                  <a:pt x="13177708" y="5260557"/>
                  <a:pt x="13314326" y="5205568"/>
                  <a:pt x="13211862" y="5187239"/>
                </a:cubicBezTo>
                <a:cubicBezTo>
                  <a:pt x="13109398" y="5242228"/>
                  <a:pt x="12904470" y="5168910"/>
                  <a:pt x="12870316" y="5242228"/>
                </a:cubicBezTo>
                <a:cubicBezTo>
                  <a:pt x="12972780" y="5205568"/>
                  <a:pt x="13075244" y="5315546"/>
                  <a:pt x="13177708" y="5278886"/>
                </a:cubicBezTo>
                <a:cubicBezTo>
                  <a:pt x="12836161" y="5407192"/>
                  <a:pt x="11948140" y="5425522"/>
                  <a:pt x="11572439" y="5297216"/>
                </a:cubicBezTo>
                <a:cubicBezTo>
                  <a:pt x="11743211" y="5205568"/>
                  <a:pt x="11913986" y="5333874"/>
                  <a:pt x="12084758" y="5242228"/>
                </a:cubicBezTo>
                <a:cubicBezTo>
                  <a:pt x="11879830" y="5260557"/>
                  <a:pt x="11811521" y="5205568"/>
                  <a:pt x="11640747" y="5205568"/>
                </a:cubicBezTo>
                <a:cubicBezTo>
                  <a:pt x="11948140" y="4985615"/>
                  <a:pt x="12904470" y="5205568"/>
                  <a:pt x="13246017" y="4948956"/>
                </a:cubicBezTo>
                <a:cubicBezTo>
                  <a:pt x="13450945" y="4948956"/>
                  <a:pt x="13587564" y="4948956"/>
                  <a:pt x="13621719" y="4875638"/>
                </a:cubicBezTo>
                <a:cubicBezTo>
                  <a:pt x="13860801" y="4948956"/>
                  <a:pt x="14031575" y="4875638"/>
                  <a:pt x="14202348" y="4875638"/>
                </a:cubicBezTo>
                <a:cubicBezTo>
                  <a:pt x="14202348" y="4857308"/>
                  <a:pt x="14202348" y="4820650"/>
                  <a:pt x="14202348" y="4802320"/>
                </a:cubicBezTo>
                <a:cubicBezTo>
                  <a:pt x="13280172" y="4838979"/>
                  <a:pt x="12323841" y="4875638"/>
                  <a:pt x="11333355" y="5022274"/>
                </a:cubicBezTo>
                <a:cubicBezTo>
                  <a:pt x="11162582" y="4948956"/>
                  <a:pt x="11025964" y="5040604"/>
                  <a:pt x="10889345" y="4948956"/>
                </a:cubicBezTo>
                <a:cubicBezTo>
                  <a:pt x="10821036" y="4985615"/>
                  <a:pt x="10684417" y="4985615"/>
                  <a:pt x="10616107" y="5022274"/>
                </a:cubicBezTo>
                <a:cubicBezTo>
                  <a:pt x="10650263" y="5058932"/>
                  <a:pt x="10616107" y="5058932"/>
                  <a:pt x="10616107" y="5095592"/>
                </a:cubicBezTo>
                <a:cubicBezTo>
                  <a:pt x="10684417" y="5132250"/>
                  <a:pt x="10752726" y="5040604"/>
                  <a:pt x="10786880" y="5095592"/>
                </a:cubicBezTo>
                <a:cubicBezTo>
                  <a:pt x="10616107" y="5223898"/>
                  <a:pt x="10240407" y="5297216"/>
                  <a:pt x="9933014" y="5278886"/>
                </a:cubicBezTo>
                <a:cubicBezTo>
                  <a:pt x="10103788" y="5223898"/>
                  <a:pt x="10274560" y="5187239"/>
                  <a:pt x="10445335" y="5150580"/>
                </a:cubicBezTo>
                <a:cubicBezTo>
                  <a:pt x="10308716" y="5040604"/>
                  <a:pt x="10001323" y="5132250"/>
                  <a:pt x="9898860" y="5205568"/>
                </a:cubicBezTo>
                <a:cubicBezTo>
                  <a:pt x="9830550" y="5168910"/>
                  <a:pt x="9762241" y="5168910"/>
                  <a:pt x="9693931" y="5168910"/>
                </a:cubicBezTo>
                <a:cubicBezTo>
                  <a:pt x="9625622" y="5223898"/>
                  <a:pt x="9659776" y="5223898"/>
                  <a:pt x="9625622" y="5278886"/>
                </a:cubicBezTo>
                <a:cubicBezTo>
                  <a:pt x="9044993" y="5480510"/>
                  <a:pt x="8361900" y="5278886"/>
                  <a:pt x="7678806" y="5480510"/>
                </a:cubicBezTo>
                <a:cubicBezTo>
                  <a:pt x="7678806" y="5388863"/>
                  <a:pt x="7849580" y="5388863"/>
                  <a:pt x="7849580" y="5315546"/>
                </a:cubicBezTo>
                <a:cubicBezTo>
                  <a:pt x="7303104" y="5242228"/>
                  <a:pt x="6688320" y="5370534"/>
                  <a:pt x="6073535" y="5388863"/>
                </a:cubicBezTo>
                <a:cubicBezTo>
                  <a:pt x="6107690" y="5425522"/>
                  <a:pt x="6039382" y="5407192"/>
                  <a:pt x="6039382" y="5443852"/>
                </a:cubicBezTo>
                <a:cubicBezTo>
                  <a:pt x="5868608" y="5443852"/>
                  <a:pt x="5697834" y="5388863"/>
                  <a:pt x="5561216" y="5443852"/>
                </a:cubicBezTo>
                <a:cubicBezTo>
                  <a:pt x="5663680" y="5535499"/>
                  <a:pt x="5766144" y="5590488"/>
                  <a:pt x="5868608" y="5608816"/>
                </a:cubicBezTo>
                <a:cubicBezTo>
                  <a:pt x="5834453" y="5737123"/>
                  <a:pt x="5595370" y="5590488"/>
                  <a:pt x="5458752" y="5682134"/>
                </a:cubicBezTo>
                <a:cubicBezTo>
                  <a:pt x="4092565" y="5443852"/>
                  <a:pt x="2248211" y="5443852"/>
                  <a:pt x="779562" y="5315546"/>
                </a:cubicBezTo>
                <a:cubicBezTo>
                  <a:pt x="557556" y="5288052"/>
                  <a:pt x="318472" y="5283469"/>
                  <a:pt x="109275" y="5251392"/>
                </a:cubicBezTo>
                <a:lnTo>
                  <a:pt x="0" y="5229619"/>
                </a:lnTo>
                <a:lnTo>
                  <a:pt x="0" y="418012"/>
                </a:lnTo>
                <a:lnTo>
                  <a:pt x="72987" y="403249"/>
                </a:lnTo>
                <a:cubicBezTo>
                  <a:pt x="444418" y="351697"/>
                  <a:pt x="950335" y="403248"/>
                  <a:pt x="1360191" y="403248"/>
                </a:cubicBezTo>
                <a:cubicBezTo>
                  <a:pt x="1804201" y="421578"/>
                  <a:pt x="2179904" y="458237"/>
                  <a:pt x="2521449" y="494896"/>
                </a:cubicBezTo>
                <a:cubicBezTo>
                  <a:pt x="2794688" y="568214"/>
                  <a:pt x="3067924" y="623202"/>
                  <a:pt x="3409471" y="641532"/>
                </a:cubicBezTo>
                <a:cubicBezTo>
                  <a:pt x="3682710" y="678191"/>
                  <a:pt x="3955946" y="678191"/>
                  <a:pt x="4229184" y="696520"/>
                </a:cubicBezTo>
                <a:cubicBezTo>
                  <a:pt x="4809814" y="714849"/>
                  <a:pt x="5390442" y="733179"/>
                  <a:pt x="5868608" y="824826"/>
                </a:cubicBezTo>
                <a:cubicBezTo>
                  <a:pt x="5527062" y="861485"/>
                  <a:pt x="5219670" y="806497"/>
                  <a:pt x="4912278" y="843156"/>
                </a:cubicBezTo>
                <a:cubicBezTo>
                  <a:pt x="5287978" y="971462"/>
                  <a:pt x="5800298" y="916474"/>
                  <a:pt x="6278464" y="953132"/>
                </a:cubicBezTo>
                <a:cubicBezTo>
                  <a:pt x="6517547" y="971462"/>
                  <a:pt x="6824940" y="1008121"/>
                  <a:pt x="7098176" y="1008121"/>
                </a:cubicBezTo>
                <a:cubicBezTo>
                  <a:pt x="6893248" y="1063109"/>
                  <a:pt x="6688320" y="1118098"/>
                  <a:pt x="6620012" y="1246404"/>
                </a:cubicBezTo>
                <a:cubicBezTo>
                  <a:pt x="6995711" y="1264733"/>
                  <a:pt x="7371414" y="1173086"/>
                  <a:pt x="7712960" y="1246404"/>
                </a:cubicBezTo>
                <a:cubicBezTo>
                  <a:pt x="8020352" y="1209745"/>
                  <a:pt x="8464363" y="1136427"/>
                  <a:pt x="8669291" y="1264733"/>
                </a:cubicBezTo>
                <a:cubicBezTo>
                  <a:pt x="9249920" y="1191416"/>
                  <a:pt x="9762241" y="1136427"/>
                  <a:pt x="10274560" y="1063109"/>
                </a:cubicBezTo>
                <a:cubicBezTo>
                  <a:pt x="10274560" y="1173086"/>
                  <a:pt x="10274560" y="1173086"/>
                  <a:pt x="10274560" y="1173086"/>
                </a:cubicBezTo>
                <a:cubicBezTo>
                  <a:pt x="10206251" y="1191416"/>
                  <a:pt x="10129403" y="1214328"/>
                  <a:pt x="10056825" y="1239531"/>
                </a:cubicBezTo>
                <a:lnTo>
                  <a:pt x="9977107" y="1269587"/>
                </a:lnTo>
                <a:lnTo>
                  <a:pt x="9967169" y="1264733"/>
                </a:lnTo>
                <a:lnTo>
                  <a:pt x="9968349" y="1272889"/>
                </a:lnTo>
                <a:lnTo>
                  <a:pt x="9952760" y="1278767"/>
                </a:lnTo>
                <a:cubicBezTo>
                  <a:pt x="9920206" y="1292228"/>
                  <a:pt x="9890320" y="1305975"/>
                  <a:pt x="9864704" y="1319722"/>
                </a:cubicBezTo>
                <a:cubicBezTo>
                  <a:pt x="9898860" y="1338051"/>
                  <a:pt x="9898860" y="1338051"/>
                  <a:pt x="9933014" y="1338051"/>
                </a:cubicBezTo>
                <a:cubicBezTo>
                  <a:pt x="9984246" y="1351799"/>
                  <a:pt x="9977842" y="1324304"/>
                  <a:pt x="9971438" y="1294232"/>
                </a:cubicBezTo>
                <a:lnTo>
                  <a:pt x="9968349" y="1272889"/>
                </a:lnTo>
                <a:lnTo>
                  <a:pt x="9977107" y="1269587"/>
                </a:lnTo>
                <a:lnTo>
                  <a:pt x="10028741" y="1294805"/>
                </a:lnTo>
                <a:cubicBezTo>
                  <a:pt x="10194511" y="1340915"/>
                  <a:pt x="10500835" y="1232657"/>
                  <a:pt x="10650263" y="1264733"/>
                </a:cubicBezTo>
                <a:cubicBezTo>
                  <a:pt x="10752726" y="1301392"/>
                  <a:pt x="10684417" y="1246404"/>
                  <a:pt x="10718571" y="1228074"/>
                </a:cubicBezTo>
                <a:cubicBezTo>
                  <a:pt x="11025964" y="1136427"/>
                  <a:pt x="11640747" y="1374710"/>
                  <a:pt x="11811521" y="1154757"/>
                </a:cubicBezTo>
                <a:cubicBezTo>
                  <a:pt x="11913986" y="1228074"/>
                  <a:pt x="12187222" y="1191416"/>
                  <a:pt x="12255532" y="1136427"/>
                </a:cubicBezTo>
                <a:cubicBezTo>
                  <a:pt x="12084758" y="1099768"/>
                  <a:pt x="11845675" y="1118098"/>
                  <a:pt x="11606593" y="1118098"/>
                </a:cubicBezTo>
                <a:cubicBezTo>
                  <a:pt x="11469974" y="1118098"/>
                  <a:pt x="11265046" y="1118098"/>
                  <a:pt x="11128427" y="1118098"/>
                </a:cubicBezTo>
                <a:cubicBezTo>
                  <a:pt x="10855190" y="1118098"/>
                  <a:pt x="10547798" y="1136427"/>
                  <a:pt x="10308716" y="1173086"/>
                </a:cubicBezTo>
                <a:cubicBezTo>
                  <a:pt x="10308716" y="1063109"/>
                  <a:pt x="10308716" y="1063109"/>
                  <a:pt x="10308716" y="1063109"/>
                </a:cubicBezTo>
                <a:cubicBezTo>
                  <a:pt x="10786880" y="989792"/>
                  <a:pt x="11230892" y="898144"/>
                  <a:pt x="11709058" y="788167"/>
                </a:cubicBezTo>
                <a:cubicBezTo>
                  <a:pt x="11333355" y="751508"/>
                  <a:pt x="10957654" y="879815"/>
                  <a:pt x="10786880" y="788167"/>
                </a:cubicBezTo>
                <a:cubicBezTo>
                  <a:pt x="11299201" y="678191"/>
                  <a:pt x="11948140" y="769838"/>
                  <a:pt x="12323841" y="586543"/>
                </a:cubicBezTo>
                <a:cubicBezTo>
                  <a:pt x="12153068" y="586543"/>
                  <a:pt x="11982294" y="586543"/>
                  <a:pt x="11811521" y="586543"/>
                </a:cubicBezTo>
                <a:cubicBezTo>
                  <a:pt x="11777367" y="513225"/>
                  <a:pt x="11879830" y="549885"/>
                  <a:pt x="11879830" y="494896"/>
                </a:cubicBezTo>
                <a:cubicBezTo>
                  <a:pt x="11811521" y="494896"/>
                  <a:pt x="11504129" y="513225"/>
                  <a:pt x="11401665" y="476566"/>
                </a:cubicBezTo>
                <a:cubicBezTo>
                  <a:pt x="11777367" y="421578"/>
                  <a:pt x="12084758" y="513225"/>
                  <a:pt x="12357996" y="384919"/>
                </a:cubicBezTo>
                <a:cubicBezTo>
                  <a:pt x="12050603" y="329931"/>
                  <a:pt x="11743211" y="366590"/>
                  <a:pt x="11538283" y="348260"/>
                </a:cubicBezTo>
                <a:cubicBezTo>
                  <a:pt x="11572439" y="329931"/>
                  <a:pt x="11606593" y="274942"/>
                  <a:pt x="11538283" y="293272"/>
                </a:cubicBezTo>
                <a:cubicBezTo>
                  <a:pt x="11777367" y="183295"/>
                  <a:pt x="12084758" y="219954"/>
                  <a:pt x="12426305" y="183295"/>
                </a:cubicBezTo>
                <a:cubicBezTo>
                  <a:pt x="12904470" y="128307"/>
                  <a:pt x="13416790" y="0"/>
                  <a:pt x="13826647"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11" name="图片占位符 10"/>
          <p:cNvSpPr>
            <a:spLocks noGrp="1"/>
          </p:cNvSpPr>
          <p:nvPr>
            <p:ph type="pic" sz="quarter" idx="13"/>
          </p:nvPr>
        </p:nvSpPr>
        <p:spPr>
          <a:xfrm>
            <a:off x="0" y="0"/>
            <a:ext cx="2743200" cy="6858000"/>
          </a:xfrm>
        </p:spPr>
        <p:txBody>
          <a:bodyPr/>
          <a:lstStyle/>
          <a:p>
            <a:endParaRPr lang="zh-CN" altLang="en-US"/>
          </a:p>
        </p:txBody>
      </p:sp>
      <p:sp>
        <p:nvSpPr>
          <p:cNvPr id="12" name="图片占位符 10"/>
          <p:cNvSpPr>
            <a:spLocks noGrp="1"/>
          </p:cNvSpPr>
          <p:nvPr>
            <p:ph type="pic" sz="quarter" idx="14"/>
          </p:nvPr>
        </p:nvSpPr>
        <p:spPr>
          <a:xfrm>
            <a:off x="2971800" y="0"/>
            <a:ext cx="2743200" cy="6858000"/>
          </a:xfrm>
        </p:spPr>
        <p:txBody>
          <a:bodyPr/>
          <a:lstStyle/>
          <a:p>
            <a:endParaRPr lang="zh-CN" altLang="en-US"/>
          </a:p>
        </p:txBody>
      </p:sp>
      <p:sp>
        <p:nvSpPr>
          <p:cNvPr id="13" name="图片占位符 10"/>
          <p:cNvSpPr>
            <a:spLocks noGrp="1"/>
          </p:cNvSpPr>
          <p:nvPr>
            <p:ph type="pic" sz="quarter" idx="15"/>
          </p:nvPr>
        </p:nvSpPr>
        <p:spPr>
          <a:xfrm>
            <a:off x="5943600" y="0"/>
            <a:ext cx="27432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838200" y="1109636"/>
            <a:ext cx="2743200" cy="2427288"/>
          </a:xfrm>
        </p:spPr>
        <p:txBody>
          <a:bodyPr/>
          <a:lstStyle/>
          <a:p>
            <a:endParaRPr lang="zh-CN" altLang="en-US"/>
          </a:p>
        </p:txBody>
      </p:sp>
      <p:sp>
        <p:nvSpPr>
          <p:cNvPr id="8" name="图片占位符 6"/>
          <p:cNvSpPr>
            <a:spLocks noGrp="1"/>
          </p:cNvSpPr>
          <p:nvPr>
            <p:ph type="pic" sz="quarter" idx="14"/>
          </p:nvPr>
        </p:nvSpPr>
        <p:spPr>
          <a:xfrm>
            <a:off x="4495800" y="1109636"/>
            <a:ext cx="2743200" cy="2427288"/>
          </a:xfrm>
        </p:spPr>
        <p:txBody>
          <a:bodyPr/>
          <a:lstStyle/>
          <a:p>
            <a:endParaRPr lang="zh-CN" altLang="en-US"/>
          </a:p>
        </p:txBody>
      </p:sp>
      <p:sp>
        <p:nvSpPr>
          <p:cNvPr id="9" name="图片占位符 6"/>
          <p:cNvSpPr>
            <a:spLocks noGrp="1"/>
          </p:cNvSpPr>
          <p:nvPr>
            <p:ph type="pic" sz="quarter" idx="15"/>
          </p:nvPr>
        </p:nvSpPr>
        <p:spPr>
          <a:xfrm>
            <a:off x="8153400" y="1109636"/>
            <a:ext cx="2743200" cy="2427288"/>
          </a:xfrm>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EEE6736-D47F-4605-8C7F-71C4BDF5EB56}" type="datetimeFigureOut">
              <a:rPr lang="en-US" smtClean="0"/>
            </a:fld>
            <a:endParaRPr lang="en-US"/>
          </a:p>
        </p:txBody>
      </p:sp>
      <p:sp>
        <p:nvSpPr>
          <p:cNvPr id="6" name="灯片编号占位符 5"/>
          <p:cNvSpPr>
            <a:spLocks noGrp="1"/>
          </p:cNvSpPr>
          <p:nvPr>
            <p:ph type="sldNum" sz="quarter" idx="12"/>
          </p:nvPr>
        </p:nvSpPr>
        <p:spPr/>
        <p:txBody>
          <a:bodyPr/>
          <a:lstStyle/>
          <a:p>
            <a:fld id="{7FDCEA97-4CBF-45A9-8281-C7C075D156A7}"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20230" y="1"/>
            <a:ext cx="10488812" cy="4452627"/>
          </a:xfrm>
          <a:custGeom>
            <a:avLst/>
            <a:gdLst>
              <a:gd name="connsiteX0" fmla="*/ 12844930 w 20972162"/>
              <a:gd name="connsiteY0" fmla="*/ 0 h 8905253"/>
              <a:gd name="connsiteX1" fmla="*/ 19669233 w 20972162"/>
              <a:gd name="connsiteY1" fmla="*/ 0 h 8905253"/>
              <a:gd name="connsiteX2" fmla="*/ 19646821 w 20972162"/>
              <a:gd name="connsiteY2" fmla="*/ 35998 h 8905253"/>
              <a:gd name="connsiteX3" fmla="*/ 19541561 w 20972162"/>
              <a:gd name="connsiteY3" fmla="*/ 356224 h 8905253"/>
              <a:gd name="connsiteX4" fmla="*/ 19371711 w 20972162"/>
              <a:gd name="connsiteY4" fmla="*/ 670323 h 8905253"/>
              <a:gd name="connsiteX5" fmla="*/ 19372557 w 20972162"/>
              <a:gd name="connsiteY5" fmla="*/ 364424 h 8905253"/>
              <a:gd name="connsiteX6" fmla="*/ 19113745 w 20972162"/>
              <a:gd name="connsiteY6" fmla="*/ 597880 h 8905253"/>
              <a:gd name="connsiteX7" fmla="*/ 19357487 w 20972162"/>
              <a:gd name="connsiteY7" fmla="*/ 721990 h 8905253"/>
              <a:gd name="connsiteX8" fmla="*/ 19521417 w 20972162"/>
              <a:gd name="connsiteY8" fmla="*/ 2549182 h 8905253"/>
              <a:gd name="connsiteX9" fmla="*/ 19431611 w 20972162"/>
              <a:gd name="connsiteY9" fmla="*/ 2774438 h 8905253"/>
              <a:gd name="connsiteX10" fmla="*/ 19647749 w 20972162"/>
              <a:gd name="connsiteY10" fmla="*/ 2695981 h 8905253"/>
              <a:gd name="connsiteX11" fmla="*/ 19844355 w 20972162"/>
              <a:gd name="connsiteY11" fmla="*/ 2890346 h 8905253"/>
              <a:gd name="connsiteX12" fmla="*/ 19851351 w 20972162"/>
              <a:gd name="connsiteY12" fmla="*/ 2057394 h 8905253"/>
              <a:gd name="connsiteX13" fmla="*/ 19879801 w 20972162"/>
              <a:gd name="connsiteY13" fmla="*/ 1954060 h 8905253"/>
              <a:gd name="connsiteX14" fmla="*/ 20024815 w 20972162"/>
              <a:gd name="connsiteY14" fmla="*/ 2133937 h 8905253"/>
              <a:gd name="connsiteX15" fmla="*/ 20283627 w 20972162"/>
              <a:gd name="connsiteY15" fmla="*/ 1900481 h 8905253"/>
              <a:gd name="connsiteX16" fmla="*/ 20455399 w 20972162"/>
              <a:gd name="connsiteY16" fmla="*/ 2588822 h 8905253"/>
              <a:gd name="connsiteX17" fmla="*/ 20927811 w 20972162"/>
              <a:gd name="connsiteY17" fmla="*/ 3194606 h 8905253"/>
              <a:gd name="connsiteX18" fmla="*/ 20824625 w 20972162"/>
              <a:gd name="connsiteY18" fmla="*/ 3165629 h 8905253"/>
              <a:gd name="connsiteX19" fmla="*/ 20709983 w 20972162"/>
              <a:gd name="connsiteY19" fmla="*/ 3884860 h 8905253"/>
              <a:gd name="connsiteX20" fmla="*/ 20475161 w 20972162"/>
              <a:gd name="connsiteY20" fmla="*/ 3930239 h 8905253"/>
              <a:gd name="connsiteX21" fmla="*/ 20192361 w 20972162"/>
              <a:gd name="connsiteY21" fmla="*/ 4351772 h 8905253"/>
              <a:gd name="connsiteX22" fmla="*/ 20117625 w 20972162"/>
              <a:gd name="connsiteY22" fmla="*/ 4219462 h 8905253"/>
              <a:gd name="connsiteX23" fmla="*/ 20046501 w 20972162"/>
              <a:gd name="connsiteY23" fmla="*/ 4477795 h 8905253"/>
              <a:gd name="connsiteX24" fmla="*/ 19519115 w 20972162"/>
              <a:gd name="connsiteY24" fmla="*/ 5081117 h 8905253"/>
              <a:gd name="connsiteX25" fmla="*/ 19067311 w 20972162"/>
              <a:gd name="connsiteY25" fmla="*/ 5510852 h 8905253"/>
              <a:gd name="connsiteX26" fmla="*/ 19310205 w 20972162"/>
              <a:gd name="connsiteY26" fmla="*/ 5940860 h 8905253"/>
              <a:gd name="connsiteX27" fmla="*/ 19183875 w 20972162"/>
              <a:gd name="connsiteY27" fmla="*/ 5794061 h 8905253"/>
              <a:gd name="connsiteX28" fmla="*/ 18873471 w 20972162"/>
              <a:gd name="connsiteY28" fmla="*/ 6013029 h 8905253"/>
              <a:gd name="connsiteX29" fmla="*/ 18648415 w 20972162"/>
              <a:gd name="connsiteY29" fmla="*/ 5921997 h 8905253"/>
              <a:gd name="connsiteX30" fmla="*/ 18577291 w 20972162"/>
              <a:gd name="connsiteY30" fmla="*/ 6180329 h 8905253"/>
              <a:gd name="connsiteX31" fmla="*/ 18319325 w 20972162"/>
              <a:gd name="connsiteY31" fmla="*/ 6107887 h 8905253"/>
              <a:gd name="connsiteX32" fmla="*/ 18125487 w 20972162"/>
              <a:gd name="connsiteY32" fmla="*/ 6610064 h 8905253"/>
              <a:gd name="connsiteX33" fmla="*/ 18149477 w 20972162"/>
              <a:gd name="connsiteY33" fmla="*/ 6421986 h 8905253"/>
              <a:gd name="connsiteX34" fmla="*/ 18021455 w 20972162"/>
              <a:gd name="connsiteY34" fmla="*/ 6886985 h 8905253"/>
              <a:gd name="connsiteX35" fmla="*/ 17824847 w 20972162"/>
              <a:gd name="connsiteY35" fmla="*/ 6692620 h 8905253"/>
              <a:gd name="connsiteX36" fmla="*/ 17716357 w 20972162"/>
              <a:gd name="connsiteY36" fmla="*/ 6884798 h 8905253"/>
              <a:gd name="connsiteX37" fmla="*/ 17922729 w 20972162"/>
              <a:gd name="connsiteY37" fmla="*/ 6942752 h 8905253"/>
              <a:gd name="connsiteX38" fmla="*/ 17578571 w 20972162"/>
              <a:gd name="connsiteY38" fmla="*/ 7486208 h 8905253"/>
              <a:gd name="connsiteX39" fmla="*/ 17438015 w 20972162"/>
              <a:gd name="connsiteY39" fmla="*/ 7391075 h 8905253"/>
              <a:gd name="connsiteX40" fmla="*/ 17687063 w 20972162"/>
              <a:gd name="connsiteY40" fmla="*/ 7294030 h 8905253"/>
              <a:gd name="connsiteX41" fmla="*/ 17622935 w 20972162"/>
              <a:gd name="connsiteY41" fmla="*/ 6719410 h 8905253"/>
              <a:gd name="connsiteX42" fmla="*/ 17685139 w 20972162"/>
              <a:gd name="connsiteY42" fmla="*/ 6291589 h 8905253"/>
              <a:gd name="connsiteX43" fmla="*/ 17783865 w 20972162"/>
              <a:gd name="connsiteY43" fmla="*/ 6235822 h 8905253"/>
              <a:gd name="connsiteX44" fmla="*/ 17921651 w 20972162"/>
              <a:gd name="connsiteY44" fmla="*/ 5634413 h 8905253"/>
              <a:gd name="connsiteX45" fmla="*/ 17728657 w 20972162"/>
              <a:gd name="connsiteY45" fmla="*/ 5830691 h 8905253"/>
              <a:gd name="connsiteX46" fmla="*/ 17682369 w 20972162"/>
              <a:gd name="connsiteY46" fmla="*/ 5595047 h 8905253"/>
              <a:gd name="connsiteX47" fmla="*/ 17559653 w 20972162"/>
              <a:gd name="connsiteY47" fmla="*/ 5838892 h 8905253"/>
              <a:gd name="connsiteX48" fmla="*/ 17756261 w 20972162"/>
              <a:gd name="connsiteY48" fmla="*/ 6033257 h 8905253"/>
              <a:gd name="connsiteX49" fmla="*/ 17544583 w 20972162"/>
              <a:gd name="connsiteY49" fmla="*/ 6196457 h 8905253"/>
              <a:gd name="connsiteX50" fmla="*/ 17380885 w 20972162"/>
              <a:gd name="connsiteY50" fmla="*/ 5983503 h 8905253"/>
              <a:gd name="connsiteX51" fmla="*/ 17414639 w 20972162"/>
              <a:gd name="connsiteY51" fmla="*/ 5659015 h 8905253"/>
              <a:gd name="connsiteX52" fmla="*/ 17193197 w 20972162"/>
              <a:gd name="connsiteY52" fmla="*/ 5958627 h 8905253"/>
              <a:gd name="connsiteX53" fmla="*/ 17323987 w 20972162"/>
              <a:gd name="connsiteY53" fmla="*/ 6190169 h 8905253"/>
              <a:gd name="connsiteX54" fmla="*/ 17130993 w 20972162"/>
              <a:gd name="connsiteY54" fmla="*/ 6386448 h 8905253"/>
              <a:gd name="connsiteX55" fmla="*/ 17181741 w 20972162"/>
              <a:gd name="connsiteY55" fmla="*/ 6706835 h 8905253"/>
              <a:gd name="connsiteX56" fmla="*/ 16994053 w 20972162"/>
              <a:gd name="connsiteY56" fmla="*/ 6681958 h 8905253"/>
              <a:gd name="connsiteX57" fmla="*/ 17046491 w 20972162"/>
              <a:gd name="connsiteY57" fmla="*/ 6390548 h 8905253"/>
              <a:gd name="connsiteX58" fmla="*/ 16877487 w 20972162"/>
              <a:gd name="connsiteY58" fmla="*/ 6398749 h 8905253"/>
              <a:gd name="connsiteX59" fmla="*/ 16601683 w 20972162"/>
              <a:gd name="connsiteY59" fmla="*/ 5987330 h 8905253"/>
              <a:gd name="connsiteX60" fmla="*/ 16229919 w 20972162"/>
              <a:gd name="connsiteY60" fmla="*/ 6328219 h 8905253"/>
              <a:gd name="connsiteX61" fmla="*/ 16210391 w 20972162"/>
              <a:gd name="connsiteY61" fmla="*/ 6601040 h 8905253"/>
              <a:gd name="connsiteX62" fmla="*/ 16168563 w 20972162"/>
              <a:gd name="connsiteY62" fmla="*/ 6450141 h 8905253"/>
              <a:gd name="connsiteX63" fmla="*/ 15837783 w 20972162"/>
              <a:gd name="connsiteY63" fmla="*/ 7247829 h 8905253"/>
              <a:gd name="connsiteX64" fmla="*/ 15749667 w 20972162"/>
              <a:gd name="connsiteY64" fmla="*/ 6861286 h 8905253"/>
              <a:gd name="connsiteX65" fmla="*/ 15612726 w 20972162"/>
              <a:gd name="connsiteY65" fmla="*/ 7156797 h 8905253"/>
              <a:gd name="connsiteX66" fmla="*/ 15415273 w 20972162"/>
              <a:gd name="connsiteY66" fmla="*/ 7268331 h 8905253"/>
              <a:gd name="connsiteX67" fmla="*/ 15208900 w 20972162"/>
              <a:gd name="connsiteY67" fmla="*/ 7210377 h 8905253"/>
              <a:gd name="connsiteX68" fmla="*/ 15123553 w 20972162"/>
              <a:gd name="connsiteY68" fmla="*/ 7520376 h 8905253"/>
              <a:gd name="connsiteX69" fmla="*/ 15433957 w 20972162"/>
              <a:gd name="connsiteY69" fmla="*/ 7301409 h 8905253"/>
              <a:gd name="connsiteX70" fmla="*/ 15121862 w 20972162"/>
              <a:gd name="connsiteY70" fmla="*/ 8132174 h 8905253"/>
              <a:gd name="connsiteX71" fmla="*/ 15337154 w 20972162"/>
              <a:gd name="connsiteY71" fmla="*/ 8359616 h 8905253"/>
              <a:gd name="connsiteX72" fmla="*/ 15191294 w 20972162"/>
              <a:gd name="connsiteY72" fmla="*/ 8485639 h 8905253"/>
              <a:gd name="connsiteX73" fmla="*/ 15107637 w 20972162"/>
              <a:gd name="connsiteY73" fmla="*/ 8183841 h 8905253"/>
              <a:gd name="connsiteX74" fmla="*/ 14764325 w 20972162"/>
              <a:gd name="connsiteY74" fmla="*/ 8421396 h 8905253"/>
              <a:gd name="connsiteX75" fmla="*/ 14780240 w 20972162"/>
              <a:gd name="connsiteY75" fmla="*/ 7757933 h 8905253"/>
              <a:gd name="connsiteX76" fmla="*/ 14907415 w 20972162"/>
              <a:gd name="connsiteY76" fmla="*/ 7598833 h 8905253"/>
              <a:gd name="connsiteX77" fmla="*/ 14657524 w 20972162"/>
              <a:gd name="connsiteY77" fmla="*/ 8001777 h 8905253"/>
              <a:gd name="connsiteX78" fmla="*/ 14135442 w 20972162"/>
              <a:gd name="connsiteY78" fmla="*/ 8383945 h 8905253"/>
              <a:gd name="connsiteX79" fmla="*/ 13495949 w 20972162"/>
              <a:gd name="connsiteY79" fmla="*/ 8788802 h 8905253"/>
              <a:gd name="connsiteX80" fmla="*/ 13769830 w 20972162"/>
              <a:gd name="connsiteY80" fmla="*/ 8197781 h 8905253"/>
              <a:gd name="connsiteX81" fmla="*/ 13473651 w 20972162"/>
              <a:gd name="connsiteY81" fmla="*/ 8365081 h 8905253"/>
              <a:gd name="connsiteX82" fmla="*/ 13385535 w 20972162"/>
              <a:gd name="connsiteY82" fmla="*/ 7978539 h 8905253"/>
              <a:gd name="connsiteX83" fmla="*/ 13268124 w 20972162"/>
              <a:gd name="connsiteY83" fmla="*/ 8001228 h 8905253"/>
              <a:gd name="connsiteX84" fmla="*/ 13207611 w 20972162"/>
              <a:gd name="connsiteY84" fmla="*/ 7817252 h 8905253"/>
              <a:gd name="connsiteX85" fmla="*/ 13023537 w 20972162"/>
              <a:gd name="connsiteY85" fmla="*/ 8183018 h 8905253"/>
              <a:gd name="connsiteX86" fmla="*/ 12815474 w 20972162"/>
              <a:gd name="connsiteY86" fmla="*/ 8736861 h 8905253"/>
              <a:gd name="connsiteX87" fmla="*/ 12623326 w 20972162"/>
              <a:gd name="connsiteY87" fmla="*/ 8627240 h 8905253"/>
              <a:gd name="connsiteX88" fmla="*/ 12718438 w 20972162"/>
              <a:gd name="connsiteY88" fmla="*/ 8180831 h 8905253"/>
              <a:gd name="connsiteX89" fmla="*/ 12873218 w 20972162"/>
              <a:gd name="connsiteY89" fmla="*/ 8224296 h 8905253"/>
              <a:gd name="connsiteX90" fmla="*/ 12878523 w 20972162"/>
              <a:gd name="connsiteY90" fmla="*/ 8003142 h 8905253"/>
              <a:gd name="connsiteX91" fmla="*/ 12728203 w 20972162"/>
              <a:gd name="connsiteY91" fmla="*/ 8044420 h 8905253"/>
              <a:gd name="connsiteX92" fmla="*/ 12732662 w 20972162"/>
              <a:gd name="connsiteY92" fmla="*/ 8129164 h 8905253"/>
              <a:gd name="connsiteX93" fmla="*/ 12530749 w 20972162"/>
              <a:gd name="connsiteY93" fmla="*/ 8155954 h 8905253"/>
              <a:gd name="connsiteX94" fmla="*/ 12536054 w 20972162"/>
              <a:gd name="connsiteY94" fmla="*/ 7934799 h 8905253"/>
              <a:gd name="connsiteX95" fmla="*/ 12338602 w 20972162"/>
              <a:gd name="connsiteY95" fmla="*/ 8046333 h 8905253"/>
              <a:gd name="connsiteX96" fmla="*/ 12319072 w 20972162"/>
              <a:gd name="connsiteY96" fmla="*/ 8319154 h 8905253"/>
              <a:gd name="connsiteX97" fmla="*/ 12102934 w 20972162"/>
              <a:gd name="connsiteY97" fmla="*/ 8397611 h 8905253"/>
              <a:gd name="connsiteX98" fmla="*/ 12239875 w 20972162"/>
              <a:gd name="connsiteY98" fmla="*/ 8102100 h 8905253"/>
              <a:gd name="connsiteX99" fmla="*/ 12141148 w 20972162"/>
              <a:gd name="connsiteY99" fmla="*/ 8157867 h 8905253"/>
              <a:gd name="connsiteX100" fmla="*/ 12616943 w 20972162"/>
              <a:gd name="connsiteY100" fmla="*/ 7540056 h 8905253"/>
              <a:gd name="connsiteX101" fmla="*/ 10045592 w 20972162"/>
              <a:gd name="connsiteY101" fmla="*/ 8905253 h 8905253"/>
              <a:gd name="connsiteX102" fmla="*/ 12293159 w 20972162"/>
              <a:gd name="connsiteY102" fmla="*/ 7504791 h 8905253"/>
              <a:gd name="connsiteX103" fmla="*/ 10822026 w 20972162"/>
              <a:gd name="connsiteY103" fmla="*/ 8204885 h 8905253"/>
              <a:gd name="connsiteX104" fmla="*/ 12185513 w 20972162"/>
              <a:gd name="connsiteY104" fmla="*/ 7391070 h 8905253"/>
              <a:gd name="connsiteX105" fmla="*/ 10860239 w 20972162"/>
              <a:gd name="connsiteY105" fmla="*/ 7965142 h 8905253"/>
              <a:gd name="connsiteX106" fmla="*/ 10277645 w 20972162"/>
              <a:gd name="connsiteY106" fmla="*/ 8163333 h 8905253"/>
              <a:gd name="connsiteX107" fmla="*/ 10150469 w 20972162"/>
              <a:gd name="connsiteY107" fmla="*/ 8322433 h 8905253"/>
              <a:gd name="connsiteX108" fmla="*/ 9784012 w 20972162"/>
              <a:gd name="connsiteY108" fmla="*/ 8442167 h 8905253"/>
              <a:gd name="connsiteX109" fmla="*/ 8525402 w 20972162"/>
              <a:gd name="connsiteY109" fmla="*/ 8673162 h 8905253"/>
              <a:gd name="connsiteX110" fmla="*/ 8811817 w 20972162"/>
              <a:gd name="connsiteY110" fmla="*/ 8642272 h 8905253"/>
              <a:gd name="connsiteX111" fmla="*/ 9033259 w 20972162"/>
              <a:gd name="connsiteY111" fmla="*/ 8342661 h 8905253"/>
              <a:gd name="connsiteX112" fmla="*/ 9126681 w 20972162"/>
              <a:gd name="connsiteY112" fmla="*/ 8508048 h 8905253"/>
              <a:gd name="connsiteX113" fmla="*/ 11250686 w 20972162"/>
              <a:gd name="connsiteY113" fmla="*/ 7657330 h 8905253"/>
              <a:gd name="connsiteX114" fmla="*/ 11326269 w 20972162"/>
              <a:gd name="connsiteY114" fmla="*/ 7483741 h 8905253"/>
              <a:gd name="connsiteX115" fmla="*/ 10912678 w 20972162"/>
              <a:gd name="connsiteY115" fmla="*/ 7673731 h 8905253"/>
              <a:gd name="connsiteX116" fmla="*/ 11006945 w 20972162"/>
              <a:gd name="connsiteY116" fmla="*/ 7533220 h 8905253"/>
              <a:gd name="connsiteX117" fmla="*/ 11561935 w 20972162"/>
              <a:gd name="connsiteY117" fmla="*/ 7132463 h 8905253"/>
              <a:gd name="connsiteX118" fmla="*/ 11312889 w 20972162"/>
              <a:gd name="connsiteY118" fmla="*/ 7229508 h 8905253"/>
              <a:gd name="connsiteX119" fmla="*/ 10664477 w 20972162"/>
              <a:gd name="connsiteY119" fmla="*/ 7464878 h 8905253"/>
              <a:gd name="connsiteX120" fmla="*/ 10660018 w 20972162"/>
              <a:gd name="connsiteY120" fmla="*/ 7380133 h 8905253"/>
              <a:gd name="connsiteX121" fmla="*/ 11102057 w 20972162"/>
              <a:gd name="connsiteY121" fmla="*/ 7086810 h 8905253"/>
              <a:gd name="connsiteX122" fmla="*/ 9636229 w 20972162"/>
              <a:gd name="connsiteY122" fmla="*/ 7565749 h 8905253"/>
              <a:gd name="connsiteX123" fmla="*/ 7743430 w 20972162"/>
              <a:gd name="connsiteY123" fmla="*/ 7980447 h 8905253"/>
              <a:gd name="connsiteX124" fmla="*/ 7687378 w 20972162"/>
              <a:gd name="connsiteY124" fmla="*/ 7881214 h 8905253"/>
              <a:gd name="connsiteX125" fmla="*/ 6321967 w 20972162"/>
              <a:gd name="connsiteY125" fmla="*/ 7692589 h 8905253"/>
              <a:gd name="connsiteX126" fmla="*/ 6312203 w 20972162"/>
              <a:gd name="connsiteY126" fmla="*/ 7828999 h 8905253"/>
              <a:gd name="connsiteX127" fmla="*/ 5468028 w 20972162"/>
              <a:gd name="connsiteY127" fmla="*/ 7564105 h 8905253"/>
              <a:gd name="connsiteX128" fmla="*/ 5355923 w 20972162"/>
              <a:gd name="connsiteY128" fmla="*/ 7365639 h 8905253"/>
              <a:gd name="connsiteX129" fmla="*/ 4722579 w 20972162"/>
              <a:gd name="connsiteY129" fmla="*/ 7243444 h 8905253"/>
              <a:gd name="connsiteX130" fmla="*/ 4582025 w 20972162"/>
              <a:gd name="connsiteY130" fmla="*/ 7148311 h 8905253"/>
              <a:gd name="connsiteX131" fmla="*/ 4694975 w 20972162"/>
              <a:gd name="connsiteY131" fmla="*/ 7040878 h 8905253"/>
              <a:gd name="connsiteX132" fmla="*/ 4535736 w 20972162"/>
              <a:gd name="connsiteY132" fmla="*/ 6912668 h 8905253"/>
              <a:gd name="connsiteX133" fmla="*/ 4342743 w 20972162"/>
              <a:gd name="connsiteY133" fmla="*/ 7108946 h 8905253"/>
              <a:gd name="connsiteX134" fmla="*/ 4140831 w 20972162"/>
              <a:gd name="connsiteY134" fmla="*/ 7135735 h 8905253"/>
              <a:gd name="connsiteX135" fmla="*/ 4136371 w 20972162"/>
              <a:gd name="connsiteY135" fmla="*/ 7050992 h 8905253"/>
              <a:gd name="connsiteX136" fmla="*/ 4037645 w 20972162"/>
              <a:gd name="connsiteY136" fmla="*/ 7106758 h 8905253"/>
              <a:gd name="connsiteX137" fmla="*/ 3184550 w 20972162"/>
              <a:gd name="connsiteY137" fmla="*/ 6672376 h 8905253"/>
              <a:gd name="connsiteX138" fmla="*/ 3601756 w 20972162"/>
              <a:gd name="connsiteY138" fmla="*/ 6873028 h 8905253"/>
              <a:gd name="connsiteX139" fmla="*/ 3855262 w 20972162"/>
              <a:gd name="connsiteY139" fmla="*/ 6860727 h 8905253"/>
              <a:gd name="connsiteX140" fmla="*/ 3513640 w 20972162"/>
              <a:gd name="connsiteY140" fmla="*/ 6486486 h 8905253"/>
              <a:gd name="connsiteX141" fmla="*/ 3091128 w 20972162"/>
              <a:gd name="connsiteY141" fmla="*/ 6506988 h 8905253"/>
              <a:gd name="connsiteX142" fmla="*/ 2791335 w 20972162"/>
              <a:gd name="connsiteY142" fmla="*/ 6283646 h 8905253"/>
              <a:gd name="connsiteX143" fmla="*/ 2148229 w 20972162"/>
              <a:gd name="connsiteY143" fmla="*/ 6297860 h 8905253"/>
              <a:gd name="connsiteX144" fmla="*/ 2157993 w 20972162"/>
              <a:gd name="connsiteY144" fmla="*/ 6161449 h 8905253"/>
              <a:gd name="connsiteX145" fmla="*/ 2374130 w 20972162"/>
              <a:gd name="connsiteY145" fmla="*/ 6082993 h 8905253"/>
              <a:gd name="connsiteX146" fmla="*/ 2430183 w 20972162"/>
              <a:gd name="connsiteY146" fmla="*/ 6182226 h 8905253"/>
              <a:gd name="connsiteX147" fmla="*/ 2477316 w 20972162"/>
              <a:gd name="connsiteY147" fmla="*/ 6111970 h 8905253"/>
              <a:gd name="connsiteX148" fmla="*/ 1858198 w 20972162"/>
              <a:gd name="connsiteY148" fmla="*/ 5938108 h 8905253"/>
              <a:gd name="connsiteX149" fmla="*/ 1811064 w 20972162"/>
              <a:gd name="connsiteY149" fmla="*/ 6008364 h 8905253"/>
              <a:gd name="connsiteX150" fmla="*/ 0 w 20972162"/>
              <a:gd name="connsiteY150" fmla="*/ 5722418 h 8905253"/>
              <a:gd name="connsiteX151" fmla="*/ 1717643 w 20972162"/>
              <a:gd name="connsiteY151" fmla="*/ 5842976 h 8905253"/>
              <a:gd name="connsiteX152" fmla="*/ 2177523 w 20972162"/>
              <a:gd name="connsiteY152" fmla="*/ 5888629 h 8905253"/>
              <a:gd name="connsiteX153" fmla="*/ 2731667 w 20972162"/>
              <a:gd name="connsiteY153" fmla="*/ 5793771 h 8905253"/>
              <a:gd name="connsiteX154" fmla="*/ 2502151 w 20972162"/>
              <a:gd name="connsiteY154" fmla="*/ 5617995 h 8905253"/>
              <a:gd name="connsiteX155" fmla="*/ 2525294 w 20972162"/>
              <a:gd name="connsiteY155" fmla="*/ 5735816 h 8905253"/>
              <a:gd name="connsiteX156" fmla="*/ 1980915 w 20972162"/>
              <a:gd name="connsiteY156" fmla="*/ 5694263 h 8905253"/>
              <a:gd name="connsiteX157" fmla="*/ 1497891 w 20972162"/>
              <a:gd name="connsiteY157" fmla="*/ 5530789 h 8905253"/>
              <a:gd name="connsiteX158" fmla="*/ 1319968 w 20972162"/>
              <a:gd name="connsiteY158" fmla="*/ 5369502 h 8905253"/>
              <a:gd name="connsiteX159" fmla="*/ 1080687 w 20972162"/>
              <a:gd name="connsiteY159" fmla="*/ 5330136 h 8905253"/>
              <a:gd name="connsiteX160" fmla="*/ 1418694 w 20972162"/>
              <a:gd name="connsiteY160" fmla="*/ 5313735 h 8905253"/>
              <a:gd name="connsiteX161" fmla="*/ 2418494 w 20972162"/>
              <a:gd name="connsiteY161" fmla="*/ 5316196 h 8905253"/>
              <a:gd name="connsiteX162" fmla="*/ 2564353 w 20972162"/>
              <a:gd name="connsiteY162" fmla="*/ 5190174 h 8905253"/>
              <a:gd name="connsiteX163" fmla="*/ 2817861 w 20972162"/>
              <a:gd name="connsiteY163" fmla="*/ 5177872 h 8905253"/>
              <a:gd name="connsiteX164" fmla="*/ 3226146 w 20972162"/>
              <a:gd name="connsiteY164" fmla="*/ 5209037 h 8905253"/>
              <a:gd name="connsiteX165" fmla="*/ 3301728 w 20972162"/>
              <a:gd name="connsiteY165" fmla="*/ 5035448 h 8905253"/>
              <a:gd name="connsiteX166" fmla="*/ 3475191 w 20972162"/>
              <a:gd name="connsiteY166" fmla="*/ 5111992 h 8905253"/>
              <a:gd name="connsiteX167" fmla="*/ 3536550 w 20972162"/>
              <a:gd name="connsiteY167" fmla="*/ 4990069 h 8905253"/>
              <a:gd name="connsiteX168" fmla="*/ 3986663 w 20972162"/>
              <a:gd name="connsiteY168" fmla="*/ 5172132 h 8905253"/>
              <a:gd name="connsiteX169" fmla="*/ 4160973 w 20972162"/>
              <a:gd name="connsiteY169" fmla="*/ 4942777 h 8905253"/>
              <a:gd name="connsiteX170" fmla="*/ 4278383 w 20972162"/>
              <a:gd name="connsiteY170" fmla="*/ 4920088 h 8905253"/>
              <a:gd name="connsiteX171" fmla="*/ 4287303 w 20972162"/>
              <a:gd name="connsiteY171" fmla="*/ 5089576 h 8905253"/>
              <a:gd name="connsiteX172" fmla="*/ 4583483 w 20972162"/>
              <a:gd name="connsiteY172" fmla="*/ 4922275 h 8905253"/>
              <a:gd name="connsiteX173" fmla="*/ 5094954 w 20972162"/>
              <a:gd name="connsiteY173" fmla="*/ 4982416 h 8905253"/>
              <a:gd name="connsiteX174" fmla="*/ 5104720 w 20972162"/>
              <a:gd name="connsiteY174" fmla="*/ 4846005 h 8905253"/>
              <a:gd name="connsiteX175" fmla="*/ 5255039 w 20972162"/>
              <a:gd name="connsiteY175" fmla="*/ 4804727 h 8905253"/>
              <a:gd name="connsiteX176" fmla="*/ 5311092 w 20972162"/>
              <a:gd name="connsiteY176" fmla="*/ 4903960 h 8905253"/>
              <a:gd name="connsiteX177" fmla="*/ 5813644 w 20972162"/>
              <a:gd name="connsiteY177" fmla="*/ 4794613 h 8905253"/>
              <a:gd name="connsiteX178" fmla="*/ 6762696 w 20972162"/>
              <a:gd name="connsiteY178" fmla="*/ 4476687 h 8905253"/>
              <a:gd name="connsiteX179" fmla="*/ 7711747 w 20972162"/>
              <a:gd name="connsiteY179" fmla="*/ 4158761 h 8905253"/>
              <a:gd name="connsiteX180" fmla="*/ 7548048 w 20972162"/>
              <a:gd name="connsiteY180" fmla="*/ 3945807 h 8905253"/>
              <a:gd name="connsiteX181" fmla="*/ 7219805 w 20972162"/>
              <a:gd name="connsiteY181" fmla="*/ 3825798 h 8905253"/>
              <a:gd name="connsiteX182" fmla="*/ 6881797 w 20972162"/>
              <a:gd name="connsiteY182" fmla="*/ 3842199 h 8905253"/>
              <a:gd name="connsiteX183" fmla="*/ 7849533 w 20972162"/>
              <a:gd name="connsiteY183" fmla="*/ 3557351 h 8905253"/>
              <a:gd name="connsiteX184" fmla="*/ 9197950 w 20972162"/>
              <a:gd name="connsiteY184" fmla="*/ 3101102 h 8905253"/>
              <a:gd name="connsiteX185" fmla="*/ 10589041 w 20972162"/>
              <a:gd name="connsiteY185" fmla="*/ 2489852 h 8905253"/>
              <a:gd name="connsiteX186" fmla="*/ 9094764 w 20972162"/>
              <a:gd name="connsiteY186" fmla="*/ 3072125 h 8905253"/>
              <a:gd name="connsiteX187" fmla="*/ 8686478 w 20972162"/>
              <a:gd name="connsiteY187" fmla="*/ 3040960 h 8905253"/>
              <a:gd name="connsiteX188" fmla="*/ 8470341 w 20972162"/>
              <a:gd name="connsiteY188" fmla="*/ 3119416 h 8905253"/>
              <a:gd name="connsiteX189" fmla="*/ 8465881 w 20972162"/>
              <a:gd name="connsiteY189" fmla="*/ 3034672 h 8905253"/>
              <a:gd name="connsiteX190" fmla="*/ 7338907 w 20972162"/>
              <a:gd name="connsiteY190" fmla="*/ 3191311 h 8905253"/>
              <a:gd name="connsiteX191" fmla="*/ 7310458 w 20972162"/>
              <a:gd name="connsiteY191" fmla="*/ 3294644 h 8905253"/>
              <a:gd name="connsiteX192" fmla="*/ 7095166 w 20972162"/>
              <a:gd name="connsiteY192" fmla="*/ 3067202 h 8905253"/>
              <a:gd name="connsiteX193" fmla="*/ 6752698 w 20972162"/>
              <a:gd name="connsiteY193" fmla="*/ 2998860 h 8905253"/>
              <a:gd name="connsiteX194" fmla="*/ 6555245 w 20972162"/>
              <a:gd name="connsiteY194" fmla="*/ 3110393 h 8905253"/>
              <a:gd name="connsiteX195" fmla="*/ 6081142 w 20972162"/>
              <a:gd name="connsiteY195" fmla="*/ 3116407 h 8905253"/>
              <a:gd name="connsiteX196" fmla="*/ 12837539 w 20972162"/>
              <a:gd name="connsiteY196" fmla="*/ 7011 h 89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0972162" h="8905253">
                <a:moveTo>
                  <a:pt x="12844930" y="0"/>
                </a:moveTo>
                <a:lnTo>
                  <a:pt x="19669233" y="0"/>
                </a:lnTo>
                <a:lnTo>
                  <a:pt x="19646821" y="35998"/>
                </a:lnTo>
                <a:cubicBezTo>
                  <a:pt x="19581069" y="125975"/>
                  <a:pt x="19471495" y="232183"/>
                  <a:pt x="19541561" y="356224"/>
                </a:cubicBezTo>
                <a:cubicBezTo>
                  <a:pt x="19306739" y="401603"/>
                  <a:pt x="19503347" y="595967"/>
                  <a:pt x="19371711" y="670323"/>
                </a:cubicBezTo>
                <a:cubicBezTo>
                  <a:pt x="19348567" y="552502"/>
                  <a:pt x="19395701" y="482246"/>
                  <a:pt x="19372557" y="364424"/>
                </a:cubicBezTo>
                <a:cubicBezTo>
                  <a:pt x="19278289" y="504935"/>
                  <a:pt x="19296973" y="538013"/>
                  <a:pt x="19113745" y="597880"/>
                </a:cubicBezTo>
                <a:cubicBezTo>
                  <a:pt x="19202707" y="678524"/>
                  <a:pt x="19287209" y="674424"/>
                  <a:pt x="19357487" y="721990"/>
                </a:cubicBezTo>
                <a:cubicBezTo>
                  <a:pt x="19576393" y="1340075"/>
                  <a:pt x="19203785" y="1986864"/>
                  <a:pt x="19521417" y="2549182"/>
                </a:cubicBezTo>
                <a:cubicBezTo>
                  <a:pt x="19507193" y="2600849"/>
                  <a:pt x="19530337" y="2718671"/>
                  <a:pt x="19431611" y="2774438"/>
                </a:cubicBezTo>
                <a:cubicBezTo>
                  <a:pt x="19567705" y="2784826"/>
                  <a:pt x="19544561" y="2667004"/>
                  <a:pt x="19647749" y="2695981"/>
                </a:cubicBezTo>
                <a:cubicBezTo>
                  <a:pt x="19685117" y="2762136"/>
                  <a:pt x="19745629" y="2946113"/>
                  <a:pt x="19844355" y="2890346"/>
                </a:cubicBezTo>
                <a:cubicBezTo>
                  <a:pt x="19896795" y="2598936"/>
                  <a:pt x="19911865" y="2241370"/>
                  <a:pt x="19851351" y="2057394"/>
                </a:cubicBezTo>
                <a:cubicBezTo>
                  <a:pt x="19813983" y="1991238"/>
                  <a:pt x="19987447" y="2067782"/>
                  <a:pt x="19879801" y="1954060"/>
                </a:cubicBezTo>
                <a:cubicBezTo>
                  <a:pt x="19964303" y="1949960"/>
                  <a:pt x="19954539" y="2086371"/>
                  <a:pt x="20024815" y="2133937"/>
                </a:cubicBezTo>
                <a:cubicBezTo>
                  <a:pt x="20123543" y="2078170"/>
                  <a:pt x="20077253" y="1842526"/>
                  <a:pt x="20283627" y="1900481"/>
                </a:cubicBezTo>
                <a:cubicBezTo>
                  <a:pt x="20226729" y="2107147"/>
                  <a:pt x="20427795" y="2386256"/>
                  <a:pt x="20455399" y="2588822"/>
                </a:cubicBezTo>
                <a:cubicBezTo>
                  <a:pt x="20764959" y="2675753"/>
                  <a:pt x="21093201" y="2795762"/>
                  <a:pt x="20927811" y="3194606"/>
                </a:cubicBezTo>
                <a:cubicBezTo>
                  <a:pt x="20866453" y="3316528"/>
                  <a:pt x="20857535" y="3147040"/>
                  <a:pt x="20824625" y="3165629"/>
                </a:cubicBezTo>
                <a:cubicBezTo>
                  <a:pt x="20565815" y="3399085"/>
                  <a:pt x="20710829" y="3578961"/>
                  <a:pt x="20709983" y="3884860"/>
                </a:cubicBezTo>
                <a:cubicBezTo>
                  <a:pt x="20611257" y="3940627"/>
                  <a:pt x="20531215" y="4029471"/>
                  <a:pt x="20475161" y="3930239"/>
                </a:cubicBezTo>
                <a:cubicBezTo>
                  <a:pt x="20347987" y="4089339"/>
                  <a:pt x="20389815" y="4240238"/>
                  <a:pt x="20192361" y="4351772"/>
                </a:cubicBezTo>
                <a:cubicBezTo>
                  <a:pt x="20154993" y="4285617"/>
                  <a:pt x="20136309" y="4252539"/>
                  <a:pt x="20117625" y="4219462"/>
                </a:cubicBezTo>
                <a:cubicBezTo>
                  <a:pt x="19985989" y="4293818"/>
                  <a:pt x="19990449" y="4378562"/>
                  <a:pt x="20046501" y="4477795"/>
                </a:cubicBezTo>
                <a:cubicBezTo>
                  <a:pt x="19853509" y="4674073"/>
                  <a:pt x="19552869" y="4756630"/>
                  <a:pt x="19519115" y="5081117"/>
                </a:cubicBezTo>
                <a:cubicBezTo>
                  <a:pt x="19340345" y="5225729"/>
                  <a:pt x="19142893" y="5337263"/>
                  <a:pt x="19067311" y="5510852"/>
                </a:cubicBezTo>
                <a:cubicBezTo>
                  <a:pt x="19160731" y="5676239"/>
                  <a:pt x="19319971" y="5804449"/>
                  <a:pt x="19310205" y="5940860"/>
                </a:cubicBezTo>
                <a:cubicBezTo>
                  <a:pt x="19244389" y="5978038"/>
                  <a:pt x="19136743" y="5864316"/>
                  <a:pt x="19183875" y="5794061"/>
                </a:cubicBezTo>
                <a:cubicBezTo>
                  <a:pt x="19033555" y="5835339"/>
                  <a:pt x="18986423" y="5905595"/>
                  <a:pt x="18873471" y="6013029"/>
                </a:cubicBezTo>
                <a:cubicBezTo>
                  <a:pt x="18770285" y="5984051"/>
                  <a:pt x="18798735" y="5880718"/>
                  <a:pt x="18648415" y="5921997"/>
                </a:cubicBezTo>
                <a:cubicBezTo>
                  <a:pt x="18601281" y="5992252"/>
                  <a:pt x="18624425" y="6110074"/>
                  <a:pt x="18577291" y="6180329"/>
                </a:cubicBezTo>
                <a:cubicBezTo>
                  <a:pt x="18492789" y="6184430"/>
                  <a:pt x="18436737" y="6085197"/>
                  <a:pt x="18319325" y="6107887"/>
                </a:cubicBezTo>
                <a:cubicBezTo>
                  <a:pt x="18346929" y="6310452"/>
                  <a:pt x="18285571" y="6432375"/>
                  <a:pt x="18125487" y="6610064"/>
                </a:cubicBezTo>
                <a:cubicBezTo>
                  <a:pt x="18121027" y="6525319"/>
                  <a:pt x="18186845" y="6488141"/>
                  <a:pt x="18149477" y="6421986"/>
                </a:cubicBezTo>
                <a:cubicBezTo>
                  <a:pt x="17937799" y="6585187"/>
                  <a:pt x="18148631" y="6727885"/>
                  <a:pt x="18021455" y="6886985"/>
                </a:cubicBezTo>
                <a:cubicBezTo>
                  <a:pt x="17998311" y="6769164"/>
                  <a:pt x="17895125" y="6740187"/>
                  <a:pt x="17824847" y="6692620"/>
                </a:cubicBezTo>
                <a:cubicBezTo>
                  <a:pt x="17707437" y="6715310"/>
                  <a:pt x="17815083" y="6829031"/>
                  <a:pt x="17716357" y="6884798"/>
                </a:cubicBezTo>
                <a:cubicBezTo>
                  <a:pt x="17739501" y="7002620"/>
                  <a:pt x="17866677" y="6843520"/>
                  <a:pt x="17922729" y="6942752"/>
                </a:cubicBezTo>
                <a:cubicBezTo>
                  <a:pt x="17865831" y="7149419"/>
                  <a:pt x="17761799" y="7426340"/>
                  <a:pt x="17578571" y="7486208"/>
                </a:cubicBezTo>
                <a:cubicBezTo>
                  <a:pt x="17588335" y="7349797"/>
                  <a:pt x="17494069" y="7490308"/>
                  <a:pt x="17438015" y="7391075"/>
                </a:cubicBezTo>
                <a:cubicBezTo>
                  <a:pt x="17480689" y="7236076"/>
                  <a:pt x="17607019" y="7382875"/>
                  <a:pt x="17687063" y="7294030"/>
                </a:cubicBezTo>
                <a:cubicBezTo>
                  <a:pt x="17607865" y="7076976"/>
                  <a:pt x="17749265" y="6866209"/>
                  <a:pt x="17622935" y="6719410"/>
                </a:cubicBezTo>
                <a:cubicBezTo>
                  <a:pt x="17787479" y="6626465"/>
                  <a:pt x="17718047" y="6273000"/>
                  <a:pt x="17685139" y="6291589"/>
                </a:cubicBezTo>
                <a:cubicBezTo>
                  <a:pt x="17610401" y="6159279"/>
                  <a:pt x="17769641" y="6287489"/>
                  <a:pt x="17783865" y="6235822"/>
                </a:cubicBezTo>
                <a:cubicBezTo>
                  <a:pt x="17911041" y="6076722"/>
                  <a:pt x="17864753" y="5841079"/>
                  <a:pt x="17921651" y="5634413"/>
                </a:cubicBezTo>
                <a:cubicBezTo>
                  <a:pt x="17748187" y="5557869"/>
                  <a:pt x="17794475" y="5793513"/>
                  <a:pt x="17728657" y="5830691"/>
                </a:cubicBezTo>
                <a:cubicBezTo>
                  <a:pt x="17573877" y="5787225"/>
                  <a:pt x="17738423" y="5694280"/>
                  <a:pt x="17682369" y="5595047"/>
                </a:cubicBezTo>
                <a:cubicBezTo>
                  <a:pt x="17579183" y="5566070"/>
                  <a:pt x="17625471" y="5801714"/>
                  <a:pt x="17559653" y="5838892"/>
                </a:cubicBezTo>
                <a:cubicBezTo>
                  <a:pt x="17615707" y="5938124"/>
                  <a:pt x="17714433" y="5882357"/>
                  <a:pt x="17756261" y="6033257"/>
                </a:cubicBezTo>
                <a:cubicBezTo>
                  <a:pt x="17742037" y="6084923"/>
                  <a:pt x="17610401" y="6159279"/>
                  <a:pt x="17544583" y="6196457"/>
                </a:cubicBezTo>
                <a:cubicBezTo>
                  <a:pt x="17540123" y="6111713"/>
                  <a:pt x="17436937" y="6082736"/>
                  <a:pt x="17380885" y="5983503"/>
                </a:cubicBezTo>
                <a:cubicBezTo>
                  <a:pt x="17526745" y="5857481"/>
                  <a:pt x="17371965" y="5814015"/>
                  <a:pt x="17414639" y="5659015"/>
                </a:cubicBezTo>
                <a:cubicBezTo>
                  <a:pt x="17278543" y="5648627"/>
                  <a:pt x="17343515" y="5917348"/>
                  <a:pt x="17193197" y="5958627"/>
                </a:cubicBezTo>
                <a:cubicBezTo>
                  <a:pt x="17230565" y="6024782"/>
                  <a:pt x="17173667" y="6231448"/>
                  <a:pt x="17323987" y="6190169"/>
                </a:cubicBezTo>
                <a:cubicBezTo>
                  <a:pt x="17328445" y="6274914"/>
                  <a:pt x="17285773" y="6429913"/>
                  <a:pt x="17130993" y="6386448"/>
                </a:cubicBezTo>
                <a:cubicBezTo>
                  <a:pt x="17083859" y="6456703"/>
                  <a:pt x="17191505" y="6570424"/>
                  <a:pt x="17181741" y="6706835"/>
                </a:cubicBezTo>
                <a:cubicBezTo>
                  <a:pt x="17115923" y="6744013"/>
                  <a:pt x="17059871" y="6644780"/>
                  <a:pt x="16994053" y="6681958"/>
                </a:cubicBezTo>
                <a:cubicBezTo>
                  <a:pt x="16989593" y="6597214"/>
                  <a:pt x="17018041" y="6493881"/>
                  <a:pt x="17046491" y="6390548"/>
                </a:cubicBezTo>
                <a:cubicBezTo>
                  <a:pt x="17009123" y="6324393"/>
                  <a:pt x="16943305" y="6361571"/>
                  <a:pt x="16877487" y="6398749"/>
                </a:cubicBezTo>
                <a:cubicBezTo>
                  <a:pt x="16864107" y="6144516"/>
                  <a:pt x="16615061" y="6241562"/>
                  <a:pt x="16601683" y="5987330"/>
                </a:cubicBezTo>
                <a:cubicBezTo>
                  <a:pt x="16437139" y="6080274"/>
                  <a:pt x="16413149" y="6268352"/>
                  <a:pt x="16229919" y="6328219"/>
                </a:cubicBezTo>
                <a:cubicBezTo>
                  <a:pt x="16201471" y="6431552"/>
                  <a:pt x="16290433" y="6512196"/>
                  <a:pt x="16210391" y="6601040"/>
                </a:cubicBezTo>
                <a:cubicBezTo>
                  <a:pt x="16092979" y="6623730"/>
                  <a:pt x="16205931" y="6516296"/>
                  <a:pt x="16168563" y="6450141"/>
                </a:cubicBezTo>
                <a:cubicBezTo>
                  <a:pt x="15891067" y="6650520"/>
                  <a:pt x="16045001" y="6999884"/>
                  <a:pt x="15837783" y="7247829"/>
                </a:cubicBezTo>
                <a:cubicBezTo>
                  <a:pt x="15866233" y="7144496"/>
                  <a:pt x="15791495" y="7012185"/>
                  <a:pt x="15749667" y="6861286"/>
                </a:cubicBezTo>
                <a:cubicBezTo>
                  <a:pt x="15669624" y="6950131"/>
                  <a:pt x="15641175" y="7053464"/>
                  <a:pt x="15612726" y="7156797"/>
                </a:cubicBezTo>
                <a:cubicBezTo>
                  <a:pt x="15509540" y="7127820"/>
                  <a:pt x="15495315" y="7179487"/>
                  <a:pt x="15415273" y="7268331"/>
                </a:cubicBezTo>
                <a:cubicBezTo>
                  <a:pt x="15439262" y="7080254"/>
                  <a:pt x="15250729" y="7361276"/>
                  <a:pt x="15208900" y="7210377"/>
                </a:cubicBezTo>
                <a:cubicBezTo>
                  <a:pt x="15128858" y="7299221"/>
                  <a:pt x="15100409" y="7402555"/>
                  <a:pt x="15123553" y="7520376"/>
                </a:cubicBezTo>
                <a:cubicBezTo>
                  <a:pt x="15240964" y="7497687"/>
                  <a:pt x="15475786" y="7452308"/>
                  <a:pt x="15433957" y="7301409"/>
                </a:cubicBezTo>
                <a:cubicBezTo>
                  <a:pt x="15630565" y="7495774"/>
                  <a:pt x="15225894" y="7855252"/>
                  <a:pt x="15121862" y="8132174"/>
                </a:cubicBezTo>
                <a:cubicBezTo>
                  <a:pt x="15206364" y="8128073"/>
                  <a:pt x="15262417" y="8227306"/>
                  <a:pt x="15337154" y="8359616"/>
                </a:cubicBezTo>
                <a:cubicBezTo>
                  <a:pt x="15322930" y="8411283"/>
                  <a:pt x="15257112" y="8448461"/>
                  <a:pt x="15191294" y="8485639"/>
                </a:cubicBezTo>
                <a:cubicBezTo>
                  <a:pt x="15186834" y="8400895"/>
                  <a:pt x="15112097" y="8268585"/>
                  <a:pt x="15107637" y="8183841"/>
                </a:cubicBezTo>
                <a:cubicBezTo>
                  <a:pt x="14938634" y="8192041"/>
                  <a:pt x="14984922" y="8427684"/>
                  <a:pt x="14764325" y="8421396"/>
                </a:cubicBezTo>
                <a:cubicBezTo>
                  <a:pt x="14614851" y="8156776"/>
                  <a:pt x="14962623" y="8003964"/>
                  <a:pt x="14780240" y="7757933"/>
                </a:cubicBezTo>
                <a:cubicBezTo>
                  <a:pt x="14808689" y="7654600"/>
                  <a:pt x="14982153" y="7731143"/>
                  <a:pt x="14907415" y="7598833"/>
                </a:cubicBezTo>
                <a:cubicBezTo>
                  <a:pt x="14738411" y="7607034"/>
                  <a:pt x="14667289" y="7865366"/>
                  <a:pt x="14657524" y="8001777"/>
                </a:cubicBezTo>
                <a:cubicBezTo>
                  <a:pt x="14522274" y="7685490"/>
                  <a:pt x="14032255" y="8354968"/>
                  <a:pt x="14135442" y="8383945"/>
                </a:cubicBezTo>
                <a:cubicBezTo>
                  <a:pt x="13905080" y="8514068"/>
                  <a:pt x="13853487" y="8499579"/>
                  <a:pt x="13495949" y="8788802"/>
                </a:cubicBezTo>
                <a:cubicBezTo>
                  <a:pt x="13398068" y="8538670"/>
                  <a:pt x="13886396" y="8480990"/>
                  <a:pt x="13769830" y="8197781"/>
                </a:cubicBezTo>
                <a:cubicBezTo>
                  <a:pt x="13666644" y="8168804"/>
                  <a:pt x="13525244" y="8379570"/>
                  <a:pt x="13473651" y="8365081"/>
                </a:cubicBezTo>
                <a:cubicBezTo>
                  <a:pt x="13347320" y="8218283"/>
                  <a:pt x="13427363" y="8129438"/>
                  <a:pt x="13385535" y="7978539"/>
                </a:cubicBezTo>
                <a:cubicBezTo>
                  <a:pt x="13366850" y="7945461"/>
                  <a:pt x="13319717" y="8015717"/>
                  <a:pt x="13268124" y="8001228"/>
                </a:cubicBezTo>
                <a:cubicBezTo>
                  <a:pt x="13230755" y="7935073"/>
                  <a:pt x="13296573" y="7897895"/>
                  <a:pt x="13207611" y="7817252"/>
                </a:cubicBezTo>
                <a:cubicBezTo>
                  <a:pt x="12949645" y="7744809"/>
                  <a:pt x="12939035" y="8187118"/>
                  <a:pt x="13023537" y="8183018"/>
                </a:cubicBezTo>
                <a:cubicBezTo>
                  <a:pt x="12896362" y="8342118"/>
                  <a:pt x="12942649" y="8577761"/>
                  <a:pt x="12815474" y="8736861"/>
                </a:cubicBezTo>
                <a:cubicBezTo>
                  <a:pt x="12712287" y="8707884"/>
                  <a:pt x="12689143" y="8590063"/>
                  <a:pt x="12623326" y="8627240"/>
                </a:cubicBezTo>
                <a:cubicBezTo>
                  <a:pt x="12515680" y="8513519"/>
                  <a:pt x="12811859" y="8346219"/>
                  <a:pt x="12718438" y="8180831"/>
                </a:cubicBezTo>
                <a:cubicBezTo>
                  <a:pt x="12798480" y="8091986"/>
                  <a:pt x="12821625" y="8209808"/>
                  <a:pt x="12873218" y="8224296"/>
                </a:cubicBezTo>
                <a:cubicBezTo>
                  <a:pt x="12920351" y="8154041"/>
                  <a:pt x="12967484" y="8083785"/>
                  <a:pt x="12878523" y="8003142"/>
                </a:cubicBezTo>
                <a:cubicBezTo>
                  <a:pt x="12859838" y="7970064"/>
                  <a:pt x="12798480" y="8091986"/>
                  <a:pt x="12728203" y="8044420"/>
                </a:cubicBezTo>
                <a:cubicBezTo>
                  <a:pt x="12676609" y="8029932"/>
                  <a:pt x="12713978" y="8096087"/>
                  <a:pt x="12732662" y="8129164"/>
                </a:cubicBezTo>
                <a:cubicBezTo>
                  <a:pt x="12652620" y="8218009"/>
                  <a:pt x="12629476" y="8100187"/>
                  <a:pt x="12530749" y="8155954"/>
                </a:cubicBezTo>
                <a:cubicBezTo>
                  <a:pt x="12474697" y="8056722"/>
                  <a:pt x="12592107" y="8034032"/>
                  <a:pt x="12536054" y="7934799"/>
                </a:cubicBezTo>
                <a:cubicBezTo>
                  <a:pt x="12517370" y="7901722"/>
                  <a:pt x="12404419" y="8009155"/>
                  <a:pt x="12338602" y="8046333"/>
                </a:cubicBezTo>
                <a:cubicBezTo>
                  <a:pt x="12291468" y="8116589"/>
                  <a:pt x="12417799" y="8263388"/>
                  <a:pt x="12319072" y="8319154"/>
                </a:cubicBezTo>
                <a:cubicBezTo>
                  <a:pt x="12220345" y="8374922"/>
                  <a:pt x="12182976" y="8308767"/>
                  <a:pt x="12102934" y="8397611"/>
                </a:cubicBezTo>
                <a:cubicBezTo>
                  <a:pt x="12079790" y="8279789"/>
                  <a:pt x="12314612" y="8234410"/>
                  <a:pt x="12239875" y="8102100"/>
                </a:cubicBezTo>
                <a:cubicBezTo>
                  <a:pt x="12221191" y="8069023"/>
                  <a:pt x="12174058" y="8139278"/>
                  <a:pt x="12141148" y="8157867"/>
                </a:cubicBezTo>
                <a:cubicBezTo>
                  <a:pt x="12282549" y="7947101"/>
                  <a:pt x="12527135" y="7765311"/>
                  <a:pt x="12616943" y="7540056"/>
                </a:cubicBezTo>
                <a:cubicBezTo>
                  <a:pt x="11723944" y="7957215"/>
                  <a:pt x="10910142" y="8591427"/>
                  <a:pt x="10045592" y="8905253"/>
                </a:cubicBezTo>
                <a:cubicBezTo>
                  <a:pt x="10596124" y="8419752"/>
                  <a:pt x="11747088" y="8075036"/>
                  <a:pt x="12293159" y="7504791"/>
                </a:cubicBezTo>
                <a:cubicBezTo>
                  <a:pt x="11856425" y="7576960"/>
                  <a:pt x="11343262" y="8128616"/>
                  <a:pt x="10822026" y="8204885"/>
                </a:cubicBezTo>
                <a:cubicBezTo>
                  <a:pt x="11127970" y="7901174"/>
                  <a:pt x="11743473" y="7684393"/>
                  <a:pt x="12185513" y="7391070"/>
                </a:cubicBezTo>
                <a:cubicBezTo>
                  <a:pt x="11904403" y="7200805"/>
                  <a:pt x="11344107" y="7822717"/>
                  <a:pt x="10860239" y="7965142"/>
                </a:cubicBezTo>
                <a:cubicBezTo>
                  <a:pt x="10761513" y="8020908"/>
                  <a:pt x="10460874" y="8103465"/>
                  <a:pt x="10277645" y="8163333"/>
                </a:cubicBezTo>
                <a:cubicBezTo>
                  <a:pt x="10211827" y="8200511"/>
                  <a:pt x="10094416" y="8223200"/>
                  <a:pt x="10150469" y="8322433"/>
                </a:cubicBezTo>
                <a:cubicBezTo>
                  <a:pt x="10028599" y="8260378"/>
                  <a:pt x="9826685" y="8287168"/>
                  <a:pt x="9784012" y="8442167"/>
                </a:cubicBezTo>
                <a:cubicBezTo>
                  <a:pt x="9394412" y="8444081"/>
                  <a:pt x="8886553" y="8774582"/>
                  <a:pt x="8525402" y="8673162"/>
                </a:cubicBezTo>
                <a:cubicBezTo>
                  <a:pt x="8572536" y="8602906"/>
                  <a:pt x="8727314" y="8646372"/>
                  <a:pt x="8811817" y="8642272"/>
                </a:cubicBezTo>
                <a:cubicBezTo>
                  <a:pt x="8873174" y="8520350"/>
                  <a:pt x="8850031" y="8402528"/>
                  <a:pt x="9033259" y="8342661"/>
                </a:cubicBezTo>
                <a:cubicBezTo>
                  <a:pt x="8971901" y="8464583"/>
                  <a:pt x="9051944" y="8375738"/>
                  <a:pt x="9126681" y="8508048"/>
                </a:cubicBezTo>
                <a:cubicBezTo>
                  <a:pt x="9840910" y="8235502"/>
                  <a:pt x="10484863" y="7915388"/>
                  <a:pt x="11250686" y="7657330"/>
                </a:cubicBezTo>
                <a:cubicBezTo>
                  <a:pt x="11316504" y="7620151"/>
                  <a:pt x="11208857" y="7506430"/>
                  <a:pt x="11326269" y="7483741"/>
                </a:cubicBezTo>
                <a:cubicBezTo>
                  <a:pt x="11204398" y="7421686"/>
                  <a:pt x="11044313" y="7599375"/>
                  <a:pt x="10912678" y="7673731"/>
                </a:cubicBezTo>
                <a:cubicBezTo>
                  <a:pt x="10823716" y="7593087"/>
                  <a:pt x="10974036" y="7551809"/>
                  <a:pt x="11006945" y="7533220"/>
                </a:cubicBezTo>
                <a:cubicBezTo>
                  <a:pt x="10720530" y="7564110"/>
                  <a:pt x="11416075" y="7258486"/>
                  <a:pt x="11561935" y="7132463"/>
                </a:cubicBezTo>
                <a:cubicBezTo>
                  <a:pt x="11468514" y="6967075"/>
                  <a:pt x="11360023" y="7159253"/>
                  <a:pt x="11312889" y="7229508"/>
                </a:cubicBezTo>
                <a:cubicBezTo>
                  <a:pt x="11125201" y="7204632"/>
                  <a:pt x="10866390" y="7438088"/>
                  <a:pt x="10664477" y="7464878"/>
                </a:cubicBezTo>
                <a:cubicBezTo>
                  <a:pt x="10678702" y="7413211"/>
                  <a:pt x="10711611" y="7394622"/>
                  <a:pt x="10660018" y="7380133"/>
                </a:cubicBezTo>
                <a:cubicBezTo>
                  <a:pt x="10721375" y="7258211"/>
                  <a:pt x="11040699" y="7208732"/>
                  <a:pt x="11102057" y="7086810"/>
                </a:cubicBezTo>
                <a:cubicBezTo>
                  <a:pt x="10636874" y="7262312"/>
                  <a:pt x="10087188" y="7441914"/>
                  <a:pt x="9636229" y="7565749"/>
                </a:cubicBezTo>
                <a:cubicBezTo>
                  <a:pt x="8969132" y="7768041"/>
                  <a:pt x="8330484" y="7867000"/>
                  <a:pt x="7743430" y="7980447"/>
                </a:cubicBezTo>
                <a:cubicBezTo>
                  <a:pt x="7706062" y="7914292"/>
                  <a:pt x="7673153" y="7932881"/>
                  <a:pt x="7687378" y="7881214"/>
                </a:cubicBezTo>
                <a:cubicBezTo>
                  <a:pt x="7241724" y="7783895"/>
                  <a:pt x="6767622" y="7789908"/>
                  <a:pt x="6321967" y="7692589"/>
                </a:cubicBezTo>
                <a:cubicBezTo>
                  <a:pt x="6237466" y="7696689"/>
                  <a:pt x="6274834" y="7762844"/>
                  <a:pt x="6312203" y="7828999"/>
                </a:cubicBezTo>
                <a:cubicBezTo>
                  <a:pt x="6021328" y="7775146"/>
                  <a:pt x="5801576" y="7462959"/>
                  <a:pt x="5468028" y="7564105"/>
                </a:cubicBezTo>
                <a:cubicBezTo>
                  <a:pt x="5411975" y="7464872"/>
                  <a:pt x="5463569" y="7479361"/>
                  <a:pt x="5355923" y="7365639"/>
                </a:cubicBezTo>
                <a:cubicBezTo>
                  <a:pt x="5158469" y="7477173"/>
                  <a:pt x="4831071" y="7051266"/>
                  <a:pt x="4722579" y="7243444"/>
                </a:cubicBezTo>
                <a:cubicBezTo>
                  <a:pt x="4623853" y="7299211"/>
                  <a:pt x="4614933" y="7129722"/>
                  <a:pt x="4582025" y="7148311"/>
                </a:cubicBezTo>
                <a:cubicBezTo>
                  <a:pt x="4577565" y="7063567"/>
                  <a:pt x="4718119" y="7158699"/>
                  <a:pt x="4694975" y="7040878"/>
                </a:cubicBezTo>
                <a:cubicBezTo>
                  <a:pt x="4624698" y="6993312"/>
                  <a:pt x="4591789" y="7011901"/>
                  <a:pt x="4535736" y="6912668"/>
                </a:cubicBezTo>
                <a:cubicBezTo>
                  <a:pt x="4385417" y="6953946"/>
                  <a:pt x="4389877" y="7038690"/>
                  <a:pt x="4342743" y="7108946"/>
                </a:cubicBezTo>
                <a:cubicBezTo>
                  <a:pt x="4235098" y="6995225"/>
                  <a:pt x="4136371" y="7050992"/>
                  <a:pt x="4140831" y="7135735"/>
                </a:cubicBezTo>
                <a:cubicBezTo>
                  <a:pt x="4103463" y="7069581"/>
                  <a:pt x="4018961" y="7073681"/>
                  <a:pt x="4136371" y="7050992"/>
                </a:cubicBezTo>
                <a:cubicBezTo>
                  <a:pt x="4047410" y="6970348"/>
                  <a:pt x="4070553" y="7088169"/>
                  <a:pt x="4037645" y="7106758"/>
                </a:cubicBezTo>
                <a:cubicBezTo>
                  <a:pt x="3723627" y="6935082"/>
                  <a:pt x="3418526" y="6932896"/>
                  <a:pt x="3184550" y="6672376"/>
                </a:cubicBezTo>
                <a:cubicBezTo>
                  <a:pt x="3306421" y="6734431"/>
                  <a:pt x="3475424" y="6726230"/>
                  <a:pt x="3601756" y="6873028"/>
                </a:cubicBezTo>
                <a:cubicBezTo>
                  <a:pt x="3714707" y="6765595"/>
                  <a:pt x="3752076" y="6831750"/>
                  <a:pt x="3855262" y="6860727"/>
                </a:cubicBezTo>
                <a:cubicBezTo>
                  <a:pt x="3827658" y="6658161"/>
                  <a:pt x="3592836" y="6703540"/>
                  <a:pt x="3513640" y="6486486"/>
                </a:cubicBezTo>
                <a:cubicBezTo>
                  <a:pt x="3382003" y="6560842"/>
                  <a:pt x="3171170" y="6418144"/>
                  <a:pt x="3091128" y="6506988"/>
                </a:cubicBezTo>
                <a:cubicBezTo>
                  <a:pt x="3002167" y="6426344"/>
                  <a:pt x="2960338" y="6275445"/>
                  <a:pt x="2791335" y="6283646"/>
                </a:cubicBezTo>
                <a:cubicBezTo>
                  <a:pt x="2800254" y="6453134"/>
                  <a:pt x="2364365" y="6219404"/>
                  <a:pt x="2148229" y="6297860"/>
                </a:cubicBezTo>
                <a:cubicBezTo>
                  <a:pt x="2195362" y="6227604"/>
                  <a:pt x="2246955" y="6242093"/>
                  <a:pt x="2157993" y="6161449"/>
                </a:cubicBezTo>
                <a:cubicBezTo>
                  <a:pt x="2242495" y="6157349"/>
                  <a:pt x="2275404" y="6138760"/>
                  <a:pt x="2374130" y="6082993"/>
                </a:cubicBezTo>
                <a:cubicBezTo>
                  <a:pt x="2392814" y="6116071"/>
                  <a:pt x="2411499" y="6149148"/>
                  <a:pt x="2430183" y="6182226"/>
                </a:cubicBezTo>
                <a:cubicBezTo>
                  <a:pt x="2463092" y="6163637"/>
                  <a:pt x="2444408" y="6130559"/>
                  <a:pt x="2477316" y="6111970"/>
                </a:cubicBezTo>
                <a:cubicBezTo>
                  <a:pt x="2318078" y="5983761"/>
                  <a:pt x="1947161" y="6018751"/>
                  <a:pt x="1858198" y="5938108"/>
                </a:cubicBezTo>
                <a:cubicBezTo>
                  <a:pt x="1825289" y="5956697"/>
                  <a:pt x="1792380" y="5975286"/>
                  <a:pt x="1811064" y="6008364"/>
                </a:cubicBezTo>
                <a:cubicBezTo>
                  <a:pt x="1224856" y="5815912"/>
                  <a:pt x="600433" y="5863204"/>
                  <a:pt x="0" y="5722418"/>
                </a:cubicBezTo>
                <a:cubicBezTo>
                  <a:pt x="577289" y="5745383"/>
                  <a:pt x="1154579" y="5768345"/>
                  <a:pt x="1717643" y="5842976"/>
                </a:cubicBezTo>
                <a:cubicBezTo>
                  <a:pt x="1774542" y="5636309"/>
                  <a:pt x="2140154" y="5822473"/>
                  <a:pt x="2177523" y="5888629"/>
                </a:cubicBezTo>
                <a:cubicBezTo>
                  <a:pt x="2370515" y="5692351"/>
                  <a:pt x="2505765" y="6008637"/>
                  <a:pt x="2731667" y="5793771"/>
                </a:cubicBezTo>
                <a:cubicBezTo>
                  <a:pt x="2642705" y="5713127"/>
                  <a:pt x="2548439" y="5853638"/>
                  <a:pt x="2502151" y="5617995"/>
                </a:cubicBezTo>
                <a:cubicBezTo>
                  <a:pt x="2403424" y="5673762"/>
                  <a:pt x="2539519" y="5684150"/>
                  <a:pt x="2525294" y="5735816"/>
                </a:cubicBezTo>
                <a:cubicBezTo>
                  <a:pt x="2337607" y="5710939"/>
                  <a:pt x="2182827" y="5667473"/>
                  <a:pt x="1980915" y="5694263"/>
                </a:cubicBezTo>
                <a:cubicBezTo>
                  <a:pt x="1854585" y="5547465"/>
                  <a:pt x="1728254" y="5400665"/>
                  <a:pt x="1497891" y="5530789"/>
                </a:cubicBezTo>
                <a:cubicBezTo>
                  <a:pt x="1460523" y="5464634"/>
                  <a:pt x="1310203" y="5505913"/>
                  <a:pt x="1319968" y="5369502"/>
                </a:cubicBezTo>
                <a:cubicBezTo>
                  <a:pt x="1268375" y="5355014"/>
                  <a:pt x="1136740" y="5429369"/>
                  <a:pt x="1080687" y="5330136"/>
                </a:cubicBezTo>
                <a:cubicBezTo>
                  <a:pt x="1160729" y="5241292"/>
                  <a:pt x="1325273" y="5148347"/>
                  <a:pt x="1418694" y="5313735"/>
                </a:cubicBezTo>
                <a:cubicBezTo>
                  <a:pt x="1762009" y="5076178"/>
                  <a:pt x="2132080" y="5347086"/>
                  <a:pt x="2418494" y="5316196"/>
                </a:cubicBezTo>
                <a:cubicBezTo>
                  <a:pt x="2502996" y="5312096"/>
                  <a:pt x="2531444" y="5208762"/>
                  <a:pt x="2564353" y="5190174"/>
                </a:cubicBezTo>
                <a:cubicBezTo>
                  <a:pt x="2597262" y="5171585"/>
                  <a:pt x="2892598" y="5310182"/>
                  <a:pt x="2817861" y="5177872"/>
                </a:cubicBezTo>
                <a:cubicBezTo>
                  <a:pt x="2953956" y="5188260"/>
                  <a:pt x="3104275" y="5146981"/>
                  <a:pt x="3226146" y="5209037"/>
                </a:cubicBezTo>
                <a:cubicBezTo>
                  <a:pt x="3343557" y="5186347"/>
                  <a:pt x="3151408" y="5076726"/>
                  <a:pt x="3301728" y="5035448"/>
                </a:cubicBezTo>
                <a:cubicBezTo>
                  <a:pt x="3273279" y="5138781"/>
                  <a:pt x="3404914" y="5064425"/>
                  <a:pt x="3475191" y="5111992"/>
                </a:cubicBezTo>
                <a:cubicBezTo>
                  <a:pt x="3559694" y="5107891"/>
                  <a:pt x="3419139" y="5012759"/>
                  <a:pt x="3536550" y="4990069"/>
                </a:cubicBezTo>
                <a:cubicBezTo>
                  <a:pt x="3672645" y="5000458"/>
                  <a:pt x="3784750" y="5198923"/>
                  <a:pt x="3986663" y="5172132"/>
                </a:cubicBezTo>
                <a:cubicBezTo>
                  <a:pt x="4085391" y="5116365"/>
                  <a:pt x="4113840" y="5013033"/>
                  <a:pt x="4160973" y="4942777"/>
                </a:cubicBezTo>
                <a:cubicBezTo>
                  <a:pt x="4193882" y="4924188"/>
                  <a:pt x="4245475" y="4938677"/>
                  <a:pt x="4278383" y="4920088"/>
                </a:cubicBezTo>
                <a:cubicBezTo>
                  <a:pt x="4367345" y="5000731"/>
                  <a:pt x="4249935" y="5023420"/>
                  <a:pt x="4287303" y="5089576"/>
                </a:cubicBezTo>
                <a:cubicBezTo>
                  <a:pt x="4353121" y="5052398"/>
                  <a:pt x="4433163" y="4963553"/>
                  <a:pt x="4583483" y="4922275"/>
                </a:cubicBezTo>
                <a:cubicBezTo>
                  <a:pt x="4503440" y="5011120"/>
                  <a:pt x="4878817" y="5060873"/>
                  <a:pt x="5094954" y="4982416"/>
                </a:cubicBezTo>
                <a:cubicBezTo>
                  <a:pt x="5109180" y="4930750"/>
                  <a:pt x="5076270" y="4949339"/>
                  <a:pt x="5104720" y="4846005"/>
                </a:cubicBezTo>
                <a:cubicBezTo>
                  <a:pt x="5170537" y="4808827"/>
                  <a:pt x="5207906" y="4874983"/>
                  <a:pt x="5255039" y="4804727"/>
                </a:cubicBezTo>
                <a:cubicBezTo>
                  <a:pt x="5273724" y="4837805"/>
                  <a:pt x="5292408" y="4870882"/>
                  <a:pt x="5311092" y="4903960"/>
                </a:cubicBezTo>
                <a:cubicBezTo>
                  <a:pt x="5451646" y="4999092"/>
                  <a:pt x="5564597" y="4891659"/>
                  <a:pt x="5813644" y="4794613"/>
                </a:cubicBezTo>
                <a:cubicBezTo>
                  <a:pt x="6095599" y="4678979"/>
                  <a:pt x="6503884" y="4710143"/>
                  <a:pt x="6762696" y="4476687"/>
                </a:cubicBezTo>
                <a:cubicBezTo>
                  <a:pt x="7053570" y="4530541"/>
                  <a:pt x="7382658" y="4344651"/>
                  <a:pt x="7711747" y="4158761"/>
                </a:cubicBezTo>
                <a:cubicBezTo>
                  <a:pt x="7627245" y="4162861"/>
                  <a:pt x="7468006" y="4034652"/>
                  <a:pt x="7548048" y="3945807"/>
                </a:cubicBezTo>
                <a:cubicBezTo>
                  <a:pt x="7459087" y="3865163"/>
                  <a:pt x="7308767" y="3906442"/>
                  <a:pt x="7219805" y="3825798"/>
                </a:cubicBezTo>
                <a:cubicBezTo>
                  <a:pt x="7125538" y="3966309"/>
                  <a:pt x="7036577" y="3885665"/>
                  <a:pt x="6881797" y="3842199"/>
                </a:cubicBezTo>
                <a:cubicBezTo>
                  <a:pt x="7140608" y="3608744"/>
                  <a:pt x="7515984" y="3658497"/>
                  <a:pt x="7849533" y="3557351"/>
                </a:cubicBezTo>
                <a:cubicBezTo>
                  <a:pt x="8352085" y="3448004"/>
                  <a:pt x="8714082" y="3243526"/>
                  <a:pt x="9197950" y="3101102"/>
                </a:cubicBezTo>
                <a:cubicBezTo>
                  <a:pt x="9714728" y="2940088"/>
                  <a:pt x="10306242" y="2911386"/>
                  <a:pt x="10589041" y="2489852"/>
                </a:cubicBezTo>
                <a:cubicBezTo>
                  <a:pt x="10072264" y="2650866"/>
                  <a:pt x="9569712" y="2760212"/>
                  <a:pt x="9094764" y="3072125"/>
                </a:cubicBezTo>
                <a:cubicBezTo>
                  <a:pt x="9071620" y="2954303"/>
                  <a:pt x="8794125" y="3154681"/>
                  <a:pt x="8686478" y="3040960"/>
                </a:cubicBezTo>
                <a:cubicBezTo>
                  <a:pt x="8587752" y="3096727"/>
                  <a:pt x="8503250" y="3100827"/>
                  <a:pt x="8470341" y="3119416"/>
                </a:cubicBezTo>
                <a:cubicBezTo>
                  <a:pt x="8451657" y="3086339"/>
                  <a:pt x="8484565" y="3067750"/>
                  <a:pt x="8465881" y="3034672"/>
                </a:cubicBezTo>
                <a:cubicBezTo>
                  <a:pt x="8113648" y="3102740"/>
                  <a:pt x="7728508" y="3189398"/>
                  <a:pt x="7338907" y="3191311"/>
                </a:cubicBezTo>
                <a:cubicBezTo>
                  <a:pt x="7273090" y="3228489"/>
                  <a:pt x="7291774" y="3261566"/>
                  <a:pt x="7310458" y="3294644"/>
                </a:cubicBezTo>
                <a:cubicBezTo>
                  <a:pt x="7174363" y="3284256"/>
                  <a:pt x="7165443" y="3114767"/>
                  <a:pt x="7095166" y="3067202"/>
                </a:cubicBezTo>
                <a:cubicBezTo>
                  <a:pt x="6977755" y="3089891"/>
                  <a:pt x="6841660" y="3079503"/>
                  <a:pt x="6752698" y="2998860"/>
                </a:cubicBezTo>
                <a:cubicBezTo>
                  <a:pt x="6686880" y="3036037"/>
                  <a:pt x="6621063" y="3073215"/>
                  <a:pt x="6555245" y="3110393"/>
                </a:cubicBezTo>
                <a:cubicBezTo>
                  <a:pt x="6400466" y="3066927"/>
                  <a:pt x="6193248" y="3314872"/>
                  <a:pt x="6081142" y="3116407"/>
                </a:cubicBezTo>
                <a:cubicBezTo>
                  <a:pt x="8282595" y="2690980"/>
                  <a:pt x="10960073" y="1689880"/>
                  <a:pt x="12837539" y="7011"/>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87286" y="0"/>
            <a:ext cx="4594076" cy="6730590"/>
          </a:xfrm>
          <a:custGeom>
            <a:avLst/>
            <a:gdLst>
              <a:gd name="connsiteX0" fmla="*/ 1262733 w 9185759"/>
              <a:gd name="connsiteY0" fmla="*/ 7878630 h 13461180"/>
              <a:gd name="connsiteX1" fmla="*/ 1262733 w 9185759"/>
              <a:gd name="connsiteY1" fmla="*/ 7928029 h 13461180"/>
              <a:gd name="connsiteX2" fmla="*/ 1287492 w 9185759"/>
              <a:gd name="connsiteY2" fmla="*/ 8199724 h 13461180"/>
              <a:gd name="connsiteX3" fmla="*/ 1337011 w 9185759"/>
              <a:gd name="connsiteY3" fmla="*/ 7878630 h 13461180"/>
              <a:gd name="connsiteX4" fmla="*/ 1262733 w 9185759"/>
              <a:gd name="connsiteY4" fmla="*/ 7878630 h 13461180"/>
              <a:gd name="connsiteX5" fmla="*/ 965619 w 9185759"/>
              <a:gd name="connsiteY5" fmla="*/ 7804531 h 13461180"/>
              <a:gd name="connsiteX6" fmla="*/ 965619 w 9185759"/>
              <a:gd name="connsiteY6" fmla="*/ 7928029 h 13461180"/>
              <a:gd name="connsiteX7" fmla="*/ 1015138 w 9185759"/>
              <a:gd name="connsiteY7" fmla="*/ 8026827 h 13461180"/>
              <a:gd name="connsiteX8" fmla="*/ 1015138 w 9185759"/>
              <a:gd name="connsiteY8" fmla="*/ 7928029 h 13461180"/>
              <a:gd name="connsiteX9" fmla="*/ 990379 w 9185759"/>
              <a:gd name="connsiteY9" fmla="*/ 7804531 h 13461180"/>
              <a:gd name="connsiteX10" fmla="*/ 965619 w 9185759"/>
              <a:gd name="connsiteY10" fmla="*/ 7804531 h 13461180"/>
              <a:gd name="connsiteX11" fmla="*/ 396152 w 9185759"/>
              <a:gd name="connsiteY11" fmla="*/ 7261142 h 13461180"/>
              <a:gd name="connsiteX12" fmla="*/ 396152 w 9185759"/>
              <a:gd name="connsiteY12" fmla="*/ 7412427 h 13461180"/>
              <a:gd name="connsiteX13" fmla="*/ 396152 w 9185759"/>
              <a:gd name="connsiteY13" fmla="*/ 7557536 h 13461180"/>
              <a:gd name="connsiteX14" fmla="*/ 916100 w 9185759"/>
              <a:gd name="connsiteY14" fmla="*/ 7458738 h 13461180"/>
              <a:gd name="connsiteX15" fmla="*/ 891341 w 9185759"/>
              <a:gd name="connsiteY15" fmla="*/ 7434039 h 13461180"/>
              <a:gd name="connsiteX16" fmla="*/ 396152 w 9185759"/>
              <a:gd name="connsiteY16" fmla="*/ 7261142 h 13461180"/>
              <a:gd name="connsiteX17" fmla="*/ 7551635 w 9185759"/>
              <a:gd name="connsiteY17" fmla="*/ 3605613 h 13461180"/>
              <a:gd name="connsiteX18" fmla="*/ 7304040 w 9185759"/>
              <a:gd name="connsiteY18" fmla="*/ 3753810 h 13461180"/>
              <a:gd name="connsiteX19" fmla="*/ 7279281 w 9185759"/>
              <a:gd name="connsiteY19" fmla="*/ 4470096 h 13461180"/>
              <a:gd name="connsiteX20" fmla="*/ 7403078 w 9185759"/>
              <a:gd name="connsiteY20" fmla="*/ 4124303 h 13461180"/>
              <a:gd name="connsiteX21" fmla="*/ 7551635 w 9185759"/>
              <a:gd name="connsiteY21" fmla="*/ 4840589 h 13461180"/>
              <a:gd name="connsiteX22" fmla="*/ 7502116 w 9185759"/>
              <a:gd name="connsiteY22" fmla="*/ 4840589 h 13461180"/>
              <a:gd name="connsiteX23" fmla="*/ 7601154 w 9185759"/>
              <a:gd name="connsiteY23" fmla="*/ 4914688 h 13461180"/>
              <a:gd name="connsiteX24" fmla="*/ 7551635 w 9185759"/>
              <a:gd name="connsiteY24" fmla="*/ 4642993 h 13461180"/>
              <a:gd name="connsiteX25" fmla="*/ 7576394 w 9185759"/>
              <a:gd name="connsiteY25" fmla="*/ 3902007 h 13461180"/>
              <a:gd name="connsiteX26" fmla="*/ 7551635 w 9185759"/>
              <a:gd name="connsiteY26" fmla="*/ 3605613 h 13461180"/>
              <a:gd name="connsiteX27" fmla="*/ 1963224 w 9185759"/>
              <a:gd name="connsiteY27" fmla="*/ 0 h 13461180"/>
              <a:gd name="connsiteX28" fmla="*/ 2022781 w 9185759"/>
              <a:gd name="connsiteY28" fmla="*/ 0 h 13461180"/>
              <a:gd name="connsiteX29" fmla="*/ 2022925 w 9185759"/>
              <a:gd name="connsiteY29" fmla="*/ 14148 h 13461180"/>
              <a:gd name="connsiteX30" fmla="*/ 2005516 w 9185759"/>
              <a:gd name="connsiteY30" fmla="*/ 2716430 h 13461180"/>
              <a:gd name="connsiteX31" fmla="*/ 2104554 w 9185759"/>
              <a:gd name="connsiteY31" fmla="*/ 1110961 h 13461180"/>
              <a:gd name="connsiteX32" fmla="*/ 2104554 w 9185759"/>
              <a:gd name="connsiteY32" fmla="*/ 4025505 h 13461180"/>
              <a:gd name="connsiteX33" fmla="*/ 2178833 w 9185759"/>
              <a:gd name="connsiteY33" fmla="*/ 4050204 h 13461180"/>
              <a:gd name="connsiteX34" fmla="*/ 2228352 w 9185759"/>
              <a:gd name="connsiteY34" fmla="*/ 3778509 h 13461180"/>
              <a:gd name="connsiteX35" fmla="*/ 2228352 w 9185759"/>
              <a:gd name="connsiteY35" fmla="*/ 4050204 h 13461180"/>
              <a:gd name="connsiteX36" fmla="*/ 2277871 w 9185759"/>
              <a:gd name="connsiteY36" fmla="*/ 3852608 h 13461180"/>
              <a:gd name="connsiteX37" fmla="*/ 2302630 w 9185759"/>
              <a:gd name="connsiteY37" fmla="*/ 3976106 h 13461180"/>
              <a:gd name="connsiteX38" fmla="*/ 2401668 w 9185759"/>
              <a:gd name="connsiteY38" fmla="*/ 2963425 h 13461180"/>
              <a:gd name="connsiteX39" fmla="*/ 2500705 w 9185759"/>
              <a:gd name="connsiteY39" fmla="*/ 2568233 h 13461180"/>
              <a:gd name="connsiteX40" fmla="*/ 2550225 w 9185759"/>
              <a:gd name="connsiteY40" fmla="*/ 2123642 h 13461180"/>
              <a:gd name="connsiteX41" fmla="*/ 2574984 w 9185759"/>
              <a:gd name="connsiteY41" fmla="*/ 1432055 h 13461180"/>
              <a:gd name="connsiteX42" fmla="*/ 2599743 w 9185759"/>
              <a:gd name="connsiteY42" fmla="*/ 2098942 h 13461180"/>
              <a:gd name="connsiteX43" fmla="*/ 2624503 w 9185759"/>
              <a:gd name="connsiteY43" fmla="*/ 2098942 h 13461180"/>
              <a:gd name="connsiteX44" fmla="*/ 2946376 w 9185759"/>
              <a:gd name="connsiteY44" fmla="*/ 1728449 h 13461180"/>
              <a:gd name="connsiteX45" fmla="*/ 2946376 w 9185759"/>
              <a:gd name="connsiteY45" fmla="*/ 1975444 h 13461180"/>
              <a:gd name="connsiteX46" fmla="*/ 3070173 w 9185759"/>
              <a:gd name="connsiteY46" fmla="*/ 1728449 h 13461180"/>
              <a:gd name="connsiteX47" fmla="*/ 3169211 w 9185759"/>
              <a:gd name="connsiteY47" fmla="*/ 1333257 h 13461180"/>
              <a:gd name="connsiteX48" fmla="*/ 3144452 w 9185759"/>
              <a:gd name="connsiteY48" fmla="*/ 1654350 h 13461180"/>
              <a:gd name="connsiteX49" fmla="*/ 3243489 w 9185759"/>
              <a:gd name="connsiteY49" fmla="*/ 1407355 h 13461180"/>
              <a:gd name="connsiteX50" fmla="*/ 3218730 w 9185759"/>
              <a:gd name="connsiteY50" fmla="*/ 1802548 h 13461180"/>
              <a:gd name="connsiteX51" fmla="*/ 3268249 w 9185759"/>
              <a:gd name="connsiteY51" fmla="*/ 1679050 h 13461180"/>
              <a:gd name="connsiteX52" fmla="*/ 3268249 w 9185759"/>
              <a:gd name="connsiteY52" fmla="*/ 1802548 h 13461180"/>
              <a:gd name="connsiteX53" fmla="*/ 3317768 w 9185759"/>
              <a:gd name="connsiteY53" fmla="*/ 1629651 h 13461180"/>
              <a:gd name="connsiteX54" fmla="*/ 3339433 w 9185759"/>
              <a:gd name="connsiteY54" fmla="*/ 484211 h 13461180"/>
              <a:gd name="connsiteX55" fmla="*/ 3340762 w 9185759"/>
              <a:gd name="connsiteY55" fmla="*/ 0 h 13461180"/>
              <a:gd name="connsiteX56" fmla="*/ 3395044 w 9185759"/>
              <a:gd name="connsiteY56" fmla="*/ 0 h 13461180"/>
              <a:gd name="connsiteX57" fmla="*/ 3398236 w 9185759"/>
              <a:gd name="connsiteY57" fmla="*/ 280440 h 13461180"/>
              <a:gd name="connsiteX58" fmla="*/ 3392046 w 9185759"/>
              <a:gd name="connsiteY58" fmla="*/ 1407355 h 13461180"/>
              <a:gd name="connsiteX59" fmla="*/ 3392046 w 9185759"/>
              <a:gd name="connsiteY59" fmla="*/ 1530853 h 13461180"/>
              <a:gd name="connsiteX60" fmla="*/ 3466325 w 9185759"/>
              <a:gd name="connsiteY60" fmla="*/ 1283858 h 13461180"/>
              <a:gd name="connsiteX61" fmla="*/ 3441566 w 9185759"/>
              <a:gd name="connsiteY61" fmla="*/ 1506154 h 13461180"/>
              <a:gd name="connsiteX62" fmla="*/ 3491084 w 9185759"/>
              <a:gd name="connsiteY62" fmla="*/ 1481454 h 13461180"/>
              <a:gd name="connsiteX63" fmla="*/ 3441566 w 9185759"/>
              <a:gd name="connsiteY63" fmla="*/ 1975444 h 13461180"/>
              <a:gd name="connsiteX64" fmla="*/ 3491084 w 9185759"/>
              <a:gd name="connsiteY64" fmla="*/ 1926045 h 13461180"/>
              <a:gd name="connsiteX65" fmla="*/ 3491084 w 9185759"/>
              <a:gd name="connsiteY65" fmla="*/ 1481454 h 13461180"/>
              <a:gd name="connsiteX66" fmla="*/ 3491084 w 9185759"/>
              <a:gd name="connsiteY66" fmla="*/ 1367219 h 13461180"/>
              <a:gd name="connsiteX67" fmla="*/ 3491084 w 9185759"/>
              <a:gd name="connsiteY67" fmla="*/ 789867 h 13461180"/>
              <a:gd name="connsiteX68" fmla="*/ 3540603 w 9185759"/>
              <a:gd name="connsiteY68" fmla="*/ 1827247 h 13461180"/>
              <a:gd name="connsiteX69" fmla="*/ 3689159 w 9185759"/>
              <a:gd name="connsiteY69" fmla="*/ 1283858 h 13461180"/>
              <a:gd name="connsiteX70" fmla="*/ 3689159 w 9185759"/>
              <a:gd name="connsiteY70" fmla="*/ 1061562 h 13461180"/>
              <a:gd name="connsiteX71" fmla="*/ 3738678 w 9185759"/>
              <a:gd name="connsiteY71" fmla="*/ 1185060 h 13461180"/>
              <a:gd name="connsiteX72" fmla="*/ 3837717 w 9185759"/>
              <a:gd name="connsiteY72" fmla="*/ 419374 h 13461180"/>
              <a:gd name="connsiteX73" fmla="*/ 3738678 w 9185759"/>
              <a:gd name="connsiteY73" fmla="*/ 1308557 h 13461180"/>
              <a:gd name="connsiteX74" fmla="*/ 3763438 w 9185759"/>
              <a:gd name="connsiteY74" fmla="*/ 1728449 h 13461180"/>
              <a:gd name="connsiteX75" fmla="*/ 3961513 w 9185759"/>
              <a:gd name="connsiteY75" fmla="*/ 938064 h 13461180"/>
              <a:gd name="connsiteX76" fmla="*/ 3887235 w 9185759"/>
              <a:gd name="connsiteY76" fmla="*/ 1753149 h 13461180"/>
              <a:gd name="connsiteX77" fmla="*/ 4085311 w 9185759"/>
              <a:gd name="connsiteY77" fmla="*/ 1160360 h 13461180"/>
              <a:gd name="connsiteX78" fmla="*/ 4035792 w 9185759"/>
              <a:gd name="connsiteY78" fmla="*/ 1629651 h 13461180"/>
              <a:gd name="connsiteX79" fmla="*/ 4085311 w 9185759"/>
              <a:gd name="connsiteY79" fmla="*/ 1506154 h 13461180"/>
              <a:gd name="connsiteX80" fmla="*/ 4085311 w 9185759"/>
              <a:gd name="connsiteY80" fmla="*/ 1679050 h 13461180"/>
              <a:gd name="connsiteX81" fmla="*/ 4233868 w 9185759"/>
              <a:gd name="connsiteY81" fmla="*/ 1555553 h 13461180"/>
              <a:gd name="connsiteX82" fmla="*/ 4258628 w 9185759"/>
              <a:gd name="connsiteY82" fmla="*/ 1432055 h 13461180"/>
              <a:gd name="connsiteX83" fmla="*/ 4110070 w 9185759"/>
              <a:gd name="connsiteY83" fmla="*/ 1382656 h 13461180"/>
              <a:gd name="connsiteX84" fmla="*/ 4110070 w 9185759"/>
              <a:gd name="connsiteY84" fmla="*/ 1308557 h 13461180"/>
              <a:gd name="connsiteX85" fmla="*/ 4283387 w 9185759"/>
              <a:gd name="connsiteY85" fmla="*/ 1308557 h 13461180"/>
              <a:gd name="connsiteX86" fmla="*/ 4283387 w 9185759"/>
              <a:gd name="connsiteY86" fmla="*/ 1086261 h 13461180"/>
              <a:gd name="connsiteX87" fmla="*/ 4357665 w 9185759"/>
              <a:gd name="connsiteY87" fmla="*/ 1061562 h 13461180"/>
              <a:gd name="connsiteX88" fmla="*/ 4382424 w 9185759"/>
              <a:gd name="connsiteY88" fmla="*/ 1135660 h 13461180"/>
              <a:gd name="connsiteX89" fmla="*/ 4481462 w 9185759"/>
              <a:gd name="connsiteY89" fmla="*/ 888665 h 13461180"/>
              <a:gd name="connsiteX90" fmla="*/ 4407184 w 9185759"/>
              <a:gd name="connsiteY90" fmla="*/ 1209759 h 13461180"/>
              <a:gd name="connsiteX91" fmla="*/ 4506222 w 9185759"/>
              <a:gd name="connsiteY91" fmla="*/ 1283858 h 13461180"/>
              <a:gd name="connsiteX92" fmla="*/ 4357665 w 9185759"/>
              <a:gd name="connsiteY92" fmla="*/ 1481454 h 13461180"/>
              <a:gd name="connsiteX93" fmla="*/ 4332905 w 9185759"/>
              <a:gd name="connsiteY93" fmla="*/ 1654350 h 13461180"/>
              <a:gd name="connsiteX94" fmla="*/ 4382424 w 9185759"/>
              <a:gd name="connsiteY94" fmla="*/ 1580252 h 13461180"/>
              <a:gd name="connsiteX95" fmla="*/ 4283387 w 9185759"/>
              <a:gd name="connsiteY95" fmla="*/ 2321238 h 13461180"/>
              <a:gd name="connsiteX96" fmla="*/ 4431943 w 9185759"/>
              <a:gd name="connsiteY96" fmla="*/ 1851947 h 13461180"/>
              <a:gd name="connsiteX97" fmla="*/ 4407184 w 9185759"/>
              <a:gd name="connsiteY97" fmla="*/ 2395336 h 13461180"/>
              <a:gd name="connsiteX98" fmla="*/ 4357665 w 9185759"/>
              <a:gd name="connsiteY98" fmla="*/ 2345937 h 13461180"/>
              <a:gd name="connsiteX99" fmla="*/ 4382424 w 9185759"/>
              <a:gd name="connsiteY99" fmla="*/ 2469435 h 13461180"/>
              <a:gd name="connsiteX100" fmla="*/ 4530981 w 9185759"/>
              <a:gd name="connsiteY100" fmla="*/ 1926045 h 13461180"/>
              <a:gd name="connsiteX101" fmla="*/ 4530981 w 9185759"/>
              <a:gd name="connsiteY101" fmla="*/ 1703750 h 13461180"/>
              <a:gd name="connsiteX102" fmla="*/ 4555741 w 9185759"/>
              <a:gd name="connsiteY102" fmla="*/ 1110961 h 13461180"/>
              <a:gd name="connsiteX103" fmla="*/ 4506222 w 9185759"/>
              <a:gd name="connsiteY103" fmla="*/ 1160360 h 13461180"/>
              <a:gd name="connsiteX104" fmla="*/ 4506222 w 9185759"/>
              <a:gd name="connsiteY104" fmla="*/ 913365 h 13461180"/>
              <a:gd name="connsiteX105" fmla="*/ 4481462 w 9185759"/>
              <a:gd name="connsiteY105" fmla="*/ 863966 h 13461180"/>
              <a:gd name="connsiteX106" fmla="*/ 4407184 w 9185759"/>
              <a:gd name="connsiteY106" fmla="*/ 839266 h 13461180"/>
              <a:gd name="connsiteX107" fmla="*/ 4382424 w 9185759"/>
              <a:gd name="connsiteY107" fmla="*/ 345276 h 13461180"/>
              <a:gd name="connsiteX108" fmla="*/ 4283387 w 9185759"/>
              <a:gd name="connsiteY108" fmla="*/ 345276 h 13461180"/>
              <a:gd name="connsiteX109" fmla="*/ 4287304 w 9185759"/>
              <a:gd name="connsiteY109" fmla="*/ 47434 h 13461180"/>
              <a:gd name="connsiteX110" fmla="*/ 4274643 w 9185759"/>
              <a:gd name="connsiteY110" fmla="*/ 0 h 13461180"/>
              <a:gd name="connsiteX111" fmla="*/ 4467006 w 9185759"/>
              <a:gd name="connsiteY111" fmla="*/ 0 h 13461180"/>
              <a:gd name="connsiteX112" fmla="*/ 4475273 w 9185759"/>
              <a:gd name="connsiteY112" fmla="*/ 18007 h 13461180"/>
              <a:gd name="connsiteX113" fmla="*/ 4580501 w 9185759"/>
              <a:gd name="connsiteY113" fmla="*/ 394675 h 13461180"/>
              <a:gd name="connsiteX114" fmla="*/ 4580501 w 9185759"/>
              <a:gd name="connsiteY114" fmla="*/ 962764 h 13461180"/>
              <a:gd name="connsiteX115" fmla="*/ 4704297 w 9185759"/>
              <a:gd name="connsiteY115" fmla="*/ 938064 h 13461180"/>
              <a:gd name="connsiteX116" fmla="*/ 4630019 w 9185759"/>
              <a:gd name="connsiteY116" fmla="*/ 1036863 h 13461180"/>
              <a:gd name="connsiteX117" fmla="*/ 4753816 w 9185759"/>
              <a:gd name="connsiteY117" fmla="*/ 1036863 h 13461180"/>
              <a:gd name="connsiteX118" fmla="*/ 4828095 w 9185759"/>
              <a:gd name="connsiteY118" fmla="*/ 1506154 h 13461180"/>
              <a:gd name="connsiteX119" fmla="*/ 5719435 w 9185759"/>
              <a:gd name="connsiteY119" fmla="*/ 1679050 h 13461180"/>
              <a:gd name="connsiteX120" fmla="*/ 5885642 w 9185759"/>
              <a:gd name="connsiteY120" fmla="*/ 23024 h 13461180"/>
              <a:gd name="connsiteX121" fmla="*/ 5888627 w 9185759"/>
              <a:gd name="connsiteY121" fmla="*/ 0 h 13461180"/>
              <a:gd name="connsiteX122" fmla="*/ 5935046 w 9185759"/>
              <a:gd name="connsiteY122" fmla="*/ 0 h 13461180"/>
              <a:gd name="connsiteX123" fmla="*/ 5935742 w 9185759"/>
              <a:gd name="connsiteY123" fmla="*/ 8841 h 13461180"/>
              <a:gd name="connsiteX124" fmla="*/ 5892751 w 9185759"/>
              <a:gd name="connsiteY124" fmla="*/ 1679050 h 13461180"/>
              <a:gd name="connsiteX125" fmla="*/ 7229762 w 9185759"/>
              <a:gd name="connsiteY125" fmla="*/ 1851947 h 13461180"/>
              <a:gd name="connsiteX126" fmla="*/ 7279281 w 9185759"/>
              <a:gd name="connsiteY126" fmla="*/ 1654350 h 13461180"/>
              <a:gd name="connsiteX127" fmla="*/ 7304040 w 9185759"/>
              <a:gd name="connsiteY127" fmla="*/ 1876646 h 13461180"/>
              <a:gd name="connsiteX128" fmla="*/ 8393456 w 9185759"/>
              <a:gd name="connsiteY128" fmla="*/ 1876646 h 13461180"/>
              <a:gd name="connsiteX129" fmla="*/ 8220140 w 9185759"/>
              <a:gd name="connsiteY129" fmla="*/ 2790529 h 13461180"/>
              <a:gd name="connsiteX130" fmla="*/ 7923026 w 9185759"/>
              <a:gd name="connsiteY130" fmla="*/ 3185721 h 13461180"/>
              <a:gd name="connsiteX131" fmla="*/ 7625913 w 9185759"/>
              <a:gd name="connsiteY131" fmla="*/ 3383317 h 13461180"/>
              <a:gd name="connsiteX132" fmla="*/ 7650672 w 9185759"/>
              <a:gd name="connsiteY132" fmla="*/ 3902007 h 13461180"/>
              <a:gd name="connsiteX133" fmla="*/ 7625913 w 9185759"/>
              <a:gd name="connsiteY133" fmla="*/ 5186383 h 13461180"/>
              <a:gd name="connsiteX134" fmla="*/ 7601154 w 9185759"/>
              <a:gd name="connsiteY134" fmla="*/ 5186383 h 13461180"/>
              <a:gd name="connsiteX135" fmla="*/ 7601154 w 9185759"/>
              <a:gd name="connsiteY135" fmla="*/ 4939387 h 13461180"/>
              <a:gd name="connsiteX136" fmla="*/ 7452597 w 9185759"/>
              <a:gd name="connsiteY136" fmla="*/ 4939387 h 13461180"/>
              <a:gd name="connsiteX137" fmla="*/ 7502116 w 9185759"/>
              <a:gd name="connsiteY137" fmla="*/ 6223762 h 13461180"/>
              <a:gd name="connsiteX138" fmla="*/ 7526876 w 9185759"/>
              <a:gd name="connsiteY138" fmla="*/ 6223762 h 13461180"/>
              <a:gd name="connsiteX139" fmla="*/ 7601154 w 9185759"/>
              <a:gd name="connsiteY139" fmla="*/ 5581574 h 13461180"/>
              <a:gd name="connsiteX140" fmla="*/ 7601154 w 9185759"/>
              <a:gd name="connsiteY140" fmla="*/ 5211082 h 13461180"/>
              <a:gd name="connsiteX141" fmla="*/ 7625913 w 9185759"/>
              <a:gd name="connsiteY141" fmla="*/ 5211082 h 13461180"/>
              <a:gd name="connsiteX142" fmla="*/ 7576394 w 9185759"/>
              <a:gd name="connsiteY142" fmla="*/ 6199063 h 13461180"/>
              <a:gd name="connsiteX143" fmla="*/ 7601154 w 9185759"/>
              <a:gd name="connsiteY143" fmla="*/ 6124964 h 13461180"/>
              <a:gd name="connsiteX144" fmla="*/ 7650672 w 9185759"/>
              <a:gd name="connsiteY144" fmla="*/ 5853269 h 13461180"/>
              <a:gd name="connsiteX145" fmla="*/ 7675432 w 9185759"/>
              <a:gd name="connsiteY145" fmla="*/ 5705073 h 13461180"/>
              <a:gd name="connsiteX146" fmla="*/ 7799230 w 9185759"/>
              <a:gd name="connsiteY146" fmla="*/ 4618294 h 13461180"/>
              <a:gd name="connsiteX147" fmla="*/ 8096343 w 9185759"/>
              <a:gd name="connsiteY147" fmla="*/ 3926707 h 13461180"/>
              <a:gd name="connsiteX148" fmla="*/ 8467735 w 9185759"/>
              <a:gd name="connsiteY148" fmla="*/ 4297200 h 13461180"/>
              <a:gd name="connsiteX149" fmla="*/ 8913405 w 9185759"/>
              <a:gd name="connsiteY149" fmla="*/ 3803209 h 13461180"/>
              <a:gd name="connsiteX150" fmla="*/ 8789608 w 9185759"/>
              <a:gd name="connsiteY150" fmla="*/ 4544195 h 13461180"/>
              <a:gd name="connsiteX151" fmla="*/ 9061962 w 9185759"/>
              <a:gd name="connsiteY151" fmla="*/ 4099603 h 13461180"/>
              <a:gd name="connsiteX152" fmla="*/ 8938164 w 9185759"/>
              <a:gd name="connsiteY152" fmla="*/ 4667693 h 13461180"/>
              <a:gd name="connsiteX153" fmla="*/ 9185759 w 9185759"/>
              <a:gd name="connsiteY153" fmla="*/ 4198401 h 13461180"/>
              <a:gd name="connsiteX154" fmla="*/ 8789608 w 9185759"/>
              <a:gd name="connsiteY154" fmla="*/ 5754472 h 13461180"/>
              <a:gd name="connsiteX155" fmla="*/ 8220140 w 9185759"/>
              <a:gd name="connsiteY155" fmla="*/ 7335241 h 13461180"/>
              <a:gd name="connsiteX156" fmla="*/ 7823989 w 9185759"/>
              <a:gd name="connsiteY156" fmla="*/ 7335241 h 13461180"/>
              <a:gd name="connsiteX157" fmla="*/ 7898267 w 9185759"/>
              <a:gd name="connsiteY157" fmla="*/ 6865950 h 13461180"/>
              <a:gd name="connsiteX158" fmla="*/ 7650672 w 9185759"/>
              <a:gd name="connsiteY158" fmla="*/ 7557536 h 13461180"/>
              <a:gd name="connsiteX159" fmla="*/ 7700192 w 9185759"/>
              <a:gd name="connsiteY159" fmla="*/ 7878630 h 13461180"/>
              <a:gd name="connsiteX160" fmla="*/ 7823989 w 9185759"/>
              <a:gd name="connsiteY160" fmla="*/ 7359940 h 13461180"/>
              <a:gd name="connsiteX161" fmla="*/ 8195380 w 9185759"/>
              <a:gd name="connsiteY161" fmla="*/ 7359940 h 13461180"/>
              <a:gd name="connsiteX162" fmla="*/ 7923026 w 9185759"/>
              <a:gd name="connsiteY162" fmla="*/ 8545517 h 13461180"/>
              <a:gd name="connsiteX163" fmla="*/ 7898267 w 9185759"/>
              <a:gd name="connsiteY163" fmla="*/ 8841911 h 13461180"/>
              <a:gd name="connsiteX164" fmla="*/ 7972546 w 9185759"/>
              <a:gd name="connsiteY164" fmla="*/ 9558197 h 13461180"/>
              <a:gd name="connsiteX165" fmla="*/ 7923026 w 9185759"/>
              <a:gd name="connsiteY165" fmla="*/ 10595577 h 13461180"/>
              <a:gd name="connsiteX166" fmla="*/ 8022064 w 9185759"/>
              <a:gd name="connsiteY166" fmla="*/ 10743774 h 13461180"/>
              <a:gd name="connsiteX167" fmla="*/ 8022064 w 9185759"/>
              <a:gd name="connsiteY167" fmla="*/ 11114267 h 13461180"/>
              <a:gd name="connsiteX168" fmla="*/ 7650672 w 9185759"/>
              <a:gd name="connsiteY168" fmla="*/ 11460060 h 13461180"/>
              <a:gd name="connsiteX169" fmla="*/ 7452597 w 9185759"/>
              <a:gd name="connsiteY169" fmla="*/ 11435361 h 13461180"/>
              <a:gd name="connsiteX170" fmla="*/ 6412700 w 9185759"/>
              <a:gd name="connsiteY170" fmla="*/ 11855253 h 13461180"/>
              <a:gd name="connsiteX171" fmla="*/ 5645157 w 9185759"/>
              <a:gd name="connsiteY171" fmla="*/ 11855253 h 13461180"/>
              <a:gd name="connsiteX172" fmla="*/ 5457139 w 9185759"/>
              <a:gd name="connsiteY172" fmla="*/ 11924720 h 13461180"/>
              <a:gd name="connsiteX173" fmla="*/ 5377156 w 9185759"/>
              <a:gd name="connsiteY173" fmla="*/ 11905688 h 13461180"/>
              <a:gd name="connsiteX174" fmla="*/ 5375898 w 9185759"/>
              <a:gd name="connsiteY174" fmla="*/ 11904652 h 13461180"/>
              <a:gd name="connsiteX175" fmla="*/ 5372803 w 9185759"/>
              <a:gd name="connsiteY175" fmla="*/ 11901504 h 13461180"/>
              <a:gd name="connsiteX176" fmla="*/ 5372803 w 9185759"/>
              <a:gd name="connsiteY176" fmla="*/ 11842903 h 13461180"/>
              <a:gd name="connsiteX177" fmla="*/ 5372803 w 9185759"/>
              <a:gd name="connsiteY177" fmla="*/ 11781154 h 13461180"/>
              <a:gd name="connsiteX178" fmla="*/ 5348043 w 9185759"/>
              <a:gd name="connsiteY178" fmla="*/ 11855253 h 13461180"/>
              <a:gd name="connsiteX179" fmla="*/ 5356167 w 9185759"/>
              <a:gd name="connsiteY179" fmla="*/ 11884584 h 13461180"/>
              <a:gd name="connsiteX180" fmla="*/ 5372803 w 9185759"/>
              <a:gd name="connsiteY180" fmla="*/ 11901504 h 13461180"/>
              <a:gd name="connsiteX181" fmla="*/ 5372803 w 9185759"/>
              <a:gd name="connsiteY181" fmla="*/ 11904652 h 13461180"/>
              <a:gd name="connsiteX182" fmla="*/ 5377156 w 9185759"/>
              <a:gd name="connsiteY182" fmla="*/ 11905688 h 13461180"/>
              <a:gd name="connsiteX183" fmla="*/ 5400270 w 9185759"/>
              <a:gd name="connsiteY183" fmla="*/ 11924720 h 13461180"/>
              <a:gd name="connsiteX184" fmla="*/ 5422322 w 9185759"/>
              <a:gd name="connsiteY184" fmla="*/ 11954051 h 13461180"/>
              <a:gd name="connsiteX185" fmla="*/ 4035792 w 9185759"/>
              <a:gd name="connsiteY185" fmla="*/ 13337224 h 13461180"/>
              <a:gd name="connsiteX186" fmla="*/ 3887235 w 9185759"/>
              <a:gd name="connsiteY186" fmla="*/ 13164327 h 13461180"/>
              <a:gd name="connsiteX187" fmla="*/ 3887235 w 9185759"/>
              <a:gd name="connsiteY187" fmla="*/ 13016130 h 13461180"/>
              <a:gd name="connsiteX188" fmla="*/ 4134830 w 9185759"/>
              <a:gd name="connsiteY188" fmla="*/ 12867933 h 13461180"/>
              <a:gd name="connsiteX189" fmla="*/ 4308146 w 9185759"/>
              <a:gd name="connsiteY189" fmla="*/ 12867933 h 13461180"/>
              <a:gd name="connsiteX190" fmla="*/ 4060551 w 9185759"/>
              <a:gd name="connsiteY190" fmla="*/ 13016130 h 13461180"/>
              <a:gd name="connsiteX191" fmla="*/ 4530981 w 9185759"/>
              <a:gd name="connsiteY191" fmla="*/ 13090229 h 13461180"/>
              <a:gd name="connsiteX192" fmla="*/ 4753816 w 9185759"/>
              <a:gd name="connsiteY192" fmla="*/ 12769135 h 13461180"/>
              <a:gd name="connsiteX193" fmla="*/ 4580501 w 9185759"/>
              <a:gd name="connsiteY193" fmla="*/ 12818534 h 13461180"/>
              <a:gd name="connsiteX194" fmla="*/ 4828095 w 9185759"/>
              <a:gd name="connsiteY194" fmla="*/ 12250445 h 13461180"/>
              <a:gd name="connsiteX195" fmla="*/ 4332905 w 9185759"/>
              <a:gd name="connsiteY195" fmla="*/ 12843234 h 13461180"/>
              <a:gd name="connsiteX196" fmla="*/ 4134830 w 9185759"/>
              <a:gd name="connsiteY196" fmla="*/ 12843234 h 13461180"/>
              <a:gd name="connsiteX197" fmla="*/ 4530981 w 9185759"/>
              <a:gd name="connsiteY197" fmla="*/ 12324544 h 13461180"/>
              <a:gd name="connsiteX198" fmla="*/ 4407184 w 9185759"/>
              <a:gd name="connsiteY198" fmla="*/ 12349243 h 13461180"/>
              <a:gd name="connsiteX199" fmla="*/ 4159589 w 9185759"/>
              <a:gd name="connsiteY199" fmla="*/ 12571539 h 13461180"/>
              <a:gd name="connsiteX200" fmla="*/ 4184349 w 9185759"/>
              <a:gd name="connsiteY200" fmla="*/ 12398642 h 13461180"/>
              <a:gd name="connsiteX201" fmla="*/ 3243489 w 9185759"/>
              <a:gd name="connsiteY201" fmla="*/ 12472741 h 13461180"/>
              <a:gd name="connsiteX202" fmla="*/ 2872097 w 9185759"/>
              <a:gd name="connsiteY202" fmla="*/ 12423342 h 13461180"/>
              <a:gd name="connsiteX203" fmla="*/ 2401668 w 9185759"/>
              <a:gd name="connsiteY203" fmla="*/ 12546839 h 13461180"/>
              <a:gd name="connsiteX204" fmla="*/ 1955998 w 9185759"/>
              <a:gd name="connsiteY204" fmla="*/ 12645637 h 13461180"/>
              <a:gd name="connsiteX205" fmla="*/ 916100 w 9185759"/>
              <a:gd name="connsiteY205" fmla="*/ 12472741 h 13461180"/>
              <a:gd name="connsiteX206" fmla="*/ 742784 w 9185759"/>
              <a:gd name="connsiteY206" fmla="*/ 12003450 h 13461180"/>
              <a:gd name="connsiteX207" fmla="*/ 891341 w 9185759"/>
              <a:gd name="connsiteY207" fmla="*/ 11237765 h 13461180"/>
              <a:gd name="connsiteX208" fmla="*/ 1089416 w 9185759"/>
              <a:gd name="connsiteY208" fmla="*/ 9805192 h 13461180"/>
              <a:gd name="connsiteX209" fmla="*/ 1039898 w 9185759"/>
              <a:gd name="connsiteY209" fmla="*/ 9558197 h 13461180"/>
              <a:gd name="connsiteX210" fmla="*/ 841822 w 9185759"/>
              <a:gd name="connsiteY210" fmla="*/ 9459399 h 13461180"/>
              <a:gd name="connsiteX211" fmla="*/ 891341 w 9185759"/>
              <a:gd name="connsiteY211" fmla="*/ 9039507 h 13461180"/>
              <a:gd name="connsiteX212" fmla="*/ 916100 w 9185759"/>
              <a:gd name="connsiteY212" fmla="*/ 9138305 h 13461180"/>
              <a:gd name="connsiteX213" fmla="*/ 940860 w 9185759"/>
              <a:gd name="connsiteY213" fmla="*/ 9014808 h 13461180"/>
              <a:gd name="connsiteX214" fmla="*/ 1039898 w 9185759"/>
              <a:gd name="connsiteY214" fmla="*/ 9163005 h 13461180"/>
              <a:gd name="connsiteX215" fmla="*/ 1015138 w 9185759"/>
              <a:gd name="connsiteY215" fmla="*/ 8446719 h 13461180"/>
              <a:gd name="connsiteX216" fmla="*/ 1015138 w 9185759"/>
              <a:gd name="connsiteY216" fmla="*/ 8496118 h 13461180"/>
              <a:gd name="connsiteX217" fmla="*/ 940860 w 9185759"/>
              <a:gd name="connsiteY217" fmla="*/ 7928029 h 13461180"/>
              <a:gd name="connsiteX218" fmla="*/ 940860 w 9185759"/>
              <a:gd name="connsiteY218" fmla="*/ 7804531 h 13461180"/>
              <a:gd name="connsiteX219" fmla="*/ 396152 w 9185759"/>
              <a:gd name="connsiteY219" fmla="*/ 7631635 h 13461180"/>
              <a:gd name="connsiteX220" fmla="*/ 396152 w 9185759"/>
              <a:gd name="connsiteY220" fmla="*/ 7622373 h 13461180"/>
              <a:gd name="connsiteX221" fmla="*/ 396152 w 9185759"/>
              <a:gd name="connsiteY221" fmla="*/ 7606935 h 13461180"/>
              <a:gd name="connsiteX222" fmla="*/ 371392 w 9185759"/>
              <a:gd name="connsiteY222" fmla="*/ 7606935 h 13461180"/>
              <a:gd name="connsiteX223" fmla="*/ 346633 w 9185759"/>
              <a:gd name="connsiteY223" fmla="*/ 8372620 h 13461180"/>
              <a:gd name="connsiteX224" fmla="*/ 445670 w 9185759"/>
              <a:gd name="connsiteY224" fmla="*/ 8792512 h 13461180"/>
              <a:gd name="connsiteX225" fmla="*/ 420911 w 9185759"/>
              <a:gd name="connsiteY225" fmla="*/ 8545517 h 13461180"/>
              <a:gd name="connsiteX226" fmla="*/ 594227 w 9185759"/>
              <a:gd name="connsiteY226" fmla="*/ 9138305 h 13461180"/>
              <a:gd name="connsiteX227" fmla="*/ 668506 w 9185759"/>
              <a:gd name="connsiteY227" fmla="*/ 9088906 h 13461180"/>
              <a:gd name="connsiteX228" fmla="*/ 742784 w 9185759"/>
              <a:gd name="connsiteY228" fmla="*/ 9780493 h 13461180"/>
              <a:gd name="connsiteX229" fmla="*/ 569468 w 9185759"/>
              <a:gd name="connsiteY229" fmla="*/ 9829892 h 13461180"/>
              <a:gd name="connsiteX230" fmla="*/ 297114 w 9185759"/>
              <a:gd name="connsiteY230" fmla="*/ 9261803 h 13461180"/>
              <a:gd name="connsiteX231" fmla="*/ 272354 w 9185759"/>
              <a:gd name="connsiteY231" fmla="*/ 8841911 h 13461180"/>
              <a:gd name="connsiteX232" fmla="*/ 222835 w 9185759"/>
              <a:gd name="connsiteY232" fmla="*/ 8817212 h 13461180"/>
              <a:gd name="connsiteX233" fmla="*/ 222835 w 9185759"/>
              <a:gd name="connsiteY233" fmla="*/ 8397320 h 13461180"/>
              <a:gd name="connsiteX234" fmla="*/ 148557 w 9185759"/>
              <a:gd name="connsiteY234" fmla="*/ 7409339 h 13461180"/>
              <a:gd name="connsiteX235" fmla="*/ 198076 w 9185759"/>
              <a:gd name="connsiteY235" fmla="*/ 7532836 h 13461180"/>
              <a:gd name="connsiteX236" fmla="*/ 247595 w 9185759"/>
              <a:gd name="connsiteY236" fmla="*/ 7903329 h 13461180"/>
              <a:gd name="connsiteX237" fmla="*/ 297114 w 9185759"/>
              <a:gd name="connsiteY237" fmla="*/ 7236442 h 13461180"/>
              <a:gd name="connsiteX238" fmla="*/ 148557 w 9185759"/>
              <a:gd name="connsiteY238" fmla="*/ 7211743 h 13461180"/>
              <a:gd name="connsiteX239" fmla="*/ 148557 w 9185759"/>
              <a:gd name="connsiteY239" fmla="*/ 7335241 h 13461180"/>
              <a:gd name="connsiteX240" fmla="*/ 123798 w 9185759"/>
              <a:gd name="connsiteY240" fmla="*/ 7335241 h 13461180"/>
              <a:gd name="connsiteX241" fmla="*/ 99038 w 9185759"/>
              <a:gd name="connsiteY241" fmla="*/ 7211743 h 13461180"/>
              <a:gd name="connsiteX242" fmla="*/ 0 w 9185759"/>
              <a:gd name="connsiteY242" fmla="*/ 7187043 h 13461180"/>
              <a:gd name="connsiteX243" fmla="*/ 99038 w 9185759"/>
              <a:gd name="connsiteY243" fmla="*/ 7112945 h 13461180"/>
              <a:gd name="connsiteX244" fmla="*/ 24760 w 9185759"/>
              <a:gd name="connsiteY244" fmla="*/ 6149664 h 13461180"/>
              <a:gd name="connsiteX245" fmla="*/ 74279 w 9185759"/>
              <a:gd name="connsiteY245" fmla="*/ 6446058 h 13461180"/>
              <a:gd name="connsiteX246" fmla="*/ 123798 w 9185759"/>
              <a:gd name="connsiteY246" fmla="*/ 7112945 h 13461180"/>
              <a:gd name="connsiteX247" fmla="*/ 297114 w 9185759"/>
              <a:gd name="connsiteY247" fmla="*/ 7088246 h 13461180"/>
              <a:gd name="connsiteX248" fmla="*/ 346633 w 9185759"/>
              <a:gd name="connsiteY248" fmla="*/ 5161683 h 13461180"/>
              <a:gd name="connsiteX249" fmla="*/ 396152 w 9185759"/>
              <a:gd name="connsiteY249" fmla="*/ 7137645 h 13461180"/>
              <a:gd name="connsiteX250" fmla="*/ 1064657 w 9185759"/>
              <a:gd name="connsiteY250" fmla="*/ 7310541 h 13461180"/>
              <a:gd name="connsiteX251" fmla="*/ 1188454 w 9185759"/>
              <a:gd name="connsiteY251" fmla="*/ 7236442 h 13461180"/>
              <a:gd name="connsiteX252" fmla="*/ 1114176 w 9185759"/>
              <a:gd name="connsiteY252" fmla="*/ 7063546 h 13461180"/>
              <a:gd name="connsiteX253" fmla="*/ 1188454 w 9185759"/>
              <a:gd name="connsiteY253" fmla="*/ 6742452 h 13461180"/>
              <a:gd name="connsiteX254" fmla="*/ 1237973 w 9185759"/>
              <a:gd name="connsiteY254" fmla="*/ 5013485 h 13461180"/>
              <a:gd name="connsiteX255" fmla="*/ 1634125 w 9185759"/>
              <a:gd name="connsiteY255" fmla="*/ 4173702 h 13461180"/>
              <a:gd name="connsiteX256" fmla="*/ 1757922 w 9185759"/>
              <a:gd name="connsiteY256" fmla="*/ 1975444 h 13461180"/>
              <a:gd name="connsiteX257" fmla="*/ 1658884 w 9185759"/>
              <a:gd name="connsiteY257" fmla="*/ 4173702 h 13461180"/>
              <a:gd name="connsiteX258" fmla="*/ 1832200 w 9185759"/>
              <a:gd name="connsiteY258" fmla="*/ 3753810 h 13461180"/>
              <a:gd name="connsiteX259" fmla="*/ 1931238 w 9185759"/>
              <a:gd name="connsiteY259" fmla="*/ 1827247 h 13461180"/>
              <a:gd name="connsiteX260" fmla="*/ 1965282 w 9185759"/>
              <a:gd name="connsiteY260" fmla="*/ 505823 h 1346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9185759" h="13461180">
                <a:moveTo>
                  <a:pt x="1262733" y="7878630"/>
                </a:moveTo>
                <a:cubicBezTo>
                  <a:pt x="1262733" y="7903329"/>
                  <a:pt x="1262733" y="7903329"/>
                  <a:pt x="1262733" y="7928029"/>
                </a:cubicBezTo>
                <a:cubicBezTo>
                  <a:pt x="1262733" y="8026827"/>
                  <a:pt x="1237973" y="8125625"/>
                  <a:pt x="1287492" y="8199724"/>
                </a:cubicBezTo>
                <a:cubicBezTo>
                  <a:pt x="1312251" y="8100925"/>
                  <a:pt x="1312251" y="8002127"/>
                  <a:pt x="1337011" y="7878630"/>
                </a:cubicBezTo>
                <a:cubicBezTo>
                  <a:pt x="1312251" y="7878630"/>
                  <a:pt x="1287492" y="7878630"/>
                  <a:pt x="1262733" y="7878630"/>
                </a:cubicBezTo>
                <a:close/>
                <a:moveTo>
                  <a:pt x="965619" y="7804531"/>
                </a:moveTo>
                <a:cubicBezTo>
                  <a:pt x="965619" y="7853930"/>
                  <a:pt x="965619" y="7878630"/>
                  <a:pt x="965619" y="7928029"/>
                </a:cubicBezTo>
                <a:cubicBezTo>
                  <a:pt x="990379" y="7977428"/>
                  <a:pt x="990379" y="8026827"/>
                  <a:pt x="1015138" y="8026827"/>
                </a:cubicBezTo>
                <a:cubicBezTo>
                  <a:pt x="1015138" y="8002127"/>
                  <a:pt x="1015138" y="7977428"/>
                  <a:pt x="1015138" y="7928029"/>
                </a:cubicBezTo>
                <a:cubicBezTo>
                  <a:pt x="990379" y="7878630"/>
                  <a:pt x="990379" y="7853930"/>
                  <a:pt x="990379" y="7804531"/>
                </a:cubicBezTo>
                <a:cubicBezTo>
                  <a:pt x="990379" y="7804531"/>
                  <a:pt x="965619" y="7804531"/>
                  <a:pt x="965619" y="7804531"/>
                </a:cubicBezTo>
                <a:close/>
                <a:moveTo>
                  <a:pt x="396152" y="7261142"/>
                </a:moveTo>
                <a:cubicBezTo>
                  <a:pt x="396152" y="7310541"/>
                  <a:pt x="396152" y="7359940"/>
                  <a:pt x="396152" y="7412427"/>
                </a:cubicBezTo>
                <a:lnTo>
                  <a:pt x="396152" y="7557536"/>
                </a:lnTo>
                <a:cubicBezTo>
                  <a:pt x="544708" y="7458738"/>
                  <a:pt x="817062" y="7582235"/>
                  <a:pt x="916100" y="7458738"/>
                </a:cubicBezTo>
                <a:cubicBezTo>
                  <a:pt x="891341" y="7458738"/>
                  <a:pt x="891341" y="7458738"/>
                  <a:pt x="891341" y="7434039"/>
                </a:cubicBezTo>
                <a:cubicBezTo>
                  <a:pt x="718025" y="7335241"/>
                  <a:pt x="569468" y="7285842"/>
                  <a:pt x="396152" y="7261142"/>
                </a:cubicBezTo>
                <a:close/>
                <a:moveTo>
                  <a:pt x="7551635" y="3605613"/>
                </a:moveTo>
                <a:cubicBezTo>
                  <a:pt x="7427838" y="3605613"/>
                  <a:pt x="7378319" y="3704411"/>
                  <a:pt x="7304040" y="3753810"/>
                </a:cubicBezTo>
                <a:cubicBezTo>
                  <a:pt x="7279281" y="4000805"/>
                  <a:pt x="7279281" y="4247800"/>
                  <a:pt x="7279281" y="4470096"/>
                </a:cubicBezTo>
                <a:cubicBezTo>
                  <a:pt x="7378319" y="4420697"/>
                  <a:pt x="7304040" y="4173702"/>
                  <a:pt x="7403078" y="4124303"/>
                </a:cubicBezTo>
                <a:cubicBezTo>
                  <a:pt x="7576394" y="4297200"/>
                  <a:pt x="7452597" y="4642993"/>
                  <a:pt x="7551635" y="4840589"/>
                </a:cubicBezTo>
                <a:cubicBezTo>
                  <a:pt x="7526876" y="4815890"/>
                  <a:pt x="7502116" y="4815890"/>
                  <a:pt x="7502116" y="4840589"/>
                </a:cubicBezTo>
                <a:cubicBezTo>
                  <a:pt x="7502116" y="4889988"/>
                  <a:pt x="7551635" y="4889988"/>
                  <a:pt x="7601154" y="4914688"/>
                </a:cubicBezTo>
                <a:cubicBezTo>
                  <a:pt x="7576394" y="4815890"/>
                  <a:pt x="7576394" y="4717091"/>
                  <a:pt x="7551635" y="4642993"/>
                </a:cubicBezTo>
                <a:cubicBezTo>
                  <a:pt x="7576394" y="4395997"/>
                  <a:pt x="7601154" y="4149002"/>
                  <a:pt x="7576394" y="3902007"/>
                </a:cubicBezTo>
                <a:cubicBezTo>
                  <a:pt x="7576394" y="3803209"/>
                  <a:pt x="7576394" y="3704411"/>
                  <a:pt x="7551635" y="3605613"/>
                </a:cubicBezTo>
                <a:close/>
                <a:moveTo>
                  <a:pt x="1963224" y="0"/>
                </a:moveTo>
                <a:lnTo>
                  <a:pt x="2022781" y="0"/>
                </a:lnTo>
                <a:lnTo>
                  <a:pt x="2022925" y="14148"/>
                </a:lnTo>
                <a:cubicBezTo>
                  <a:pt x="2024086" y="859335"/>
                  <a:pt x="1986947" y="1808723"/>
                  <a:pt x="2005516" y="2716430"/>
                </a:cubicBezTo>
                <a:cubicBezTo>
                  <a:pt x="2055035" y="2197740"/>
                  <a:pt x="2055035" y="1629651"/>
                  <a:pt x="2104554" y="1110961"/>
                </a:cubicBezTo>
                <a:cubicBezTo>
                  <a:pt x="2178833" y="1975444"/>
                  <a:pt x="2030276" y="3185721"/>
                  <a:pt x="2104554" y="4025505"/>
                </a:cubicBezTo>
                <a:cubicBezTo>
                  <a:pt x="2104554" y="4025505"/>
                  <a:pt x="2154073" y="4050204"/>
                  <a:pt x="2178833" y="4050204"/>
                </a:cubicBezTo>
                <a:cubicBezTo>
                  <a:pt x="2203592" y="3976106"/>
                  <a:pt x="2203592" y="3877307"/>
                  <a:pt x="2228352" y="3778509"/>
                </a:cubicBezTo>
                <a:cubicBezTo>
                  <a:pt x="2253111" y="3852608"/>
                  <a:pt x="2228352" y="4000805"/>
                  <a:pt x="2228352" y="4050204"/>
                </a:cubicBezTo>
                <a:cubicBezTo>
                  <a:pt x="2253111" y="4000805"/>
                  <a:pt x="2253111" y="3877307"/>
                  <a:pt x="2277871" y="3852608"/>
                </a:cubicBezTo>
                <a:cubicBezTo>
                  <a:pt x="2277871" y="3902007"/>
                  <a:pt x="2277871" y="3976106"/>
                  <a:pt x="2302630" y="3976106"/>
                </a:cubicBezTo>
                <a:cubicBezTo>
                  <a:pt x="2327389" y="3655012"/>
                  <a:pt x="2376908" y="3358618"/>
                  <a:pt x="2401668" y="2963425"/>
                </a:cubicBezTo>
                <a:cubicBezTo>
                  <a:pt x="2451187" y="2938726"/>
                  <a:pt x="2475946" y="2765829"/>
                  <a:pt x="2500705" y="2568233"/>
                </a:cubicBezTo>
                <a:cubicBezTo>
                  <a:pt x="2525465" y="2395336"/>
                  <a:pt x="2525465" y="2000144"/>
                  <a:pt x="2550225" y="2123642"/>
                </a:cubicBezTo>
                <a:cubicBezTo>
                  <a:pt x="2574984" y="1901346"/>
                  <a:pt x="2574984" y="1654350"/>
                  <a:pt x="2574984" y="1432055"/>
                </a:cubicBezTo>
                <a:cubicBezTo>
                  <a:pt x="2599743" y="1654350"/>
                  <a:pt x="2624503" y="1876646"/>
                  <a:pt x="2599743" y="2098942"/>
                </a:cubicBezTo>
                <a:cubicBezTo>
                  <a:pt x="2624503" y="2098942"/>
                  <a:pt x="2624503" y="2098942"/>
                  <a:pt x="2624503" y="2098942"/>
                </a:cubicBezTo>
                <a:cubicBezTo>
                  <a:pt x="2773060" y="2222440"/>
                  <a:pt x="2896857" y="1975444"/>
                  <a:pt x="2946376" y="1728449"/>
                </a:cubicBezTo>
                <a:cubicBezTo>
                  <a:pt x="2946376" y="1802548"/>
                  <a:pt x="2872097" y="1926045"/>
                  <a:pt x="2946376" y="1975444"/>
                </a:cubicBezTo>
                <a:cubicBezTo>
                  <a:pt x="2971135" y="1851947"/>
                  <a:pt x="3020654" y="1827247"/>
                  <a:pt x="3070173" y="1728449"/>
                </a:cubicBezTo>
                <a:cubicBezTo>
                  <a:pt x="3094933" y="1555553"/>
                  <a:pt x="3119692" y="1456754"/>
                  <a:pt x="3169211" y="1333257"/>
                </a:cubicBezTo>
                <a:cubicBezTo>
                  <a:pt x="3169211" y="1456754"/>
                  <a:pt x="3119692" y="1555553"/>
                  <a:pt x="3144452" y="1654350"/>
                </a:cubicBezTo>
                <a:cubicBezTo>
                  <a:pt x="3193970" y="1604952"/>
                  <a:pt x="3218730" y="1481454"/>
                  <a:pt x="3243489" y="1407355"/>
                </a:cubicBezTo>
                <a:cubicBezTo>
                  <a:pt x="3243489" y="1555553"/>
                  <a:pt x="3193970" y="1703750"/>
                  <a:pt x="3218730" y="1802548"/>
                </a:cubicBezTo>
                <a:cubicBezTo>
                  <a:pt x="3243489" y="1802548"/>
                  <a:pt x="3218730" y="1679050"/>
                  <a:pt x="3268249" y="1679050"/>
                </a:cubicBezTo>
                <a:cubicBezTo>
                  <a:pt x="3268249" y="1728449"/>
                  <a:pt x="3243489" y="1802548"/>
                  <a:pt x="3268249" y="1802548"/>
                </a:cubicBezTo>
                <a:cubicBezTo>
                  <a:pt x="3293008" y="1753149"/>
                  <a:pt x="3293008" y="1679050"/>
                  <a:pt x="3317768" y="1629651"/>
                </a:cubicBezTo>
                <a:cubicBezTo>
                  <a:pt x="3330148" y="1246808"/>
                  <a:pt x="3336338" y="863966"/>
                  <a:pt x="3339433" y="484211"/>
                </a:cubicBezTo>
                <a:lnTo>
                  <a:pt x="3340762" y="0"/>
                </a:lnTo>
                <a:lnTo>
                  <a:pt x="3395044" y="0"/>
                </a:lnTo>
                <a:lnTo>
                  <a:pt x="3398236" y="280440"/>
                </a:lnTo>
                <a:cubicBezTo>
                  <a:pt x="3398236" y="647845"/>
                  <a:pt x="3392046" y="1024513"/>
                  <a:pt x="3392046" y="1407355"/>
                </a:cubicBezTo>
                <a:cubicBezTo>
                  <a:pt x="3416806" y="1382656"/>
                  <a:pt x="3367286" y="1506154"/>
                  <a:pt x="3392046" y="1530853"/>
                </a:cubicBezTo>
                <a:cubicBezTo>
                  <a:pt x="3441566" y="1456754"/>
                  <a:pt x="3416806" y="1333257"/>
                  <a:pt x="3466325" y="1283858"/>
                </a:cubicBezTo>
                <a:cubicBezTo>
                  <a:pt x="3491084" y="1333257"/>
                  <a:pt x="3441566" y="1407355"/>
                  <a:pt x="3441566" y="1506154"/>
                </a:cubicBezTo>
                <a:cubicBezTo>
                  <a:pt x="3466325" y="1506154"/>
                  <a:pt x="3466325" y="1481454"/>
                  <a:pt x="3491084" y="1481454"/>
                </a:cubicBezTo>
                <a:cubicBezTo>
                  <a:pt x="3491084" y="1654350"/>
                  <a:pt x="3416806" y="1802548"/>
                  <a:pt x="3441566" y="1975444"/>
                </a:cubicBezTo>
                <a:cubicBezTo>
                  <a:pt x="3466325" y="1975444"/>
                  <a:pt x="3466325" y="1950745"/>
                  <a:pt x="3491084" y="1926045"/>
                </a:cubicBezTo>
                <a:lnTo>
                  <a:pt x="3491084" y="1481454"/>
                </a:lnTo>
                <a:lnTo>
                  <a:pt x="3491084" y="1367219"/>
                </a:lnTo>
                <a:cubicBezTo>
                  <a:pt x="3491084" y="1178885"/>
                  <a:pt x="3491084" y="987463"/>
                  <a:pt x="3491084" y="789867"/>
                </a:cubicBezTo>
                <a:cubicBezTo>
                  <a:pt x="3540603" y="1135660"/>
                  <a:pt x="3540603" y="1481454"/>
                  <a:pt x="3540603" y="1827247"/>
                </a:cubicBezTo>
                <a:cubicBezTo>
                  <a:pt x="3590122" y="1679050"/>
                  <a:pt x="3590122" y="1407355"/>
                  <a:pt x="3689159" y="1283858"/>
                </a:cubicBezTo>
                <a:cubicBezTo>
                  <a:pt x="3689159" y="1209759"/>
                  <a:pt x="3689159" y="1135660"/>
                  <a:pt x="3689159" y="1061562"/>
                </a:cubicBezTo>
                <a:cubicBezTo>
                  <a:pt x="3713919" y="1086261"/>
                  <a:pt x="3713919" y="1135660"/>
                  <a:pt x="3738678" y="1185060"/>
                </a:cubicBezTo>
                <a:cubicBezTo>
                  <a:pt x="3763438" y="938064"/>
                  <a:pt x="3812957" y="715769"/>
                  <a:pt x="3837717" y="419374"/>
                </a:cubicBezTo>
                <a:cubicBezTo>
                  <a:pt x="3837717" y="789867"/>
                  <a:pt x="3788197" y="1061562"/>
                  <a:pt x="3738678" y="1308557"/>
                </a:cubicBezTo>
                <a:cubicBezTo>
                  <a:pt x="3763438" y="1432055"/>
                  <a:pt x="3763438" y="1580252"/>
                  <a:pt x="3763438" y="1728449"/>
                </a:cubicBezTo>
                <a:cubicBezTo>
                  <a:pt x="3837717" y="1506154"/>
                  <a:pt x="3887235" y="1160360"/>
                  <a:pt x="3961513" y="938064"/>
                </a:cubicBezTo>
                <a:cubicBezTo>
                  <a:pt x="3961513" y="1209759"/>
                  <a:pt x="3862476" y="1432055"/>
                  <a:pt x="3887235" y="1753149"/>
                </a:cubicBezTo>
                <a:cubicBezTo>
                  <a:pt x="3936754" y="1506154"/>
                  <a:pt x="4011032" y="1333257"/>
                  <a:pt x="4085311" y="1160360"/>
                </a:cubicBezTo>
                <a:cubicBezTo>
                  <a:pt x="4085311" y="1357956"/>
                  <a:pt x="4035792" y="1432055"/>
                  <a:pt x="4035792" y="1629651"/>
                </a:cubicBezTo>
                <a:cubicBezTo>
                  <a:pt x="4085311" y="1604952"/>
                  <a:pt x="4060551" y="1481454"/>
                  <a:pt x="4085311" y="1506154"/>
                </a:cubicBezTo>
                <a:cubicBezTo>
                  <a:pt x="4110070" y="1580252"/>
                  <a:pt x="4060551" y="1629651"/>
                  <a:pt x="4085311" y="1679050"/>
                </a:cubicBezTo>
                <a:cubicBezTo>
                  <a:pt x="4159589" y="1679050"/>
                  <a:pt x="4159589" y="1555553"/>
                  <a:pt x="4233868" y="1555553"/>
                </a:cubicBezTo>
                <a:cubicBezTo>
                  <a:pt x="4258628" y="1506154"/>
                  <a:pt x="4258628" y="1481454"/>
                  <a:pt x="4258628" y="1432055"/>
                </a:cubicBezTo>
                <a:cubicBezTo>
                  <a:pt x="4233868" y="1407355"/>
                  <a:pt x="4184349" y="1382656"/>
                  <a:pt x="4110070" y="1382656"/>
                </a:cubicBezTo>
                <a:cubicBezTo>
                  <a:pt x="4110070" y="1357956"/>
                  <a:pt x="4110070" y="1333257"/>
                  <a:pt x="4110070" y="1308557"/>
                </a:cubicBezTo>
                <a:cubicBezTo>
                  <a:pt x="4209109" y="1308557"/>
                  <a:pt x="4233868" y="1283858"/>
                  <a:pt x="4283387" y="1308557"/>
                </a:cubicBezTo>
                <a:cubicBezTo>
                  <a:pt x="4308146" y="1259158"/>
                  <a:pt x="4283387" y="1185060"/>
                  <a:pt x="4283387" y="1086261"/>
                </a:cubicBezTo>
                <a:cubicBezTo>
                  <a:pt x="4308146" y="1110961"/>
                  <a:pt x="4332905" y="1110961"/>
                  <a:pt x="4357665" y="1061562"/>
                </a:cubicBezTo>
                <a:cubicBezTo>
                  <a:pt x="4357665" y="1086261"/>
                  <a:pt x="4382424" y="1110961"/>
                  <a:pt x="4382424" y="1135660"/>
                </a:cubicBezTo>
                <a:cubicBezTo>
                  <a:pt x="4407184" y="1061562"/>
                  <a:pt x="4456703" y="987463"/>
                  <a:pt x="4481462" y="888665"/>
                </a:cubicBezTo>
                <a:cubicBezTo>
                  <a:pt x="4456703" y="1012163"/>
                  <a:pt x="4431943" y="1110961"/>
                  <a:pt x="4407184" y="1209759"/>
                </a:cubicBezTo>
                <a:cubicBezTo>
                  <a:pt x="4407184" y="1259158"/>
                  <a:pt x="4431943" y="1283858"/>
                  <a:pt x="4506222" y="1283858"/>
                </a:cubicBezTo>
                <a:cubicBezTo>
                  <a:pt x="4530981" y="1407355"/>
                  <a:pt x="4431943" y="1407355"/>
                  <a:pt x="4357665" y="1481454"/>
                </a:cubicBezTo>
                <a:cubicBezTo>
                  <a:pt x="4357665" y="1555553"/>
                  <a:pt x="4332905" y="1580252"/>
                  <a:pt x="4332905" y="1654350"/>
                </a:cubicBezTo>
                <a:cubicBezTo>
                  <a:pt x="4357665" y="1654350"/>
                  <a:pt x="4357665" y="1580252"/>
                  <a:pt x="4382424" y="1580252"/>
                </a:cubicBezTo>
                <a:cubicBezTo>
                  <a:pt x="4382424" y="1876646"/>
                  <a:pt x="4233868" y="2074243"/>
                  <a:pt x="4283387" y="2321238"/>
                </a:cubicBezTo>
                <a:cubicBezTo>
                  <a:pt x="4357665" y="2173041"/>
                  <a:pt x="4332905" y="1926045"/>
                  <a:pt x="4431943" y="1851947"/>
                </a:cubicBezTo>
                <a:cubicBezTo>
                  <a:pt x="4407184" y="1975444"/>
                  <a:pt x="4357665" y="2197740"/>
                  <a:pt x="4407184" y="2395336"/>
                </a:cubicBezTo>
                <a:cubicBezTo>
                  <a:pt x="4382424" y="2444735"/>
                  <a:pt x="4382424" y="2271839"/>
                  <a:pt x="4357665" y="2345937"/>
                </a:cubicBezTo>
                <a:cubicBezTo>
                  <a:pt x="4332905" y="2420036"/>
                  <a:pt x="4407184" y="2370637"/>
                  <a:pt x="4382424" y="2469435"/>
                </a:cubicBezTo>
                <a:cubicBezTo>
                  <a:pt x="4481462" y="2370637"/>
                  <a:pt x="4456703" y="2074243"/>
                  <a:pt x="4530981" y="1926045"/>
                </a:cubicBezTo>
                <a:cubicBezTo>
                  <a:pt x="4530981" y="1851947"/>
                  <a:pt x="4530981" y="1777848"/>
                  <a:pt x="4530981" y="1703750"/>
                </a:cubicBezTo>
                <a:cubicBezTo>
                  <a:pt x="4456703" y="1580252"/>
                  <a:pt x="4605260" y="1357956"/>
                  <a:pt x="4555741" y="1110961"/>
                </a:cubicBezTo>
                <a:cubicBezTo>
                  <a:pt x="4555741" y="1061562"/>
                  <a:pt x="4481462" y="1110961"/>
                  <a:pt x="4506222" y="1160360"/>
                </a:cubicBezTo>
                <a:cubicBezTo>
                  <a:pt x="4407184" y="1110961"/>
                  <a:pt x="4481462" y="987463"/>
                  <a:pt x="4506222" y="913365"/>
                </a:cubicBezTo>
                <a:cubicBezTo>
                  <a:pt x="4506222" y="888665"/>
                  <a:pt x="4506222" y="888665"/>
                  <a:pt x="4481462" y="863966"/>
                </a:cubicBezTo>
                <a:cubicBezTo>
                  <a:pt x="4456703" y="863966"/>
                  <a:pt x="4431943" y="863966"/>
                  <a:pt x="4407184" y="839266"/>
                </a:cubicBezTo>
                <a:cubicBezTo>
                  <a:pt x="4431943" y="641670"/>
                  <a:pt x="4357665" y="542872"/>
                  <a:pt x="4382424" y="345276"/>
                </a:cubicBezTo>
                <a:cubicBezTo>
                  <a:pt x="4357665" y="295877"/>
                  <a:pt x="4332905" y="369975"/>
                  <a:pt x="4283387" y="345276"/>
                </a:cubicBezTo>
                <a:cubicBezTo>
                  <a:pt x="4311241" y="215603"/>
                  <a:pt x="4304277" y="124138"/>
                  <a:pt x="4287304" y="47434"/>
                </a:cubicBezTo>
                <a:lnTo>
                  <a:pt x="4274643" y="0"/>
                </a:lnTo>
                <a:lnTo>
                  <a:pt x="4467006" y="0"/>
                </a:lnTo>
                <a:lnTo>
                  <a:pt x="4475273" y="18007"/>
                </a:lnTo>
                <a:cubicBezTo>
                  <a:pt x="4524792" y="129155"/>
                  <a:pt x="4568121" y="246478"/>
                  <a:pt x="4580501" y="394675"/>
                </a:cubicBezTo>
                <a:cubicBezTo>
                  <a:pt x="4407184" y="542872"/>
                  <a:pt x="4580501" y="715769"/>
                  <a:pt x="4580501" y="962764"/>
                </a:cubicBezTo>
                <a:cubicBezTo>
                  <a:pt x="4630019" y="1012163"/>
                  <a:pt x="4605260" y="913365"/>
                  <a:pt x="4704297" y="938064"/>
                </a:cubicBezTo>
                <a:cubicBezTo>
                  <a:pt x="4729057" y="1012163"/>
                  <a:pt x="4605260" y="938064"/>
                  <a:pt x="4630019" y="1036863"/>
                </a:cubicBezTo>
                <a:cubicBezTo>
                  <a:pt x="4654779" y="1135660"/>
                  <a:pt x="4729057" y="987463"/>
                  <a:pt x="4753816" y="1036863"/>
                </a:cubicBezTo>
                <a:cubicBezTo>
                  <a:pt x="4778576" y="1234459"/>
                  <a:pt x="4828095" y="1357956"/>
                  <a:pt x="4828095" y="1506154"/>
                </a:cubicBezTo>
                <a:cubicBezTo>
                  <a:pt x="5174727" y="1530853"/>
                  <a:pt x="5397562" y="1654350"/>
                  <a:pt x="5719435" y="1679050"/>
                </a:cubicBezTo>
                <a:cubicBezTo>
                  <a:pt x="5827758" y="1246808"/>
                  <a:pt x="5822341" y="606550"/>
                  <a:pt x="5885642" y="23024"/>
                </a:cubicBezTo>
                <a:lnTo>
                  <a:pt x="5888627" y="0"/>
                </a:lnTo>
                <a:lnTo>
                  <a:pt x="5935046" y="0"/>
                </a:lnTo>
                <a:lnTo>
                  <a:pt x="5935742" y="8841"/>
                </a:lnTo>
                <a:cubicBezTo>
                  <a:pt x="5957745" y="549819"/>
                  <a:pt x="5849422" y="1095524"/>
                  <a:pt x="5892751" y="1679050"/>
                </a:cubicBezTo>
                <a:cubicBezTo>
                  <a:pt x="6363181" y="1728449"/>
                  <a:pt x="6759332" y="1777848"/>
                  <a:pt x="7229762" y="1851947"/>
                </a:cubicBezTo>
                <a:cubicBezTo>
                  <a:pt x="7279281" y="1827247"/>
                  <a:pt x="7229762" y="1679050"/>
                  <a:pt x="7279281" y="1654350"/>
                </a:cubicBezTo>
                <a:cubicBezTo>
                  <a:pt x="7353559" y="1703750"/>
                  <a:pt x="7279281" y="1827247"/>
                  <a:pt x="7304040" y="1876646"/>
                </a:cubicBezTo>
                <a:cubicBezTo>
                  <a:pt x="7675432" y="1975444"/>
                  <a:pt x="8145862" y="1827247"/>
                  <a:pt x="8393456" y="1876646"/>
                </a:cubicBezTo>
                <a:cubicBezTo>
                  <a:pt x="8368697" y="2222440"/>
                  <a:pt x="8294418" y="2494134"/>
                  <a:pt x="8220140" y="2790529"/>
                </a:cubicBezTo>
                <a:cubicBezTo>
                  <a:pt x="8096343" y="2889327"/>
                  <a:pt x="7997305" y="3037524"/>
                  <a:pt x="7923026" y="3185721"/>
                </a:cubicBezTo>
                <a:cubicBezTo>
                  <a:pt x="7774470" y="3185721"/>
                  <a:pt x="7700192" y="3284519"/>
                  <a:pt x="7625913" y="3383317"/>
                </a:cubicBezTo>
                <a:cubicBezTo>
                  <a:pt x="7625913" y="3531514"/>
                  <a:pt x="7650672" y="3729110"/>
                  <a:pt x="7650672" y="3902007"/>
                </a:cubicBezTo>
                <a:cubicBezTo>
                  <a:pt x="7650672" y="4321899"/>
                  <a:pt x="7625913" y="4766490"/>
                  <a:pt x="7625913" y="5186383"/>
                </a:cubicBezTo>
                <a:cubicBezTo>
                  <a:pt x="7625913" y="5186383"/>
                  <a:pt x="7625913" y="5186383"/>
                  <a:pt x="7601154" y="5186383"/>
                </a:cubicBezTo>
                <a:cubicBezTo>
                  <a:pt x="7601154" y="5087584"/>
                  <a:pt x="7601154" y="5013485"/>
                  <a:pt x="7601154" y="4939387"/>
                </a:cubicBezTo>
                <a:cubicBezTo>
                  <a:pt x="7576394" y="4939387"/>
                  <a:pt x="7502116" y="4914688"/>
                  <a:pt x="7452597" y="4939387"/>
                </a:cubicBezTo>
                <a:cubicBezTo>
                  <a:pt x="7477357" y="5383979"/>
                  <a:pt x="7328800" y="5853269"/>
                  <a:pt x="7502116" y="6223762"/>
                </a:cubicBezTo>
                <a:cubicBezTo>
                  <a:pt x="7502116" y="6223762"/>
                  <a:pt x="7526876" y="6223762"/>
                  <a:pt x="7526876" y="6223762"/>
                </a:cubicBezTo>
                <a:cubicBezTo>
                  <a:pt x="7551635" y="6001467"/>
                  <a:pt x="7576394" y="5779171"/>
                  <a:pt x="7601154" y="5581574"/>
                </a:cubicBezTo>
                <a:cubicBezTo>
                  <a:pt x="7601154" y="5458077"/>
                  <a:pt x="7601154" y="5334579"/>
                  <a:pt x="7601154" y="5211082"/>
                </a:cubicBezTo>
                <a:cubicBezTo>
                  <a:pt x="7601154" y="5211082"/>
                  <a:pt x="7601154" y="5211082"/>
                  <a:pt x="7625913" y="5211082"/>
                </a:cubicBezTo>
                <a:cubicBezTo>
                  <a:pt x="7601154" y="5532175"/>
                  <a:pt x="7601154" y="5877969"/>
                  <a:pt x="7576394" y="6199063"/>
                </a:cubicBezTo>
                <a:cubicBezTo>
                  <a:pt x="7576394" y="6174363"/>
                  <a:pt x="7601154" y="6149664"/>
                  <a:pt x="7601154" y="6124964"/>
                </a:cubicBezTo>
                <a:cubicBezTo>
                  <a:pt x="7625913" y="6050865"/>
                  <a:pt x="7625913" y="5952068"/>
                  <a:pt x="7650672" y="5853269"/>
                </a:cubicBezTo>
                <a:cubicBezTo>
                  <a:pt x="7650672" y="5803870"/>
                  <a:pt x="7650672" y="5754472"/>
                  <a:pt x="7675432" y="5705073"/>
                </a:cubicBezTo>
                <a:cubicBezTo>
                  <a:pt x="7724951" y="5334579"/>
                  <a:pt x="7774470" y="4964086"/>
                  <a:pt x="7799230" y="4618294"/>
                </a:cubicBezTo>
                <a:cubicBezTo>
                  <a:pt x="7823989" y="4346599"/>
                  <a:pt x="7898267" y="4050204"/>
                  <a:pt x="8096343" y="3926707"/>
                </a:cubicBezTo>
                <a:cubicBezTo>
                  <a:pt x="8343938" y="3951406"/>
                  <a:pt x="8269659" y="4272500"/>
                  <a:pt x="8467735" y="4297200"/>
                </a:cubicBezTo>
                <a:cubicBezTo>
                  <a:pt x="8715329" y="4321899"/>
                  <a:pt x="8740089" y="3951406"/>
                  <a:pt x="8913405" y="3803209"/>
                </a:cubicBezTo>
                <a:cubicBezTo>
                  <a:pt x="8888646" y="4074904"/>
                  <a:pt x="8616291" y="4346599"/>
                  <a:pt x="8789608" y="4544195"/>
                </a:cubicBezTo>
                <a:cubicBezTo>
                  <a:pt x="8987683" y="4519495"/>
                  <a:pt x="8962924" y="4247800"/>
                  <a:pt x="9061962" y="4099603"/>
                </a:cubicBezTo>
                <a:cubicBezTo>
                  <a:pt x="9086721" y="4272500"/>
                  <a:pt x="8938164" y="4470096"/>
                  <a:pt x="8938164" y="4667693"/>
                </a:cubicBezTo>
                <a:cubicBezTo>
                  <a:pt x="9061962" y="4544195"/>
                  <a:pt x="9111481" y="4371298"/>
                  <a:pt x="9185759" y="4198401"/>
                </a:cubicBezTo>
                <a:cubicBezTo>
                  <a:pt x="9086721" y="4642993"/>
                  <a:pt x="8913405" y="5260481"/>
                  <a:pt x="8789608" y="5754472"/>
                </a:cubicBezTo>
                <a:cubicBezTo>
                  <a:pt x="8591532" y="6149664"/>
                  <a:pt x="8393456" y="6742452"/>
                  <a:pt x="8220140" y="7335241"/>
                </a:cubicBezTo>
                <a:cubicBezTo>
                  <a:pt x="8220140" y="7335241"/>
                  <a:pt x="8220140" y="7335241"/>
                  <a:pt x="7823989" y="7335241"/>
                </a:cubicBezTo>
                <a:cubicBezTo>
                  <a:pt x="7848748" y="7187043"/>
                  <a:pt x="7873508" y="7038847"/>
                  <a:pt x="7898267" y="6865950"/>
                </a:cubicBezTo>
                <a:cubicBezTo>
                  <a:pt x="7724951" y="7014147"/>
                  <a:pt x="7724951" y="7285842"/>
                  <a:pt x="7650672" y="7557536"/>
                </a:cubicBezTo>
                <a:cubicBezTo>
                  <a:pt x="7675432" y="7656334"/>
                  <a:pt x="7675432" y="7779832"/>
                  <a:pt x="7700192" y="7878630"/>
                </a:cubicBezTo>
                <a:cubicBezTo>
                  <a:pt x="7749710" y="7705733"/>
                  <a:pt x="7774470" y="7532836"/>
                  <a:pt x="7823989" y="7359940"/>
                </a:cubicBezTo>
                <a:cubicBezTo>
                  <a:pt x="7823989" y="7359940"/>
                  <a:pt x="7823989" y="7359940"/>
                  <a:pt x="8195380" y="7359940"/>
                </a:cubicBezTo>
                <a:cubicBezTo>
                  <a:pt x="8096343" y="7755132"/>
                  <a:pt x="7997305" y="8175024"/>
                  <a:pt x="7923026" y="8545517"/>
                </a:cubicBezTo>
                <a:cubicBezTo>
                  <a:pt x="7923026" y="8644315"/>
                  <a:pt x="7898267" y="8743113"/>
                  <a:pt x="7898267" y="8841911"/>
                </a:cubicBezTo>
                <a:cubicBezTo>
                  <a:pt x="7923026" y="9064207"/>
                  <a:pt x="7923026" y="9410000"/>
                  <a:pt x="7972546" y="9558197"/>
                </a:cubicBezTo>
                <a:cubicBezTo>
                  <a:pt x="7997305" y="9928690"/>
                  <a:pt x="7997305" y="10299183"/>
                  <a:pt x="7923026" y="10595577"/>
                </a:cubicBezTo>
                <a:cubicBezTo>
                  <a:pt x="7947786" y="10669676"/>
                  <a:pt x="7972546" y="10719075"/>
                  <a:pt x="8022064" y="10743774"/>
                </a:cubicBezTo>
                <a:cubicBezTo>
                  <a:pt x="7972546" y="10916671"/>
                  <a:pt x="7972546" y="10966070"/>
                  <a:pt x="8022064" y="11114267"/>
                </a:cubicBezTo>
                <a:cubicBezTo>
                  <a:pt x="7848748" y="11163666"/>
                  <a:pt x="7724951" y="11311863"/>
                  <a:pt x="7650672" y="11460060"/>
                </a:cubicBezTo>
                <a:cubicBezTo>
                  <a:pt x="7576394" y="11435361"/>
                  <a:pt x="7526876" y="11435361"/>
                  <a:pt x="7452597" y="11435361"/>
                </a:cubicBezTo>
                <a:cubicBezTo>
                  <a:pt x="7205003" y="11731755"/>
                  <a:pt x="6858370" y="11978750"/>
                  <a:pt x="6412700" y="11855253"/>
                </a:cubicBezTo>
                <a:cubicBezTo>
                  <a:pt x="6189865" y="11929351"/>
                  <a:pt x="5892751" y="11855253"/>
                  <a:pt x="5645157" y="11855253"/>
                </a:cubicBezTo>
                <a:cubicBezTo>
                  <a:pt x="5589448" y="11892302"/>
                  <a:pt x="5533739" y="11929351"/>
                  <a:pt x="5457139" y="11924720"/>
                </a:cubicBezTo>
                <a:lnTo>
                  <a:pt x="5377156" y="11905688"/>
                </a:lnTo>
                <a:lnTo>
                  <a:pt x="5375898" y="11904652"/>
                </a:lnTo>
                <a:lnTo>
                  <a:pt x="5372803" y="11901504"/>
                </a:lnTo>
                <a:lnTo>
                  <a:pt x="5372803" y="11842903"/>
                </a:lnTo>
                <a:cubicBezTo>
                  <a:pt x="5372803" y="11824378"/>
                  <a:pt x="5372803" y="11805854"/>
                  <a:pt x="5372803" y="11781154"/>
                </a:cubicBezTo>
                <a:cubicBezTo>
                  <a:pt x="5348043" y="11805854"/>
                  <a:pt x="5348043" y="11830553"/>
                  <a:pt x="5348043" y="11855253"/>
                </a:cubicBezTo>
                <a:cubicBezTo>
                  <a:pt x="5348043" y="11867603"/>
                  <a:pt x="5351138" y="11876865"/>
                  <a:pt x="5356167" y="11884584"/>
                </a:cubicBezTo>
                <a:lnTo>
                  <a:pt x="5372803" y="11901504"/>
                </a:lnTo>
                <a:lnTo>
                  <a:pt x="5372803" y="11904652"/>
                </a:lnTo>
                <a:lnTo>
                  <a:pt x="5377156" y="11905688"/>
                </a:lnTo>
                <a:lnTo>
                  <a:pt x="5400270" y="11924720"/>
                </a:lnTo>
                <a:cubicBezTo>
                  <a:pt x="5408395" y="11932439"/>
                  <a:pt x="5416132" y="11941701"/>
                  <a:pt x="5422322" y="11954051"/>
                </a:cubicBezTo>
                <a:cubicBezTo>
                  <a:pt x="5372803" y="12620938"/>
                  <a:pt x="4803335" y="13855914"/>
                  <a:pt x="4035792" y="13337224"/>
                </a:cubicBezTo>
                <a:cubicBezTo>
                  <a:pt x="4011032" y="13263125"/>
                  <a:pt x="3936754" y="13164327"/>
                  <a:pt x="3887235" y="13164327"/>
                </a:cubicBezTo>
                <a:cubicBezTo>
                  <a:pt x="3961513" y="13065529"/>
                  <a:pt x="3911995" y="13114928"/>
                  <a:pt x="3887235" y="13016130"/>
                </a:cubicBezTo>
                <a:cubicBezTo>
                  <a:pt x="3986273" y="12966731"/>
                  <a:pt x="4060551" y="12917332"/>
                  <a:pt x="4134830" y="12867933"/>
                </a:cubicBezTo>
                <a:cubicBezTo>
                  <a:pt x="4134830" y="12867933"/>
                  <a:pt x="4134830" y="12867933"/>
                  <a:pt x="4308146" y="12867933"/>
                </a:cubicBezTo>
                <a:cubicBezTo>
                  <a:pt x="4233868" y="12917332"/>
                  <a:pt x="4159589" y="12966731"/>
                  <a:pt x="4060551" y="13016130"/>
                </a:cubicBezTo>
                <a:cubicBezTo>
                  <a:pt x="4060551" y="13263125"/>
                  <a:pt x="4431943" y="13189027"/>
                  <a:pt x="4530981" y="13090229"/>
                </a:cubicBezTo>
                <a:cubicBezTo>
                  <a:pt x="4530981" y="12942032"/>
                  <a:pt x="4704297" y="12942032"/>
                  <a:pt x="4753816" y="12769135"/>
                </a:cubicBezTo>
                <a:cubicBezTo>
                  <a:pt x="4654779" y="12719736"/>
                  <a:pt x="4654779" y="12867933"/>
                  <a:pt x="4580501" y="12818534"/>
                </a:cubicBezTo>
                <a:cubicBezTo>
                  <a:pt x="4679538" y="12620938"/>
                  <a:pt x="4753816" y="12448041"/>
                  <a:pt x="4828095" y="12250445"/>
                </a:cubicBezTo>
                <a:cubicBezTo>
                  <a:pt x="4679538" y="12472741"/>
                  <a:pt x="4530981" y="12670337"/>
                  <a:pt x="4332905" y="12843234"/>
                </a:cubicBezTo>
                <a:cubicBezTo>
                  <a:pt x="4332905" y="12843234"/>
                  <a:pt x="4332905" y="12843234"/>
                  <a:pt x="4134830" y="12843234"/>
                </a:cubicBezTo>
                <a:cubicBezTo>
                  <a:pt x="4308146" y="12695036"/>
                  <a:pt x="4456703" y="12522140"/>
                  <a:pt x="4530981" y="12324544"/>
                </a:cubicBezTo>
                <a:cubicBezTo>
                  <a:pt x="4481462" y="12324544"/>
                  <a:pt x="4456703" y="12349243"/>
                  <a:pt x="4407184" y="12349243"/>
                </a:cubicBezTo>
                <a:cubicBezTo>
                  <a:pt x="4357665" y="12448041"/>
                  <a:pt x="4283387" y="12522140"/>
                  <a:pt x="4159589" y="12571539"/>
                </a:cubicBezTo>
                <a:cubicBezTo>
                  <a:pt x="4159589" y="12497440"/>
                  <a:pt x="4184349" y="12448041"/>
                  <a:pt x="4184349" y="12398642"/>
                </a:cubicBezTo>
                <a:cubicBezTo>
                  <a:pt x="3911995" y="12423342"/>
                  <a:pt x="3515843" y="12472741"/>
                  <a:pt x="3243489" y="12472741"/>
                </a:cubicBezTo>
                <a:cubicBezTo>
                  <a:pt x="3119692" y="12472741"/>
                  <a:pt x="2995895" y="12423342"/>
                  <a:pt x="2872097" y="12423342"/>
                </a:cubicBezTo>
                <a:cubicBezTo>
                  <a:pt x="2698781" y="12423342"/>
                  <a:pt x="2550225" y="12522140"/>
                  <a:pt x="2401668" y="12546839"/>
                </a:cubicBezTo>
                <a:cubicBezTo>
                  <a:pt x="2203592" y="12571539"/>
                  <a:pt x="2055035" y="12522140"/>
                  <a:pt x="1955998" y="12645637"/>
                </a:cubicBezTo>
                <a:cubicBezTo>
                  <a:pt x="1584606" y="12645637"/>
                  <a:pt x="1188454" y="12645637"/>
                  <a:pt x="916100" y="12472741"/>
                </a:cubicBezTo>
                <a:cubicBezTo>
                  <a:pt x="841822" y="12349243"/>
                  <a:pt x="817062" y="12151647"/>
                  <a:pt x="742784" y="12003450"/>
                </a:cubicBezTo>
                <a:cubicBezTo>
                  <a:pt x="841822" y="11756455"/>
                  <a:pt x="866581" y="11583558"/>
                  <a:pt x="891341" y="11237765"/>
                </a:cubicBezTo>
                <a:cubicBezTo>
                  <a:pt x="940860" y="10768474"/>
                  <a:pt x="1015138" y="10274483"/>
                  <a:pt x="1089416" y="9805192"/>
                </a:cubicBezTo>
                <a:cubicBezTo>
                  <a:pt x="1039898" y="9780493"/>
                  <a:pt x="1015138" y="9706394"/>
                  <a:pt x="1039898" y="9558197"/>
                </a:cubicBezTo>
                <a:cubicBezTo>
                  <a:pt x="965619" y="9533498"/>
                  <a:pt x="916100" y="9484099"/>
                  <a:pt x="841822" y="9459399"/>
                </a:cubicBezTo>
                <a:cubicBezTo>
                  <a:pt x="817062" y="9261803"/>
                  <a:pt x="891341" y="9212404"/>
                  <a:pt x="891341" y="9039507"/>
                </a:cubicBezTo>
                <a:cubicBezTo>
                  <a:pt x="916100" y="9039507"/>
                  <a:pt x="891341" y="9113606"/>
                  <a:pt x="916100" y="9138305"/>
                </a:cubicBezTo>
                <a:cubicBezTo>
                  <a:pt x="940860" y="9138305"/>
                  <a:pt x="916100" y="8940709"/>
                  <a:pt x="940860" y="9014808"/>
                </a:cubicBezTo>
                <a:cubicBezTo>
                  <a:pt x="916100" y="9335902"/>
                  <a:pt x="1015138" y="9014808"/>
                  <a:pt x="1039898" y="9163005"/>
                </a:cubicBezTo>
                <a:cubicBezTo>
                  <a:pt x="1114176" y="8940709"/>
                  <a:pt x="1064657" y="8644315"/>
                  <a:pt x="1015138" y="8446719"/>
                </a:cubicBezTo>
                <a:cubicBezTo>
                  <a:pt x="1015138" y="8471418"/>
                  <a:pt x="1015138" y="8496118"/>
                  <a:pt x="1015138" y="8496118"/>
                </a:cubicBezTo>
                <a:cubicBezTo>
                  <a:pt x="990379" y="8273822"/>
                  <a:pt x="965619" y="8100925"/>
                  <a:pt x="940860" y="7928029"/>
                </a:cubicBezTo>
                <a:cubicBezTo>
                  <a:pt x="940860" y="7878630"/>
                  <a:pt x="940860" y="7829231"/>
                  <a:pt x="940860" y="7804531"/>
                </a:cubicBezTo>
                <a:cubicBezTo>
                  <a:pt x="742784" y="7730433"/>
                  <a:pt x="594227" y="7681034"/>
                  <a:pt x="396152" y="7631635"/>
                </a:cubicBezTo>
                <a:cubicBezTo>
                  <a:pt x="396152" y="7631635"/>
                  <a:pt x="396152" y="7631635"/>
                  <a:pt x="396152" y="7622373"/>
                </a:cubicBezTo>
                <a:lnTo>
                  <a:pt x="396152" y="7606935"/>
                </a:lnTo>
                <a:cubicBezTo>
                  <a:pt x="396152" y="7606935"/>
                  <a:pt x="396152" y="7606935"/>
                  <a:pt x="371392" y="7606935"/>
                </a:cubicBezTo>
                <a:cubicBezTo>
                  <a:pt x="371392" y="7878630"/>
                  <a:pt x="346633" y="8125625"/>
                  <a:pt x="346633" y="8372620"/>
                </a:cubicBezTo>
                <a:cubicBezTo>
                  <a:pt x="371392" y="8520817"/>
                  <a:pt x="396152" y="8669014"/>
                  <a:pt x="445670" y="8792512"/>
                </a:cubicBezTo>
                <a:cubicBezTo>
                  <a:pt x="470430" y="8693714"/>
                  <a:pt x="371392" y="8594916"/>
                  <a:pt x="420911" y="8545517"/>
                </a:cubicBezTo>
                <a:cubicBezTo>
                  <a:pt x="470430" y="8743113"/>
                  <a:pt x="544708" y="8916010"/>
                  <a:pt x="594227" y="9138305"/>
                </a:cubicBezTo>
                <a:cubicBezTo>
                  <a:pt x="618987" y="9113606"/>
                  <a:pt x="643746" y="9088906"/>
                  <a:pt x="668506" y="9088906"/>
                </a:cubicBezTo>
                <a:cubicBezTo>
                  <a:pt x="718025" y="9286502"/>
                  <a:pt x="792303" y="9632296"/>
                  <a:pt x="742784" y="9780493"/>
                </a:cubicBezTo>
                <a:cubicBezTo>
                  <a:pt x="693265" y="9805192"/>
                  <a:pt x="643746" y="9829892"/>
                  <a:pt x="569468" y="9829892"/>
                </a:cubicBezTo>
                <a:cubicBezTo>
                  <a:pt x="544708" y="9508798"/>
                  <a:pt x="396152" y="9459399"/>
                  <a:pt x="297114" y="9261803"/>
                </a:cubicBezTo>
                <a:cubicBezTo>
                  <a:pt x="297114" y="9113606"/>
                  <a:pt x="297114" y="8965409"/>
                  <a:pt x="272354" y="8841911"/>
                </a:cubicBezTo>
                <a:cubicBezTo>
                  <a:pt x="247595" y="8841911"/>
                  <a:pt x="222835" y="8841911"/>
                  <a:pt x="222835" y="8817212"/>
                </a:cubicBezTo>
                <a:cubicBezTo>
                  <a:pt x="222835" y="8669014"/>
                  <a:pt x="222835" y="8545517"/>
                  <a:pt x="222835" y="8397320"/>
                </a:cubicBezTo>
                <a:cubicBezTo>
                  <a:pt x="198076" y="8076226"/>
                  <a:pt x="148557" y="7755132"/>
                  <a:pt x="148557" y="7409339"/>
                </a:cubicBezTo>
                <a:cubicBezTo>
                  <a:pt x="148557" y="7458738"/>
                  <a:pt x="173316" y="7631635"/>
                  <a:pt x="198076" y="7532836"/>
                </a:cubicBezTo>
                <a:cubicBezTo>
                  <a:pt x="222835" y="7631635"/>
                  <a:pt x="222835" y="7779832"/>
                  <a:pt x="247595" y="7903329"/>
                </a:cubicBezTo>
                <a:cubicBezTo>
                  <a:pt x="272354" y="7681034"/>
                  <a:pt x="272354" y="7458738"/>
                  <a:pt x="297114" y="7236442"/>
                </a:cubicBezTo>
                <a:cubicBezTo>
                  <a:pt x="247595" y="7236442"/>
                  <a:pt x="198076" y="7211743"/>
                  <a:pt x="148557" y="7211743"/>
                </a:cubicBezTo>
                <a:cubicBezTo>
                  <a:pt x="148557" y="7261142"/>
                  <a:pt x="148557" y="7310541"/>
                  <a:pt x="148557" y="7335241"/>
                </a:cubicBezTo>
                <a:cubicBezTo>
                  <a:pt x="123798" y="7335241"/>
                  <a:pt x="123798" y="7359940"/>
                  <a:pt x="123798" y="7335241"/>
                </a:cubicBezTo>
                <a:cubicBezTo>
                  <a:pt x="123798" y="7285842"/>
                  <a:pt x="99038" y="7261142"/>
                  <a:pt x="99038" y="7211743"/>
                </a:cubicBezTo>
                <a:cubicBezTo>
                  <a:pt x="74279" y="7187043"/>
                  <a:pt x="24760" y="7187043"/>
                  <a:pt x="0" y="7187043"/>
                </a:cubicBezTo>
                <a:cubicBezTo>
                  <a:pt x="0" y="7112945"/>
                  <a:pt x="49519" y="7112945"/>
                  <a:pt x="99038" y="7112945"/>
                </a:cubicBezTo>
                <a:cubicBezTo>
                  <a:pt x="49519" y="6791851"/>
                  <a:pt x="24760" y="6446058"/>
                  <a:pt x="24760" y="6149664"/>
                </a:cubicBezTo>
                <a:cubicBezTo>
                  <a:pt x="49519" y="6199063"/>
                  <a:pt x="74279" y="6347260"/>
                  <a:pt x="74279" y="6446058"/>
                </a:cubicBezTo>
                <a:cubicBezTo>
                  <a:pt x="99038" y="6668353"/>
                  <a:pt x="123798" y="6890650"/>
                  <a:pt x="123798" y="7112945"/>
                </a:cubicBezTo>
                <a:cubicBezTo>
                  <a:pt x="198076" y="7112945"/>
                  <a:pt x="272354" y="7112945"/>
                  <a:pt x="297114" y="7088246"/>
                </a:cubicBezTo>
                <a:cubicBezTo>
                  <a:pt x="321873" y="6470757"/>
                  <a:pt x="371392" y="5853269"/>
                  <a:pt x="346633" y="5161683"/>
                </a:cubicBezTo>
                <a:cubicBezTo>
                  <a:pt x="420911" y="5754472"/>
                  <a:pt x="445670" y="6446058"/>
                  <a:pt x="396152" y="7137645"/>
                </a:cubicBezTo>
                <a:cubicBezTo>
                  <a:pt x="668506" y="7137645"/>
                  <a:pt x="866581" y="7236442"/>
                  <a:pt x="1064657" y="7310541"/>
                </a:cubicBezTo>
                <a:cubicBezTo>
                  <a:pt x="1163695" y="7335241"/>
                  <a:pt x="1138935" y="7236442"/>
                  <a:pt x="1188454" y="7236442"/>
                </a:cubicBezTo>
                <a:cubicBezTo>
                  <a:pt x="1188454" y="7162344"/>
                  <a:pt x="1163695" y="7088246"/>
                  <a:pt x="1114176" y="7063546"/>
                </a:cubicBezTo>
                <a:cubicBezTo>
                  <a:pt x="1089416" y="6940048"/>
                  <a:pt x="1188454" y="6865950"/>
                  <a:pt x="1188454" y="6742452"/>
                </a:cubicBezTo>
                <a:cubicBezTo>
                  <a:pt x="1287492" y="6223762"/>
                  <a:pt x="1188454" y="5532175"/>
                  <a:pt x="1237973" y="5013485"/>
                </a:cubicBezTo>
                <a:cubicBezTo>
                  <a:pt x="1287492" y="4618294"/>
                  <a:pt x="1436049" y="4395997"/>
                  <a:pt x="1634125" y="4173702"/>
                </a:cubicBezTo>
                <a:cubicBezTo>
                  <a:pt x="1658884" y="3482115"/>
                  <a:pt x="1683643" y="2667031"/>
                  <a:pt x="1757922" y="1975444"/>
                </a:cubicBezTo>
                <a:cubicBezTo>
                  <a:pt x="1757922" y="2741130"/>
                  <a:pt x="1658884" y="3408017"/>
                  <a:pt x="1658884" y="4173702"/>
                </a:cubicBezTo>
                <a:cubicBezTo>
                  <a:pt x="1832200" y="4198401"/>
                  <a:pt x="1832200" y="3852608"/>
                  <a:pt x="1832200" y="3753810"/>
                </a:cubicBezTo>
                <a:cubicBezTo>
                  <a:pt x="1881719" y="3136322"/>
                  <a:pt x="1881719" y="2494134"/>
                  <a:pt x="1931238" y="1827247"/>
                </a:cubicBezTo>
                <a:cubicBezTo>
                  <a:pt x="1968377" y="1395006"/>
                  <a:pt x="1968377" y="950414"/>
                  <a:pt x="1965282" y="505823"/>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EEE6736-D47F-4605-8C7F-71C4BDF5EB56}" type="datetimeFigureOut">
              <a:rPr lang="en-US" smtClean="0"/>
            </a:fld>
            <a:endParaRPr lang="en-US"/>
          </a:p>
        </p:txBody>
      </p:sp>
      <p:sp>
        <p:nvSpPr>
          <p:cNvPr id="6" name="灯片编号占位符 5"/>
          <p:cNvSpPr>
            <a:spLocks noGrp="1"/>
          </p:cNvSpPr>
          <p:nvPr>
            <p:ph type="sldNum" sz="quarter" idx="12"/>
          </p:nvPr>
        </p:nvSpPr>
        <p:spPr/>
        <p:txBody>
          <a:bodyPr/>
          <a:lstStyle/>
          <a:p>
            <a:fld id="{7FDCEA97-4CBF-45A9-8281-C7C075D156A7}"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282_Custom Layout">
    <p:spTree>
      <p:nvGrpSpPr>
        <p:cNvPr id="1" name=""/>
        <p:cNvGrpSpPr/>
        <p:nvPr/>
      </p:nvGrpSpPr>
      <p:grpSpPr>
        <a:xfrm>
          <a:off x="0" y="0"/>
          <a:ext cx="0" cy="0"/>
          <a:chOff x="0" y="0"/>
          <a:chExt cx="0" cy="0"/>
        </a:xfrm>
      </p:grpSpPr>
      <p:sp>
        <p:nvSpPr>
          <p:cNvPr id="304" name="Picture Placeholder 22"/>
          <p:cNvSpPr>
            <a:spLocks noGrp="1"/>
          </p:cNvSpPr>
          <p:nvPr>
            <p:ph type="pic" idx="13"/>
          </p:nvPr>
        </p:nvSpPr>
        <p:spPr>
          <a:xfrm>
            <a:off x="0" y="0"/>
            <a:ext cx="12192000" cy="3436938"/>
          </a:xfrm>
          <a:prstGeom prst="rect">
            <a:avLst/>
          </a:prstGeom>
        </p:spPr>
        <p:txBody>
          <a:bodyPr lIns="91439" rIns="91439">
            <a:noAutofit/>
          </a:bodyPr>
          <a:lstStyle/>
          <a:p/>
        </p:txBody>
      </p:sp>
      <p:sp>
        <p:nvSpPr>
          <p:cNvPr id="305" name="Picture Placeholder 25"/>
          <p:cNvSpPr>
            <a:spLocks noGrp="1"/>
          </p:cNvSpPr>
          <p:nvPr>
            <p:ph type="pic" sz="quarter" idx="14"/>
          </p:nvPr>
        </p:nvSpPr>
        <p:spPr>
          <a:xfrm>
            <a:off x="4923099" y="2262878"/>
            <a:ext cx="2345803" cy="2348119"/>
          </a:xfrm>
          <a:prstGeom prst="rect">
            <a:avLst/>
          </a:prstGeom>
        </p:spPr>
        <p:txBody>
          <a:bodyPr lIns="91439" rIns="91439">
            <a:noAutofit/>
          </a:bodyPr>
          <a:lstStyle/>
          <a:p/>
        </p:txBody>
      </p:sp>
      <p:sp>
        <p:nvSpPr>
          <p:cNvPr id="306"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29" name="Picture Placeholder 6"/>
          <p:cNvSpPr>
            <a:spLocks noGrp="1"/>
          </p:cNvSpPr>
          <p:nvPr>
            <p:ph type="pic" sz="half" idx="13"/>
          </p:nvPr>
        </p:nvSpPr>
        <p:spPr>
          <a:xfrm>
            <a:off x="0" y="0"/>
            <a:ext cx="4433104" cy="6858000"/>
          </a:xfrm>
          <a:prstGeom prst="rect">
            <a:avLst/>
          </a:prstGeom>
        </p:spPr>
        <p:txBody>
          <a:bodyPr lIns="91439" rIns="91439">
            <a:noAutofit/>
          </a:bodyPr>
          <a:lstStyle/>
          <a:p/>
        </p:txBody>
      </p:sp>
      <p:sp>
        <p:nvSpPr>
          <p:cNvPr id="330" name="Picture Placeholder 8"/>
          <p:cNvSpPr>
            <a:spLocks noGrp="1"/>
          </p:cNvSpPr>
          <p:nvPr>
            <p:ph type="pic" sz="quarter" idx="14"/>
          </p:nvPr>
        </p:nvSpPr>
        <p:spPr>
          <a:xfrm>
            <a:off x="7315199" y="4060030"/>
            <a:ext cx="4876801" cy="2797970"/>
          </a:xfrm>
          <a:prstGeom prst="rect">
            <a:avLst/>
          </a:prstGeom>
        </p:spPr>
        <p:txBody>
          <a:bodyPr lIns="91439" rIns="91439">
            <a:noAutofit/>
          </a:bodyPr>
          <a:lstStyle/>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19_Custom Layout">
    <p:spTree>
      <p:nvGrpSpPr>
        <p:cNvPr id="1" name=""/>
        <p:cNvGrpSpPr/>
        <p:nvPr/>
      </p:nvGrpSpPr>
      <p:grpSpPr>
        <a:xfrm>
          <a:off x="0" y="0"/>
          <a:ext cx="0" cy="0"/>
          <a:chOff x="0" y="0"/>
          <a:chExt cx="0" cy="0"/>
        </a:xfrm>
      </p:grpSpPr>
      <p:sp>
        <p:nvSpPr>
          <p:cNvPr id="339" name="Picture Placeholder 6"/>
          <p:cNvSpPr>
            <a:spLocks noGrp="1"/>
          </p:cNvSpPr>
          <p:nvPr>
            <p:ph type="pic" sz="quarter" idx="13"/>
          </p:nvPr>
        </p:nvSpPr>
        <p:spPr>
          <a:xfrm>
            <a:off x="4375110" y="3668391"/>
            <a:ext cx="4410076" cy="2397126"/>
          </a:xfrm>
          <a:prstGeom prst="rect">
            <a:avLst/>
          </a:prstGeom>
        </p:spPr>
        <p:txBody>
          <a:bodyPr lIns="91439" rIns="91439">
            <a:noAutofit/>
          </a:bodyPr>
          <a:lstStyle/>
          <a:p/>
        </p:txBody>
      </p:sp>
      <p:sp>
        <p:nvSpPr>
          <p:cNvPr id="340" name="Picture Placeholder 6"/>
          <p:cNvSpPr>
            <a:spLocks noGrp="1"/>
          </p:cNvSpPr>
          <p:nvPr>
            <p:ph type="pic" sz="quarter" idx="14"/>
          </p:nvPr>
        </p:nvSpPr>
        <p:spPr>
          <a:xfrm>
            <a:off x="5937973" y="0"/>
            <a:ext cx="2847213" cy="3345085"/>
          </a:xfrm>
          <a:prstGeom prst="rect">
            <a:avLst/>
          </a:prstGeom>
        </p:spPr>
        <p:txBody>
          <a:bodyPr lIns="91439" rIns="91439">
            <a:noAutofit/>
          </a:bodyPr>
          <a:lstStyle/>
          <a:p/>
        </p:txBody>
      </p:sp>
      <p:sp>
        <p:nvSpPr>
          <p:cNvPr id="341" name="Picture Placeholder 6"/>
          <p:cNvSpPr>
            <a:spLocks noGrp="1"/>
          </p:cNvSpPr>
          <p:nvPr>
            <p:ph type="pic" sz="quarter" idx="15"/>
          </p:nvPr>
        </p:nvSpPr>
        <p:spPr>
          <a:xfrm>
            <a:off x="9344789" y="2059510"/>
            <a:ext cx="2847212" cy="3217763"/>
          </a:xfrm>
          <a:prstGeom prst="rect">
            <a:avLst/>
          </a:prstGeom>
        </p:spPr>
        <p:txBody>
          <a:bodyPr lIns="91439" rIns="91439">
            <a:noAutofit/>
          </a:bodyPr>
          <a:lstStyle/>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32_Custom Layout">
    <p:spTree>
      <p:nvGrpSpPr>
        <p:cNvPr id="1" name=""/>
        <p:cNvGrpSpPr/>
        <p:nvPr/>
      </p:nvGrpSpPr>
      <p:grpSpPr>
        <a:xfrm>
          <a:off x="0" y="0"/>
          <a:ext cx="0" cy="0"/>
          <a:chOff x="0" y="0"/>
          <a:chExt cx="0" cy="0"/>
        </a:xfrm>
      </p:grpSpPr>
      <p:sp>
        <p:nvSpPr>
          <p:cNvPr id="349" name="Picture Placeholder 6"/>
          <p:cNvSpPr>
            <a:spLocks noGrp="1"/>
          </p:cNvSpPr>
          <p:nvPr>
            <p:ph type="pic" sz="half" idx="13"/>
          </p:nvPr>
        </p:nvSpPr>
        <p:spPr>
          <a:xfrm>
            <a:off x="771525" y="823119"/>
            <a:ext cx="3881438" cy="5211763"/>
          </a:xfrm>
          <a:prstGeom prst="rect">
            <a:avLst/>
          </a:prstGeom>
        </p:spPr>
        <p:txBody>
          <a:bodyPr lIns="91439" rIns="91439">
            <a:noAutofit/>
          </a:bodyPr>
          <a:lstStyle/>
          <a:p/>
        </p:txBody>
      </p:sp>
      <p:sp>
        <p:nvSpPr>
          <p:cNvPr id="350" name="Picture Placeholder 6"/>
          <p:cNvSpPr>
            <a:spLocks noGrp="1"/>
          </p:cNvSpPr>
          <p:nvPr>
            <p:ph type="pic" sz="quarter" idx="14"/>
          </p:nvPr>
        </p:nvSpPr>
        <p:spPr>
          <a:xfrm>
            <a:off x="7834311" y="823119"/>
            <a:ext cx="3586164" cy="3586322"/>
          </a:xfrm>
          <a:prstGeom prst="rect">
            <a:avLst/>
          </a:prstGeom>
        </p:spPr>
        <p:txBody>
          <a:bodyPr lIns="91439" rIns="91439">
            <a:noAutofit/>
          </a:bodyPr>
          <a:lstStyle/>
          <a:p/>
        </p:txBody>
      </p:sp>
      <p:sp>
        <p:nvSpPr>
          <p:cNvPr id="351"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31_Custom Layout">
    <p:spTree>
      <p:nvGrpSpPr>
        <p:cNvPr id="1" name=""/>
        <p:cNvGrpSpPr/>
        <p:nvPr/>
      </p:nvGrpSpPr>
      <p:grpSpPr>
        <a:xfrm>
          <a:off x="0" y="0"/>
          <a:ext cx="0" cy="0"/>
          <a:chOff x="0" y="0"/>
          <a:chExt cx="0" cy="0"/>
        </a:xfrm>
      </p:grpSpPr>
      <p:sp>
        <p:nvSpPr>
          <p:cNvPr id="358" name="Picture Placeholder 6"/>
          <p:cNvSpPr>
            <a:spLocks noGrp="1"/>
          </p:cNvSpPr>
          <p:nvPr>
            <p:ph type="pic" sz="quarter" idx="13"/>
          </p:nvPr>
        </p:nvSpPr>
        <p:spPr>
          <a:xfrm>
            <a:off x="0" y="762000"/>
            <a:ext cx="2022475" cy="5334000"/>
          </a:xfrm>
          <a:prstGeom prst="rect">
            <a:avLst/>
          </a:prstGeom>
        </p:spPr>
        <p:txBody>
          <a:bodyPr lIns="91439" rIns="91439">
            <a:noAutofit/>
          </a:bodyPr>
          <a:lstStyle/>
          <a:p/>
        </p:txBody>
      </p:sp>
      <p:sp>
        <p:nvSpPr>
          <p:cNvPr id="359" name="Picture Placeholder 6"/>
          <p:cNvSpPr>
            <a:spLocks noGrp="1"/>
          </p:cNvSpPr>
          <p:nvPr>
            <p:ph type="pic" sz="half" idx="14"/>
          </p:nvPr>
        </p:nvSpPr>
        <p:spPr>
          <a:xfrm>
            <a:off x="4673600" y="762000"/>
            <a:ext cx="5750560" cy="5334000"/>
          </a:xfrm>
          <a:prstGeom prst="rect">
            <a:avLst/>
          </a:prstGeom>
        </p:spPr>
        <p:txBody>
          <a:bodyPr lIns="91439" rIns="91439">
            <a:noAutofit/>
          </a:bodyPr>
          <a:lstStyle/>
          <a:p/>
        </p:txBody>
      </p:sp>
      <p:sp>
        <p:nvSpPr>
          <p:cNvPr id="360"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34_Custom Layout">
    <p:spTree>
      <p:nvGrpSpPr>
        <p:cNvPr id="1" name=""/>
        <p:cNvGrpSpPr/>
        <p:nvPr/>
      </p:nvGrpSpPr>
      <p:grpSpPr>
        <a:xfrm>
          <a:off x="0" y="0"/>
          <a:ext cx="0" cy="0"/>
          <a:chOff x="0" y="0"/>
          <a:chExt cx="0" cy="0"/>
        </a:xfrm>
      </p:grpSpPr>
      <p:sp>
        <p:nvSpPr>
          <p:cNvPr id="367" name="Picture Placeholder 6"/>
          <p:cNvSpPr>
            <a:spLocks noGrp="1"/>
          </p:cNvSpPr>
          <p:nvPr>
            <p:ph type="pic" sz="quarter" idx="13"/>
          </p:nvPr>
        </p:nvSpPr>
        <p:spPr>
          <a:xfrm>
            <a:off x="4382353" y="3541853"/>
            <a:ext cx="3427294" cy="2362945"/>
          </a:xfrm>
          <a:prstGeom prst="rect">
            <a:avLst/>
          </a:prstGeom>
        </p:spPr>
        <p:txBody>
          <a:bodyPr lIns="91439" rIns="91439">
            <a:noAutofit/>
          </a:bodyPr>
          <a:lstStyle/>
          <a:p/>
        </p:txBody>
      </p:sp>
      <p:sp>
        <p:nvSpPr>
          <p:cNvPr id="368" name="Picture Placeholder 6"/>
          <p:cNvSpPr>
            <a:spLocks noGrp="1"/>
          </p:cNvSpPr>
          <p:nvPr>
            <p:ph type="pic" sz="quarter" idx="14"/>
          </p:nvPr>
        </p:nvSpPr>
        <p:spPr>
          <a:xfrm>
            <a:off x="4382353" y="904753"/>
            <a:ext cx="3427294" cy="2362945"/>
          </a:xfrm>
          <a:prstGeom prst="rect">
            <a:avLst/>
          </a:prstGeom>
        </p:spPr>
        <p:txBody>
          <a:bodyPr lIns="91439" rIns="91439">
            <a:noAutofit/>
          </a:bodyPr>
          <a:lstStyle/>
          <a:p/>
        </p:txBody>
      </p:sp>
      <p:sp>
        <p:nvSpPr>
          <p:cNvPr id="369" name="Picture Placeholder 6"/>
          <p:cNvSpPr>
            <a:spLocks noGrp="1"/>
          </p:cNvSpPr>
          <p:nvPr>
            <p:ph type="pic" sz="quarter" idx="15"/>
          </p:nvPr>
        </p:nvSpPr>
        <p:spPr>
          <a:xfrm>
            <a:off x="794202" y="904753"/>
            <a:ext cx="3427294" cy="2362945"/>
          </a:xfrm>
          <a:prstGeom prst="rect">
            <a:avLst/>
          </a:prstGeom>
        </p:spPr>
        <p:txBody>
          <a:bodyPr lIns="91439" rIns="91439">
            <a:noAutofit/>
          </a:bodyPr>
          <a:lstStyle/>
          <a:p/>
        </p:txBody>
      </p:sp>
      <p:sp>
        <p:nvSpPr>
          <p:cNvPr id="370" name="Picture Placeholder 6"/>
          <p:cNvSpPr>
            <a:spLocks noGrp="1"/>
          </p:cNvSpPr>
          <p:nvPr>
            <p:ph type="pic" sz="quarter" idx="16"/>
          </p:nvPr>
        </p:nvSpPr>
        <p:spPr>
          <a:xfrm>
            <a:off x="8041882" y="3541853"/>
            <a:ext cx="3427294" cy="2362945"/>
          </a:xfrm>
          <a:prstGeom prst="rect">
            <a:avLst/>
          </a:prstGeom>
        </p:spPr>
        <p:txBody>
          <a:bodyPr lIns="91439" rIns="91439">
            <a:noAutofit/>
          </a:bodyPr>
          <a:lstStyle/>
          <a:p/>
        </p:txBody>
      </p:sp>
      <p:sp>
        <p:nvSpPr>
          <p:cNvPr id="371"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644525" y="1015974"/>
            <a:ext cx="6280150" cy="4826052"/>
          </a:xfrm>
        </p:spPr>
        <p:txBody>
          <a:bodyPr/>
          <a:lstStyle/>
          <a:p>
            <a:endParaRPr lang="zh-CN" altLang="en-US" dirty="0"/>
          </a:p>
        </p:txBody>
      </p:sp>
      <p:sp>
        <p:nvSpPr>
          <p:cNvPr id="8" name="图片占位符 6"/>
          <p:cNvSpPr>
            <a:spLocks noGrp="1"/>
          </p:cNvSpPr>
          <p:nvPr>
            <p:ph type="pic" sz="quarter" idx="14"/>
          </p:nvPr>
        </p:nvSpPr>
        <p:spPr>
          <a:xfrm>
            <a:off x="7628796" y="3214055"/>
            <a:ext cx="3918679" cy="2627971"/>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6096000" cy="3429000"/>
          </a:xfrm>
        </p:spPr>
        <p:txBody>
          <a:bodyPr/>
          <a:lstStyle/>
          <a:p>
            <a:endParaRPr lang="zh-CN" altLang="en-US"/>
          </a:p>
        </p:txBody>
      </p:sp>
      <p:sp>
        <p:nvSpPr>
          <p:cNvPr id="8" name="图片占位符 6"/>
          <p:cNvSpPr>
            <a:spLocks noGrp="1"/>
          </p:cNvSpPr>
          <p:nvPr>
            <p:ph type="pic" sz="quarter" idx="14"/>
          </p:nvPr>
        </p:nvSpPr>
        <p:spPr>
          <a:xfrm>
            <a:off x="6096000" y="3429000"/>
            <a:ext cx="6096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6858000"/>
          </a:xfrm>
        </p:spPr>
        <p:txBody>
          <a:bodyPr/>
          <a:lstStyle/>
          <a:p>
            <a:endParaRPr lang="zh-CN" altLang="en-US"/>
          </a:p>
        </p:txBody>
      </p:sp>
      <p:sp>
        <p:nvSpPr>
          <p:cNvPr id="8" name="矩形 7"/>
          <p:cNvSpPr/>
          <p:nvPr userDrawn="1"/>
        </p:nvSpPr>
        <p:spPr>
          <a:xfrm>
            <a:off x="0" y="0"/>
            <a:ext cx="12192000" cy="6858000"/>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片占位符 9"/>
          <p:cNvSpPr>
            <a:spLocks noGrp="1"/>
          </p:cNvSpPr>
          <p:nvPr>
            <p:ph type="pic" sz="quarter" idx="14"/>
          </p:nvPr>
        </p:nvSpPr>
        <p:spPr>
          <a:xfrm>
            <a:off x="1439446" y="1969802"/>
            <a:ext cx="2772790" cy="2722119"/>
          </a:xfrm>
          <a:prstGeom prst="ellipse">
            <a:avLst/>
          </a:prstGeom>
        </p:spPr>
        <p:txBody>
          <a:bodyPr/>
          <a:lstStyle/>
          <a:p>
            <a:endParaRPr lang="zh-CN" altLang="en-US"/>
          </a:p>
        </p:txBody>
      </p:sp>
      <p:sp>
        <p:nvSpPr>
          <p:cNvPr id="11" name="图片占位符 9"/>
          <p:cNvSpPr>
            <a:spLocks noGrp="1"/>
          </p:cNvSpPr>
          <p:nvPr>
            <p:ph type="pic" sz="quarter" idx="15"/>
          </p:nvPr>
        </p:nvSpPr>
        <p:spPr>
          <a:xfrm>
            <a:off x="4934653" y="1969801"/>
            <a:ext cx="2772790" cy="2722119"/>
          </a:xfrm>
          <a:prstGeom prst="ellipse">
            <a:avLst/>
          </a:prstGeom>
        </p:spPr>
        <p:txBody>
          <a:bodyPr/>
          <a:lstStyle/>
          <a:p>
            <a:endParaRPr lang="zh-CN" altLang="en-US"/>
          </a:p>
        </p:txBody>
      </p:sp>
      <p:sp>
        <p:nvSpPr>
          <p:cNvPr id="12" name="图片占位符 9"/>
          <p:cNvSpPr>
            <a:spLocks noGrp="1"/>
          </p:cNvSpPr>
          <p:nvPr>
            <p:ph type="pic" sz="quarter" idx="16"/>
          </p:nvPr>
        </p:nvSpPr>
        <p:spPr>
          <a:xfrm>
            <a:off x="8429860" y="1969800"/>
            <a:ext cx="2772790" cy="2722119"/>
          </a:xfrm>
          <a:prstGeom prst="ellipse">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60960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13" name="Рисунок 12"/>
          <p:cNvSpPr>
            <a:spLocks noGrp="1"/>
          </p:cNvSpPr>
          <p:nvPr>
            <p:ph type="pic" sz="quarter" idx="10"/>
          </p:nvPr>
        </p:nvSpPr>
        <p:spPr>
          <a:xfrm>
            <a:off x="5219472" y="746490"/>
            <a:ext cx="7850644" cy="5501910"/>
          </a:xfrm>
          <a:custGeom>
            <a:avLst/>
            <a:gdLst>
              <a:gd name="connsiteX0" fmla="*/ 8527970 w 13051102"/>
              <a:gd name="connsiteY0" fmla="*/ 5793785 h 9148891"/>
              <a:gd name="connsiteX1" fmla="*/ 8612480 w 13051102"/>
              <a:gd name="connsiteY1" fmla="*/ 5802877 h 9148891"/>
              <a:gd name="connsiteX2" fmla="*/ 8533005 w 13051102"/>
              <a:gd name="connsiteY2" fmla="*/ 5795200 h 9148891"/>
              <a:gd name="connsiteX3" fmla="*/ 5602648 w 13051102"/>
              <a:gd name="connsiteY3" fmla="*/ 0 h 9148891"/>
              <a:gd name="connsiteX4" fmla="*/ 5602648 w 13051102"/>
              <a:gd name="connsiteY4" fmla="*/ 46798 h 9148891"/>
              <a:gd name="connsiteX5" fmla="*/ 6022624 w 13051102"/>
              <a:gd name="connsiteY5" fmla="*/ 70196 h 9148891"/>
              <a:gd name="connsiteX6" fmla="*/ 5882632 w 13051102"/>
              <a:gd name="connsiteY6" fmla="*/ 116994 h 9148891"/>
              <a:gd name="connsiteX7" fmla="*/ 6769250 w 13051102"/>
              <a:gd name="connsiteY7" fmla="*/ 210589 h 9148891"/>
              <a:gd name="connsiteX8" fmla="*/ 7212558 w 13051102"/>
              <a:gd name="connsiteY8" fmla="*/ 350981 h 9148891"/>
              <a:gd name="connsiteX9" fmla="*/ 7235890 w 13051102"/>
              <a:gd name="connsiteY9" fmla="*/ 280785 h 9148891"/>
              <a:gd name="connsiteX10" fmla="*/ 7492542 w 13051102"/>
              <a:gd name="connsiteY10" fmla="*/ 350981 h 9148891"/>
              <a:gd name="connsiteX11" fmla="*/ 7329218 w 13051102"/>
              <a:gd name="connsiteY11" fmla="*/ 350981 h 9148891"/>
              <a:gd name="connsiteX12" fmla="*/ 7889187 w 13051102"/>
              <a:gd name="connsiteY12" fmla="*/ 491373 h 9148891"/>
              <a:gd name="connsiteX13" fmla="*/ 7982515 w 13051102"/>
              <a:gd name="connsiteY13" fmla="*/ 561569 h 9148891"/>
              <a:gd name="connsiteX14" fmla="*/ 8075844 w 13051102"/>
              <a:gd name="connsiteY14" fmla="*/ 538170 h 9148891"/>
              <a:gd name="connsiteX15" fmla="*/ 9195781 w 13051102"/>
              <a:gd name="connsiteY15" fmla="*/ 725360 h 9148891"/>
              <a:gd name="connsiteX16" fmla="*/ 10269054 w 13051102"/>
              <a:gd name="connsiteY16" fmla="*/ 1240131 h 9148891"/>
              <a:gd name="connsiteX17" fmla="*/ 10549038 w 13051102"/>
              <a:gd name="connsiteY17" fmla="*/ 1427321 h 9148891"/>
              <a:gd name="connsiteX18" fmla="*/ 10432378 w 13051102"/>
              <a:gd name="connsiteY18" fmla="*/ 1427321 h 9148891"/>
              <a:gd name="connsiteX19" fmla="*/ 10385714 w 13051102"/>
              <a:gd name="connsiteY19" fmla="*/ 1357125 h 9148891"/>
              <a:gd name="connsiteX20" fmla="*/ 9779082 w 13051102"/>
              <a:gd name="connsiteY20" fmla="*/ 1099739 h 9148891"/>
              <a:gd name="connsiteX21" fmla="*/ 9242445 w 13051102"/>
              <a:gd name="connsiteY21" fmla="*/ 959347 h 9148891"/>
              <a:gd name="connsiteX22" fmla="*/ 10385714 w 13051102"/>
              <a:gd name="connsiteY22" fmla="*/ 1497517 h 9148891"/>
              <a:gd name="connsiteX23" fmla="*/ 10385714 w 13051102"/>
              <a:gd name="connsiteY23" fmla="*/ 1567713 h 9148891"/>
              <a:gd name="connsiteX24" fmla="*/ 10805690 w 13051102"/>
              <a:gd name="connsiteY24" fmla="*/ 1825099 h 9148891"/>
              <a:gd name="connsiteX25" fmla="*/ 11085676 w 13051102"/>
              <a:gd name="connsiteY25" fmla="*/ 2035687 h 9148891"/>
              <a:gd name="connsiteX26" fmla="*/ 11155672 w 13051102"/>
              <a:gd name="connsiteY26" fmla="*/ 2152680 h 9148891"/>
              <a:gd name="connsiteX27" fmla="*/ 11855634 w 13051102"/>
              <a:gd name="connsiteY27" fmla="*/ 2714249 h 9148891"/>
              <a:gd name="connsiteX28" fmla="*/ 13031440 w 13051102"/>
              <a:gd name="connsiteY28" fmla="*/ 4236673 h 9148891"/>
              <a:gd name="connsiteX29" fmla="*/ 13051102 w 13051102"/>
              <a:gd name="connsiteY29" fmla="*/ 4275142 h 9148891"/>
              <a:gd name="connsiteX30" fmla="*/ 13051102 w 13051102"/>
              <a:gd name="connsiteY30" fmla="*/ 4386673 h 9148891"/>
              <a:gd name="connsiteX31" fmla="*/ 13028978 w 13051102"/>
              <a:gd name="connsiteY31" fmla="*/ 4365594 h 9148891"/>
              <a:gd name="connsiteX32" fmla="*/ 12065622 w 13051102"/>
              <a:gd name="connsiteY32" fmla="*/ 3369413 h 9148891"/>
              <a:gd name="connsiteX33" fmla="*/ 11995626 w 13051102"/>
              <a:gd name="connsiteY33" fmla="*/ 3369413 h 9148891"/>
              <a:gd name="connsiteX34" fmla="*/ 11412324 w 13051102"/>
              <a:gd name="connsiteY34" fmla="*/ 2878040 h 9148891"/>
              <a:gd name="connsiteX35" fmla="*/ 11202336 w 13051102"/>
              <a:gd name="connsiteY35" fmla="*/ 2784445 h 9148891"/>
              <a:gd name="connsiteX36" fmla="*/ 11225668 w 13051102"/>
              <a:gd name="connsiteY36" fmla="*/ 2878040 h 9148891"/>
              <a:gd name="connsiteX37" fmla="*/ 11062344 w 13051102"/>
              <a:gd name="connsiteY37" fmla="*/ 2854641 h 9148891"/>
              <a:gd name="connsiteX38" fmla="*/ 9242445 w 13051102"/>
              <a:gd name="connsiteY38" fmla="*/ 2339870 h 9148891"/>
              <a:gd name="connsiteX39" fmla="*/ 9125785 w 13051102"/>
              <a:gd name="connsiteY39" fmla="*/ 2433465 h 9148891"/>
              <a:gd name="connsiteX40" fmla="*/ 9429101 w 13051102"/>
              <a:gd name="connsiteY40" fmla="*/ 2527060 h 9148891"/>
              <a:gd name="connsiteX41" fmla="*/ 9079121 w 13051102"/>
              <a:gd name="connsiteY41" fmla="*/ 2620654 h 9148891"/>
              <a:gd name="connsiteX42" fmla="*/ 9405769 w 13051102"/>
              <a:gd name="connsiteY42" fmla="*/ 2714249 h 9148891"/>
              <a:gd name="connsiteX43" fmla="*/ 9522429 w 13051102"/>
              <a:gd name="connsiteY43" fmla="*/ 2761047 h 9148891"/>
              <a:gd name="connsiteX44" fmla="*/ 8869132 w 13051102"/>
              <a:gd name="connsiteY44" fmla="*/ 2714249 h 9148891"/>
              <a:gd name="connsiteX45" fmla="*/ 9429101 w 13051102"/>
              <a:gd name="connsiteY45" fmla="*/ 2854641 h 9148891"/>
              <a:gd name="connsiteX46" fmla="*/ 9849078 w 13051102"/>
              <a:gd name="connsiteY46" fmla="*/ 3135426 h 9148891"/>
              <a:gd name="connsiteX47" fmla="*/ 9685754 w 13051102"/>
              <a:gd name="connsiteY47" fmla="*/ 3112027 h 9148891"/>
              <a:gd name="connsiteX48" fmla="*/ 9849078 w 13051102"/>
              <a:gd name="connsiteY48" fmla="*/ 3158824 h 9148891"/>
              <a:gd name="connsiteX49" fmla="*/ 10245722 w 13051102"/>
              <a:gd name="connsiteY49" fmla="*/ 3509805 h 9148891"/>
              <a:gd name="connsiteX50" fmla="*/ 10222390 w 13051102"/>
              <a:gd name="connsiteY50" fmla="*/ 3580001 h 9148891"/>
              <a:gd name="connsiteX51" fmla="*/ 10059066 w 13051102"/>
              <a:gd name="connsiteY51" fmla="*/ 3556602 h 9148891"/>
              <a:gd name="connsiteX52" fmla="*/ 10759026 w 13051102"/>
              <a:gd name="connsiteY52" fmla="*/ 4001178 h 9148891"/>
              <a:gd name="connsiteX53" fmla="*/ 10549038 w 13051102"/>
              <a:gd name="connsiteY53" fmla="*/ 3930981 h 9148891"/>
              <a:gd name="connsiteX54" fmla="*/ 10619034 w 13051102"/>
              <a:gd name="connsiteY54" fmla="*/ 4024576 h 9148891"/>
              <a:gd name="connsiteX55" fmla="*/ 10549038 w 13051102"/>
              <a:gd name="connsiteY55" fmla="*/ 4071374 h 9148891"/>
              <a:gd name="connsiteX56" fmla="*/ 10549038 w 13051102"/>
              <a:gd name="connsiteY56" fmla="*/ 4188367 h 9148891"/>
              <a:gd name="connsiteX57" fmla="*/ 10315718 w 13051102"/>
              <a:gd name="connsiteY57" fmla="*/ 4094772 h 9148891"/>
              <a:gd name="connsiteX58" fmla="*/ 10059066 w 13051102"/>
              <a:gd name="connsiteY58" fmla="*/ 4024576 h 9148891"/>
              <a:gd name="connsiteX59" fmla="*/ 10315718 w 13051102"/>
              <a:gd name="connsiteY59" fmla="*/ 4164968 h 9148891"/>
              <a:gd name="connsiteX60" fmla="*/ 10339050 w 13051102"/>
              <a:gd name="connsiteY60" fmla="*/ 4352158 h 9148891"/>
              <a:gd name="connsiteX61" fmla="*/ 10035734 w 13051102"/>
              <a:gd name="connsiteY61" fmla="*/ 4281962 h 9148891"/>
              <a:gd name="connsiteX62" fmla="*/ 10269054 w 13051102"/>
              <a:gd name="connsiteY62" fmla="*/ 4492550 h 9148891"/>
              <a:gd name="connsiteX63" fmla="*/ 10315718 w 13051102"/>
              <a:gd name="connsiteY63" fmla="*/ 4773335 h 9148891"/>
              <a:gd name="connsiteX64" fmla="*/ 10012402 w 13051102"/>
              <a:gd name="connsiteY64" fmla="*/ 4632942 h 9148891"/>
              <a:gd name="connsiteX65" fmla="*/ 10012402 w 13051102"/>
              <a:gd name="connsiteY65" fmla="*/ 4679740 h 9148891"/>
              <a:gd name="connsiteX66" fmla="*/ 9872410 w 13051102"/>
              <a:gd name="connsiteY66" fmla="*/ 4656341 h 9148891"/>
              <a:gd name="connsiteX67" fmla="*/ 10059066 w 13051102"/>
              <a:gd name="connsiteY67" fmla="*/ 4773335 h 9148891"/>
              <a:gd name="connsiteX68" fmla="*/ 10525706 w 13051102"/>
              <a:gd name="connsiteY68" fmla="*/ 5054119 h 9148891"/>
              <a:gd name="connsiteX69" fmla="*/ 10595702 w 13051102"/>
              <a:gd name="connsiteY69" fmla="*/ 5124315 h 9148891"/>
              <a:gd name="connsiteX70" fmla="*/ 10572370 w 13051102"/>
              <a:gd name="connsiteY70" fmla="*/ 5147714 h 9148891"/>
              <a:gd name="connsiteX71" fmla="*/ 10829022 w 13051102"/>
              <a:gd name="connsiteY71" fmla="*/ 5334903 h 9148891"/>
              <a:gd name="connsiteX72" fmla="*/ 10642366 w 13051102"/>
              <a:gd name="connsiteY72" fmla="*/ 5381701 h 9148891"/>
              <a:gd name="connsiteX73" fmla="*/ 9242445 w 13051102"/>
              <a:gd name="connsiteY73" fmla="*/ 4937126 h 9148891"/>
              <a:gd name="connsiteX74" fmla="*/ 9265777 w 13051102"/>
              <a:gd name="connsiteY74" fmla="*/ 5007322 h 9148891"/>
              <a:gd name="connsiteX75" fmla="*/ 8729140 w 13051102"/>
              <a:gd name="connsiteY75" fmla="*/ 5054119 h 9148891"/>
              <a:gd name="connsiteX76" fmla="*/ 9125785 w 13051102"/>
              <a:gd name="connsiteY76" fmla="*/ 5241309 h 9148891"/>
              <a:gd name="connsiteX77" fmla="*/ 8962461 w 13051102"/>
              <a:gd name="connsiteY77" fmla="*/ 5241309 h 9148891"/>
              <a:gd name="connsiteX78" fmla="*/ 9522429 w 13051102"/>
              <a:gd name="connsiteY78" fmla="*/ 5428498 h 9148891"/>
              <a:gd name="connsiteX79" fmla="*/ 9149117 w 13051102"/>
              <a:gd name="connsiteY79" fmla="*/ 5381701 h 9148891"/>
              <a:gd name="connsiteX80" fmla="*/ 9125785 w 13051102"/>
              <a:gd name="connsiteY80" fmla="*/ 5428498 h 9148891"/>
              <a:gd name="connsiteX81" fmla="*/ 8775804 w 13051102"/>
              <a:gd name="connsiteY81" fmla="*/ 5475296 h 9148891"/>
              <a:gd name="connsiteX82" fmla="*/ 8869132 w 13051102"/>
              <a:gd name="connsiteY82" fmla="*/ 5545492 h 9148891"/>
              <a:gd name="connsiteX83" fmla="*/ 8775804 w 13051102"/>
              <a:gd name="connsiteY83" fmla="*/ 5545492 h 9148891"/>
              <a:gd name="connsiteX84" fmla="*/ 8869132 w 13051102"/>
              <a:gd name="connsiteY84" fmla="*/ 5592289 h 9148891"/>
              <a:gd name="connsiteX85" fmla="*/ 8752472 w 13051102"/>
              <a:gd name="connsiteY85" fmla="*/ 5662485 h 9148891"/>
              <a:gd name="connsiteX86" fmla="*/ 8845800 w 13051102"/>
              <a:gd name="connsiteY86" fmla="*/ 5756080 h 9148891"/>
              <a:gd name="connsiteX87" fmla="*/ 8355828 w 13051102"/>
              <a:gd name="connsiteY87" fmla="*/ 5732681 h 9148891"/>
              <a:gd name="connsiteX88" fmla="*/ 8466655 w 13051102"/>
              <a:gd name="connsiteY88" fmla="*/ 5776554 h 9148891"/>
              <a:gd name="connsiteX89" fmla="*/ 8527970 w 13051102"/>
              <a:gd name="connsiteY89" fmla="*/ 5793785 h 9148891"/>
              <a:gd name="connsiteX90" fmla="*/ 8281594 w 13051102"/>
              <a:gd name="connsiteY90" fmla="*/ 5767277 h 9148891"/>
              <a:gd name="connsiteX91" fmla="*/ 5789304 w 13051102"/>
              <a:gd name="connsiteY91" fmla="*/ 5756080 h 9148891"/>
              <a:gd name="connsiteX92" fmla="*/ 5136007 w 13051102"/>
              <a:gd name="connsiteY92" fmla="*/ 5896472 h 9148891"/>
              <a:gd name="connsiteX93" fmla="*/ 4459378 w 13051102"/>
              <a:gd name="connsiteY93" fmla="*/ 6270851 h 9148891"/>
              <a:gd name="connsiteX94" fmla="*/ 4389382 w 13051102"/>
              <a:gd name="connsiteY94" fmla="*/ 6364446 h 9148891"/>
              <a:gd name="connsiteX95" fmla="*/ 4996014 w 13051102"/>
              <a:gd name="connsiteY95" fmla="*/ 6153858 h 9148891"/>
              <a:gd name="connsiteX96" fmla="*/ 5042678 w 13051102"/>
              <a:gd name="connsiteY96" fmla="*/ 6083662 h 9148891"/>
              <a:gd name="connsiteX97" fmla="*/ 5789304 w 13051102"/>
              <a:gd name="connsiteY97" fmla="*/ 5896472 h 9148891"/>
              <a:gd name="connsiteX98" fmla="*/ 6932574 w 13051102"/>
              <a:gd name="connsiteY98" fmla="*/ 5849675 h 9148891"/>
              <a:gd name="connsiteX99" fmla="*/ 7399214 w 13051102"/>
              <a:gd name="connsiteY99" fmla="*/ 5990067 h 9148891"/>
              <a:gd name="connsiteX100" fmla="*/ 7072566 w 13051102"/>
              <a:gd name="connsiteY100" fmla="*/ 5990067 h 9148891"/>
              <a:gd name="connsiteX101" fmla="*/ 5602648 w 13051102"/>
              <a:gd name="connsiteY101" fmla="*/ 6153858 h 9148891"/>
              <a:gd name="connsiteX102" fmla="*/ 5089343 w 13051102"/>
              <a:gd name="connsiteY102" fmla="*/ 6341047 h 9148891"/>
              <a:gd name="connsiteX103" fmla="*/ 3712753 w 13051102"/>
              <a:gd name="connsiteY103" fmla="*/ 7113204 h 9148891"/>
              <a:gd name="connsiteX104" fmla="*/ 4646034 w 13051102"/>
              <a:gd name="connsiteY104" fmla="*/ 6645230 h 9148891"/>
              <a:gd name="connsiteX105" fmla="*/ 6162616 w 13051102"/>
              <a:gd name="connsiteY105" fmla="*/ 6224054 h 9148891"/>
              <a:gd name="connsiteX106" fmla="*/ 6185948 w 13051102"/>
              <a:gd name="connsiteY106" fmla="*/ 6177256 h 9148891"/>
              <a:gd name="connsiteX107" fmla="*/ 6862578 w 13051102"/>
              <a:gd name="connsiteY107" fmla="*/ 6177256 h 9148891"/>
              <a:gd name="connsiteX108" fmla="*/ 6839246 w 13051102"/>
              <a:gd name="connsiteY108" fmla="*/ 6200655 h 9148891"/>
              <a:gd name="connsiteX109" fmla="*/ 7539206 w 13051102"/>
              <a:gd name="connsiteY109" fmla="*/ 6317648 h 9148891"/>
              <a:gd name="connsiteX110" fmla="*/ 7609202 w 13051102"/>
              <a:gd name="connsiteY110" fmla="*/ 6270851 h 9148891"/>
              <a:gd name="connsiteX111" fmla="*/ 8589148 w 13051102"/>
              <a:gd name="connsiteY111" fmla="*/ 6598433 h 9148891"/>
              <a:gd name="connsiteX112" fmla="*/ 8449156 w 13051102"/>
              <a:gd name="connsiteY112" fmla="*/ 6598433 h 9148891"/>
              <a:gd name="connsiteX113" fmla="*/ 6722585 w 13051102"/>
              <a:gd name="connsiteY113" fmla="*/ 6458040 h 9148891"/>
              <a:gd name="connsiteX114" fmla="*/ 6162616 w 13051102"/>
              <a:gd name="connsiteY114" fmla="*/ 6528237 h 9148891"/>
              <a:gd name="connsiteX115" fmla="*/ 5602648 w 13051102"/>
              <a:gd name="connsiteY115" fmla="*/ 6598433 h 9148891"/>
              <a:gd name="connsiteX116" fmla="*/ 4669366 w 13051102"/>
              <a:gd name="connsiteY116" fmla="*/ 6902616 h 9148891"/>
              <a:gd name="connsiteX117" fmla="*/ 4436046 w 13051102"/>
              <a:gd name="connsiteY117" fmla="*/ 7019610 h 9148891"/>
              <a:gd name="connsiteX118" fmla="*/ 3876077 w 13051102"/>
              <a:gd name="connsiteY118" fmla="*/ 7370590 h 9148891"/>
              <a:gd name="connsiteX119" fmla="*/ 3082788 w 13051102"/>
              <a:gd name="connsiteY119" fmla="*/ 7838564 h 9148891"/>
              <a:gd name="connsiteX120" fmla="*/ 2709475 w 13051102"/>
              <a:gd name="connsiteY120" fmla="*/ 8095950 h 9148891"/>
              <a:gd name="connsiteX121" fmla="*/ 1822858 w 13051102"/>
              <a:gd name="connsiteY121" fmla="*/ 8844708 h 9148891"/>
              <a:gd name="connsiteX122" fmla="*/ 1496209 w 13051102"/>
              <a:gd name="connsiteY122" fmla="*/ 9148891 h 9148891"/>
              <a:gd name="connsiteX123" fmla="*/ 1122897 w 13051102"/>
              <a:gd name="connsiteY123" fmla="*/ 8680917 h 9148891"/>
              <a:gd name="connsiteX124" fmla="*/ 959573 w 13051102"/>
              <a:gd name="connsiteY124" fmla="*/ 8493727 h 9148891"/>
              <a:gd name="connsiteX125" fmla="*/ 936241 w 13051102"/>
              <a:gd name="connsiteY125" fmla="*/ 8400133 h 9148891"/>
              <a:gd name="connsiteX126" fmla="*/ 796248 w 13051102"/>
              <a:gd name="connsiteY126" fmla="*/ 8236342 h 9148891"/>
              <a:gd name="connsiteX127" fmla="*/ 679588 w 13051102"/>
              <a:gd name="connsiteY127" fmla="*/ 7932158 h 9148891"/>
              <a:gd name="connsiteX128" fmla="*/ 772916 w 13051102"/>
              <a:gd name="connsiteY128" fmla="*/ 7908760 h 9148891"/>
              <a:gd name="connsiteX129" fmla="*/ 679588 w 13051102"/>
              <a:gd name="connsiteY129" fmla="*/ 7534381 h 9148891"/>
              <a:gd name="connsiteX130" fmla="*/ 469601 w 13051102"/>
              <a:gd name="connsiteY130" fmla="*/ 7347191 h 9148891"/>
              <a:gd name="connsiteX131" fmla="*/ 469601 w 13051102"/>
              <a:gd name="connsiteY131" fmla="*/ 6926014 h 9148891"/>
              <a:gd name="connsiteX132" fmla="*/ 352940 w 13051102"/>
              <a:gd name="connsiteY132" fmla="*/ 6575034 h 9148891"/>
              <a:gd name="connsiteX133" fmla="*/ 306276 w 13051102"/>
              <a:gd name="connsiteY133" fmla="*/ 6411244 h 9148891"/>
              <a:gd name="connsiteX134" fmla="*/ 2959 w 13051102"/>
              <a:gd name="connsiteY134" fmla="*/ 6060263 h 9148891"/>
              <a:gd name="connsiteX135" fmla="*/ 282944 w 13051102"/>
              <a:gd name="connsiteY135" fmla="*/ 5615688 h 9148891"/>
              <a:gd name="connsiteX136" fmla="*/ 306276 w 13051102"/>
              <a:gd name="connsiteY136" fmla="*/ 5428498 h 9148891"/>
              <a:gd name="connsiteX137" fmla="*/ 376272 w 13051102"/>
              <a:gd name="connsiteY137" fmla="*/ 5545492 h 9148891"/>
              <a:gd name="connsiteX138" fmla="*/ 609592 w 13051102"/>
              <a:gd name="connsiteY138" fmla="*/ 4983923 h 9148891"/>
              <a:gd name="connsiteX139" fmla="*/ 399604 w 13051102"/>
              <a:gd name="connsiteY139" fmla="*/ 5264707 h 9148891"/>
              <a:gd name="connsiteX140" fmla="*/ 516265 w 13051102"/>
              <a:gd name="connsiteY140" fmla="*/ 4866929 h 9148891"/>
              <a:gd name="connsiteX141" fmla="*/ 352940 w 13051102"/>
              <a:gd name="connsiteY141" fmla="*/ 4609544 h 9148891"/>
              <a:gd name="connsiteX142" fmla="*/ 376272 w 13051102"/>
              <a:gd name="connsiteY142" fmla="*/ 4515949 h 9148891"/>
              <a:gd name="connsiteX143" fmla="*/ 306276 w 13051102"/>
              <a:gd name="connsiteY143" fmla="*/ 4469152 h 9148891"/>
              <a:gd name="connsiteX144" fmla="*/ 212948 w 13051102"/>
              <a:gd name="connsiteY144" fmla="*/ 3743792 h 9148891"/>
              <a:gd name="connsiteX145" fmla="*/ 96287 w 13051102"/>
              <a:gd name="connsiteY145" fmla="*/ 3509805 h 9148891"/>
              <a:gd name="connsiteX146" fmla="*/ 96287 w 13051102"/>
              <a:gd name="connsiteY146" fmla="*/ 2386667 h 9148891"/>
              <a:gd name="connsiteX147" fmla="*/ 119619 w 13051102"/>
              <a:gd name="connsiteY147" fmla="*/ 2339870 h 9148891"/>
              <a:gd name="connsiteX148" fmla="*/ 212948 w 13051102"/>
              <a:gd name="connsiteY148" fmla="*/ 1871896 h 9148891"/>
              <a:gd name="connsiteX149" fmla="*/ 376272 w 13051102"/>
              <a:gd name="connsiteY149" fmla="*/ 1661308 h 9148891"/>
              <a:gd name="connsiteX150" fmla="*/ 586260 w 13051102"/>
              <a:gd name="connsiteY150" fmla="*/ 1333726 h 9148891"/>
              <a:gd name="connsiteX151" fmla="*/ 1169561 w 13051102"/>
              <a:gd name="connsiteY151" fmla="*/ 842353 h 9148891"/>
              <a:gd name="connsiteX152" fmla="*/ 1776194 w 13051102"/>
              <a:gd name="connsiteY152" fmla="*/ 655164 h 9148891"/>
              <a:gd name="connsiteX153" fmla="*/ 2896132 w 13051102"/>
              <a:gd name="connsiteY153" fmla="*/ 397778 h 9148891"/>
              <a:gd name="connsiteX154" fmla="*/ 2989460 w 13051102"/>
              <a:gd name="connsiteY154" fmla="*/ 350981 h 9148891"/>
              <a:gd name="connsiteX155" fmla="*/ 3806081 w 13051102"/>
              <a:gd name="connsiteY155" fmla="*/ 163791 h 9148891"/>
              <a:gd name="connsiteX156" fmla="*/ 4482710 w 13051102"/>
              <a:gd name="connsiteY156" fmla="*/ 70196 h 9148891"/>
              <a:gd name="connsiteX157" fmla="*/ 4622702 w 13051102"/>
              <a:gd name="connsiteY157" fmla="*/ 23399 h 9148891"/>
              <a:gd name="connsiteX158" fmla="*/ 4646034 w 13051102"/>
              <a:gd name="connsiteY158" fmla="*/ 116994 h 9148891"/>
              <a:gd name="connsiteX159" fmla="*/ 5602648 w 13051102"/>
              <a:gd name="connsiteY159" fmla="*/ 0 h 914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13051102" h="9148891">
                <a:moveTo>
                  <a:pt x="8527970" y="5793785"/>
                </a:moveTo>
                <a:lnTo>
                  <a:pt x="8612480" y="5802877"/>
                </a:lnTo>
                <a:cubicBezTo>
                  <a:pt x="8583315" y="5802877"/>
                  <a:pt x="8557067" y="5799952"/>
                  <a:pt x="8533005" y="5795200"/>
                </a:cubicBezTo>
                <a:close/>
                <a:moveTo>
                  <a:pt x="5602648" y="0"/>
                </a:moveTo>
                <a:cubicBezTo>
                  <a:pt x="5649312" y="0"/>
                  <a:pt x="5602648" y="23399"/>
                  <a:pt x="5602648" y="46798"/>
                </a:cubicBezTo>
                <a:cubicBezTo>
                  <a:pt x="5695976" y="140393"/>
                  <a:pt x="5905964" y="23399"/>
                  <a:pt x="6022624" y="70196"/>
                </a:cubicBezTo>
                <a:cubicBezTo>
                  <a:pt x="6022624" y="116994"/>
                  <a:pt x="5929296" y="93595"/>
                  <a:pt x="5882632" y="116994"/>
                </a:cubicBezTo>
                <a:cubicBezTo>
                  <a:pt x="6092620" y="233987"/>
                  <a:pt x="6512597" y="187190"/>
                  <a:pt x="6769250" y="210589"/>
                </a:cubicBezTo>
                <a:cubicBezTo>
                  <a:pt x="6885910" y="304183"/>
                  <a:pt x="7049234" y="327582"/>
                  <a:pt x="7212558" y="350981"/>
                </a:cubicBezTo>
                <a:cubicBezTo>
                  <a:pt x="7259222" y="350981"/>
                  <a:pt x="7212558" y="280785"/>
                  <a:pt x="7235890" y="280785"/>
                </a:cubicBezTo>
                <a:cubicBezTo>
                  <a:pt x="7329218" y="304183"/>
                  <a:pt x="7445878" y="280785"/>
                  <a:pt x="7492542" y="350981"/>
                </a:cubicBezTo>
                <a:cubicBezTo>
                  <a:pt x="7445878" y="327582"/>
                  <a:pt x="7375882" y="350981"/>
                  <a:pt x="7329218" y="350981"/>
                </a:cubicBezTo>
                <a:cubicBezTo>
                  <a:pt x="7445878" y="491373"/>
                  <a:pt x="7702530" y="467974"/>
                  <a:pt x="7889187" y="491373"/>
                </a:cubicBezTo>
                <a:cubicBezTo>
                  <a:pt x="7912519" y="514772"/>
                  <a:pt x="8005847" y="538170"/>
                  <a:pt x="7982515" y="561569"/>
                </a:cubicBezTo>
                <a:cubicBezTo>
                  <a:pt x="8029179" y="561569"/>
                  <a:pt x="8052511" y="561569"/>
                  <a:pt x="8075844" y="538170"/>
                </a:cubicBezTo>
                <a:cubicBezTo>
                  <a:pt x="8472488" y="584968"/>
                  <a:pt x="8845800" y="631765"/>
                  <a:pt x="9195781" y="725360"/>
                </a:cubicBezTo>
                <a:cubicBezTo>
                  <a:pt x="9592426" y="818955"/>
                  <a:pt x="9942406" y="1052942"/>
                  <a:pt x="10269054" y="1240131"/>
                </a:cubicBezTo>
                <a:cubicBezTo>
                  <a:pt x="10385714" y="1333726"/>
                  <a:pt x="10479042" y="1333726"/>
                  <a:pt x="10549038" y="1427321"/>
                </a:cubicBezTo>
                <a:cubicBezTo>
                  <a:pt x="10502374" y="1427321"/>
                  <a:pt x="10479042" y="1427321"/>
                  <a:pt x="10432378" y="1427321"/>
                </a:cubicBezTo>
                <a:cubicBezTo>
                  <a:pt x="10479042" y="1380524"/>
                  <a:pt x="10385714" y="1427321"/>
                  <a:pt x="10385714" y="1357125"/>
                </a:cubicBezTo>
                <a:cubicBezTo>
                  <a:pt x="10175726" y="1357125"/>
                  <a:pt x="10035734" y="1123138"/>
                  <a:pt x="9779082" y="1099739"/>
                </a:cubicBezTo>
                <a:cubicBezTo>
                  <a:pt x="9639090" y="1006144"/>
                  <a:pt x="9429101" y="889151"/>
                  <a:pt x="9242445" y="959347"/>
                </a:cubicBezTo>
                <a:cubicBezTo>
                  <a:pt x="9662422" y="1052942"/>
                  <a:pt x="10012402" y="1333726"/>
                  <a:pt x="10385714" y="1497517"/>
                </a:cubicBezTo>
                <a:cubicBezTo>
                  <a:pt x="10385714" y="1544314"/>
                  <a:pt x="10362382" y="1544314"/>
                  <a:pt x="10385714" y="1567713"/>
                </a:cubicBezTo>
                <a:cubicBezTo>
                  <a:pt x="10572370" y="1614510"/>
                  <a:pt x="10642366" y="1754903"/>
                  <a:pt x="10805690" y="1825099"/>
                </a:cubicBezTo>
                <a:cubicBezTo>
                  <a:pt x="10852354" y="1942092"/>
                  <a:pt x="10969016" y="1988890"/>
                  <a:pt x="11085676" y="2035687"/>
                </a:cubicBezTo>
                <a:cubicBezTo>
                  <a:pt x="11085676" y="2129282"/>
                  <a:pt x="11155672" y="2082484"/>
                  <a:pt x="11155672" y="2152680"/>
                </a:cubicBezTo>
                <a:cubicBezTo>
                  <a:pt x="11458988" y="2269674"/>
                  <a:pt x="11575650" y="2573857"/>
                  <a:pt x="11855634" y="2714249"/>
                </a:cubicBezTo>
                <a:cubicBezTo>
                  <a:pt x="12263944" y="3185148"/>
                  <a:pt x="12707982" y="3656047"/>
                  <a:pt x="13031440" y="4236673"/>
                </a:cubicBezTo>
                <a:lnTo>
                  <a:pt x="13051102" y="4275142"/>
                </a:lnTo>
                <a:lnTo>
                  <a:pt x="13051102" y="4386673"/>
                </a:lnTo>
                <a:lnTo>
                  <a:pt x="13028978" y="4365594"/>
                </a:lnTo>
                <a:cubicBezTo>
                  <a:pt x="12713814" y="4060406"/>
                  <a:pt x="12371854" y="3696995"/>
                  <a:pt x="12065622" y="3369413"/>
                </a:cubicBezTo>
                <a:cubicBezTo>
                  <a:pt x="12042290" y="3369413"/>
                  <a:pt x="12018958" y="3369413"/>
                  <a:pt x="11995626" y="3369413"/>
                </a:cubicBezTo>
                <a:cubicBezTo>
                  <a:pt x="11832302" y="3158824"/>
                  <a:pt x="11552318" y="3088628"/>
                  <a:pt x="11412324" y="2878040"/>
                </a:cubicBezTo>
                <a:cubicBezTo>
                  <a:pt x="11295664" y="2878040"/>
                  <a:pt x="11272332" y="2831243"/>
                  <a:pt x="11202336" y="2784445"/>
                </a:cubicBezTo>
                <a:cubicBezTo>
                  <a:pt x="11132340" y="2831243"/>
                  <a:pt x="11249000" y="2854641"/>
                  <a:pt x="11225668" y="2878040"/>
                </a:cubicBezTo>
                <a:cubicBezTo>
                  <a:pt x="11179004" y="2831243"/>
                  <a:pt x="11132340" y="2831243"/>
                  <a:pt x="11062344" y="2854641"/>
                </a:cubicBezTo>
                <a:cubicBezTo>
                  <a:pt x="10502374" y="2644053"/>
                  <a:pt x="9872410" y="2293073"/>
                  <a:pt x="9242445" y="2339870"/>
                </a:cubicBezTo>
                <a:cubicBezTo>
                  <a:pt x="9219113" y="2386667"/>
                  <a:pt x="9242445" y="2433465"/>
                  <a:pt x="9125785" y="2433465"/>
                </a:cubicBezTo>
                <a:cubicBezTo>
                  <a:pt x="9195781" y="2503661"/>
                  <a:pt x="9289109" y="2527060"/>
                  <a:pt x="9429101" y="2527060"/>
                </a:cubicBezTo>
                <a:cubicBezTo>
                  <a:pt x="9312441" y="2597256"/>
                  <a:pt x="9172449" y="2527060"/>
                  <a:pt x="9079121" y="2620654"/>
                </a:cubicBezTo>
                <a:cubicBezTo>
                  <a:pt x="9149117" y="2690850"/>
                  <a:pt x="9405769" y="2620654"/>
                  <a:pt x="9405769" y="2714249"/>
                </a:cubicBezTo>
                <a:cubicBezTo>
                  <a:pt x="9452433" y="2690850"/>
                  <a:pt x="9499097" y="2667452"/>
                  <a:pt x="9522429" y="2761047"/>
                </a:cubicBezTo>
                <a:cubicBezTo>
                  <a:pt x="9312441" y="2761047"/>
                  <a:pt x="9032457" y="2667452"/>
                  <a:pt x="8869132" y="2714249"/>
                </a:cubicBezTo>
                <a:cubicBezTo>
                  <a:pt x="9032457" y="2784445"/>
                  <a:pt x="9289109" y="2737648"/>
                  <a:pt x="9429101" y="2854641"/>
                </a:cubicBezTo>
                <a:cubicBezTo>
                  <a:pt x="9312441" y="2948236"/>
                  <a:pt x="9709086" y="3088628"/>
                  <a:pt x="9849078" y="3135426"/>
                </a:cubicBezTo>
                <a:cubicBezTo>
                  <a:pt x="9802414" y="3182223"/>
                  <a:pt x="9732418" y="3088628"/>
                  <a:pt x="9685754" y="3112027"/>
                </a:cubicBezTo>
                <a:cubicBezTo>
                  <a:pt x="9709086" y="3158824"/>
                  <a:pt x="9779082" y="3158824"/>
                  <a:pt x="9849078" y="3158824"/>
                </a:cubicBezTo>
                <a:cubicBezTo>
                  <a:pt x="9895742" y="3369413"/>
                  <a:pt x="10129062" y="3369413"/>
                  <a:pt x="10245722" y="3509805"/>
                </a:cubicBezTo>
                <a:cubicBezTo>
                  <a:pt x="10245722" y="3509805"/>
                  <a:pt x="10175726" y="3556602"/>
                  <a:pt x="10222390" y="3580001"/>
                </a:cubicBezTo>
                <a:cubicBezTo>
                  <a:pt x="10199058" y="3603400"/>
                  <a:pt x="10129062" y="3533204"/>
                  <a:pt x="10059066" y="3556602"/>
                </a:cubicBezTo>
                <a:cubicBezTo>
                  <a:pt x="10245722" y="3767191"/>
                  <a:pt x="10572370" y="3813988"/>
                  <a:pt x="10759026" y="4001178"/>
                </a:cubicBezTo>
                <a:cubicBezTo>
                  <a:pt x="10712362" y="4024576"/>
                  <a:pt x="10595702" y="3954380"/>
                  <a:pt x="10549038" y="3930981"/>
                </a:cubicBezTo>
                <a:cubicBezTo>
                  <a:pt x="10502374" y="4047975"/>
                  <a:pt x="10619034" y="3954380"/>
                  <a:pt x="10619034" y="4024576"/>
                </a:cubicBezTo>
                <a:cubicBezTo>
                  <a:pt x="10525706" y="4001178"/>
                  <a:pt x="10619034" y="4071374"/>
                  <a:pt x="10549038" y="4071374"/>
                </a:cubicBezTo>
                <a:cubicBezTo>
                  <a:pt x="10525706" y="4118171"/>
                  <a:pt x="10572370" y="4164968"/>
                  <a:pt x="10549038" y="4188367"/>
                </a:cubicBezTo>
                <a:cubicBezTo>
                  <a:pt x="10432378" y="4188367"/>
                  <a:pt x="10339050" y="4188367"/>
                  <a:pt x="10315718" y="4094772"/>
                </a:cubicBezTo>
                <a:cubicBezTo>
                  <a:pt x="10222390" y="4094772"/>
                  <a:pt x="10152394" y="4047975"/>
                  <a:pt x="10059066" y="4024576"/>
                </a:cubicBezTo>
                <a:cubicBezTo>
                  <a:pt x="10082398" y="4071374"/>
                  <a:pt x="10222390" y="4211766"/>
                  <a:pt x="10315718" y="4164968"/>
                </a:cubicBezTo>
                <a:cubicBezTo>
                  <a:pt x="10339050" y="4235165"/>
                  <a:pt x="10385714" y="4258563"/>
                  <a:pt x="10339050" y="4352158"/>
                </a:cubicBezTo>
                <a:cubicBezTo>
                  <a:pt x="10245722" y="4375557"/>
                  <a:pt x="10175726" y="4281962"/>
                  <a:pt x="10035734" y="4281962"/>
                </a:cubicBezTo>
                <a:cubicBezTo>
                  <a:pt x="10082398" y="4375557"/>
                  <a:pt x="10175726" y="4422354"/>
                  <a:pt x="10269054" y="4492550"/>
                </a:cubicBezTo>
                <a:cubicBezTo>
                  <a:pt x="10199058" y="4609544"/>
                  <a:pt x="10339050" y="4656341"/>
                  <a:pt x="10315718" y="4773335"/>
                </a:cubicBezTo>
                <a:cubicBezTo>
                  <a:pt x="10245722" y="4703139"/>
                  <a:pt x="10152394" y="4609544"/>
                  <a:pt x="10012402" y="4632942"/>
                </a:cubicBezTo>
                <a:cubicBezTo>
                  <a:pt x="9989070" y="4632942"/>
                  <a:pt x="10012402" y="4656341"/>
                  <a:pt x="10012402" y="4679740"/>
                </a:cubicBezTo>
                <a:cubicBezTo>
                  <a:pt x="9965738" y="4656341"/>
                  <a:pt x="9919074" y="4656341"/>
                  <a:pt x="9872410" y="4656341"/>
                </a:cubicBezTo>
                <a:cubicBezTo>
                  <a:pt x="9895742" y="4726537"/>
                  <a:pt x="9965738" y="4773335"/>
                  <a:pt x="10059066" y="4773335"/>
                </a:cubicBezTo>
                <a:cubicBezTo>
                  <a:pt x="10199058" y="4890328"/>
                  <a:pt x="10339050" y="5007322"/>
                  <a:pt x="10525706" y="5054119"/>
                </a:cubicBezTo>
                <a:cubicBezTo>
                  <a:pt x="10525706" y="5100916"/>
                  <a:pt x="10572370" y="5100916"/>
                  <a:pt x="10595702" y="5124315"/>
                </a:cubicBezTo>
                <a:cubicBezTo>
                  <a:pt x="10595702" y="5147714"/>
                  <a:pt x="10572370" y="5124315"/>
                  <a:pt x="10572370" y="5147714"/>
                </a:cubicBezTo>
                <a:cubicBezTo>
                  <a:pt x="10665698" y="5194511"/>
                  <a:pt x="10759026" y="5264707"/>
                  <a:pt x="10829022" y="5334903"/>
                </a:cubicBezTo>
                <a:cubicBezTo>
                  <a:pt x="10782358" y="5358302"/>
                  <a:pt x="10642366" y="5311505"/>
                  <a:pt x="10642366" y="5381701"/>
                </a:cubicBezTo>
                <a:cubicBezTo>
                  <a:pt x="10152394" y="5264707"/>
                  <a:pt x="9779082" y="4983923"/>
                  <a:pt x="9242445" y="4937126"/>
                </a:cubicBezTo>
                <a:cubicBezTo>
                  <a:pt x="9219113" y="4983923"/>
                  <a:pt x="9219113" y="5007322"/>
                  <a:pt x="9265777" y="5007322"/>
                </a:cubicBezTo>
                <a:cubicBezTo>
                  <a:pt x="9102453" y="5077518"/>
                  <a:pt x="8915797" y="4960524"/>
                  <a:pt x="8729140" y="5054119"/>
                </a:cubicBezTo>
                <a:cubicBezTo>
                  <a:pt x="8822468" y="5147714"/>
                  <a:pt x="9149117" y="5077518"/>
                  <a:pt x="9125785" y="5241309"/>
                </a:cubicBezTo>
                <a:cubicBezTo>
                  <a:pt x="9079121" y="5241309"/>
                  <a:pt x="9032457" y="5217910"/>
                  <a:pt x="8962461" y="5241309"/>
                </a:cubicBezTo>
                <a:cubicBezTo>
                  <a:pt x="9125785" y="5334903"/>
                  <a:pt x="9382437" y="5311505"/>
                  <a:pt x="9522429" y="5428498"/>
                </a:cubicBezTo>
                <a:cubicBezTo>
                  <a:pt x="9405769" y="5405100"/>
                  <a:pt x="9242445" y="5405100"/>
                  <a:pt x="9149117" y="5381701"/>
                </a:cubicBezTo>
                <a:cubicBezTo>
                  <a:pt x="9102453" y="5381701"/>
                  <a:pt x="9172449" y="5451897"/>
                  <a:pt x="9125785" y="5428498"/>
                </a:cubicBezTo>
                <a:cubicBezTo>
                  <a:pt x="9055789" y="5428498"/>
                  <a:pt x="8822468" y="5451897"/>
                  <a:pt x="8775804" y="5475296"/>
                </a:cubicBezTo>
                <a:cubicBezTo>
                  <a:pt x="8775804" y="5522093"/>
                  <a:pt x="8892465" y="5475296"/>
                  <a:pt x="8869132" y="5545492"/>
                </a:cubicBezTo>
                <a:cubicBezTo>
                  <a:pt x="8822468" y="5545492"/>
                  <a:pt x="8799136" y="5568890"/>
                  <a:pt x="8775804" y="5545492"/>
                </a:cubicBezTo>
                <a:cubicBezTo>
                  <a:pt x="8775804" y="5615688"/>
                  <a:pt x="8822468" y="5592289"/>
                  <a:pt x="8869132" y="5592289"/>
                </a:cubicBezTo>
                <a:cubicBezTo>
                  <a:pt x="8869132" y="5662485"/>
                  <a:pt x="8822468" y="5662485"/>
                  <a:pt x="8752472" y="5662485"/>
                </a:cubicBezTo>
                <a:cubicBezTo>
                  <a:pt x="8752472" y="5709283"/>
                  <a:pt x="8869132" y="5709283"/>
                  <a:pt x="8845800" y="5756080"/>
                </a:cubicBezTo>
                <a:cubicBezTo>
                  <a:pt x="8729140" y="5826276"/>
                  <a:pt x="8472488" y="5639087"/>
                  <a:pt x="8355828" y="5732681"/>
                </a:cubicBezTo>
                <a:cubicBezTo>
                  <a:pt x="8390826" y="5744381"/>
                  <a:pt x="8425824" y="5761930"/>
                  <a:pt x="8466655" y="5776554"/>
                </a:cubicBezTo>
                <a:lnTo>
                  <a:pt x="8527970" y="5793785"/>
                </a:lnTo>
                <a:lnTo>
                  <a:pt x="8281594" y="5767277"/>
                </a:lnTo>
                <a:cubicBezTo>
                  <a:pt x="7494001" y="5684422"/>
                  <a:pt x="6605925" y="5612763"/>
                  <a:pt x="5789304" y="5756080"/>
                </a:cubicBezTo>
                <a:cubicBezTo>
                  <a:pt x="5579316" y="5779479"/>
                  <a:pt x="5345995" y="5826276"/>
                  <a:pt x="5136007" y="5896472"/>
                </a:cubicBezTo>
                <a:cubicBezTo>
                  <a:pt x="4856022" y="5990067"/>
                  <a:pt x="4646034" y="6107060"/>
                  <a:pt x="4459378" y="6270851"/>
                </a:cubicBezTo>
                <a:cubicBezTo>
                  <a:pt x="4436046" y="6317648"/>
                  <a:pt x="4436046" y="6364446"/>
                  <a:pt x="4389382" y="6364446"/>
                </a:cubicBezTo>
                <a:cubicBezTo>
                  <a:pt x="4576038" y="6387844"/>
                  <a:pt x="4809358" y="6224054"/>
                  <a:pt x="4996014" y="6153858"/>
                </a:cubicBezTo>
                <a:cubicBezTo>
                  <a:pt x="5019346" y="6130459"/>
                  <a:pt x="5019346" y="6107060"/>
                  <a:pt x="5042678" y="6083662"/>
                </a:cubicBezTo>
                <a:cubicBezTo>
                  <a:pt x="5322663" y="6060263"/>
                  <a:pt x="5532652" y="5990067"/>
                  <a:pt x="5789304" y="5896472"/>
                </a:cubicBezTo>
                <a:cubicBezTo>
                  <a:pt x="6115952" y="5943270"/>
                  <a:pt x="6559261" y="5756080"/>
                  <a:pt x="6932574" y="5849675"/>
                </a:cubicBezTo>
                <a:cubicBezTo>
                  <a:pt x="7049234" y="5873074"/>
                  <a:pt x="7235890" y="5943270"/>
                  <a:pt x="7399214" y="5990067"/>
                </a:cubicBezTo>
                <a:cubicBezTo>
                  <a:pt x="7305886" y="6036864"/>
                  <a:pt x="7189226" y="6060263"/>
                  <a:pt x="7072566" y="5990067"/>
                </a:cubicBezTo>
                <a:cubicBezTo>
                  <a:pt x="6605925" y="6036864"/>
                  <a:pt x="6045956" y="6036864"/>
                  <a:pt x="5602648" y="6153858"/>
                </a:cubicBezTo>
                <a:cubicBezTo>
                  <a:pt x="5415991" y="6200655"/>
                  <a:pt x="5252667" y="6270851"/>
                  <a:pt x="5089343" y="6341047"/>
                </a:cubicBezTo>
                <a:cubicBezTo>
                  <a:pt x="4576038" y="6528237"/>
                  <a:pt x="4086065" y="6738825"/>
                  <a:pt x="3712753" y="7113204"/>
                </a:cubicBezTo>
                <a:cubicBezTo>
                  <a:pt x="4039401" y="7043008"/>
                  <a:pt x="4272722" y="6715426"/>
                  <a:pt x="4646034" y="6645230"/>
                </a:cubicBezTo>
                <a:cubicBezTo>
                  <a:pt x="5089343" y="6458040"/>
                  <a:pt x="5555984" y="6247452"/>
                  <a:pt x="6162616" y="6224054"/>
                </a:cubicBezTo>
                <a:cubicBezTo>
                  <a:pt x="6185948" y="6224054"/>
                  <a:pt x="6162616" y="6177256"/>
                  <a:pt x="6185948" y="6177256"/>
                </a:cubicBezTo>
                <a:cubicBezTo>
                  <a:pt x="6419269" y="6177256"/>
                  <a:pt x="6629257" y="6177256"/>
                  <a:pt x="6862578" y="6177256"/>
                </a:cubicBezTo>
                <a:cubicBezTo>
                  <a:pt x="6862578" y="6200655"/>
                  <a:pt x="6839246" y="6200655"/>
                  <a:pt x="6839246" y="6200655"/>
                </a:cubicBezTo>
                <a:cubicBezTo>
                  <a:pt x="6932574" y="6294250"/>
                  <a:pt x="7422546" y="6130459"/>
                  <a:pt x="7539206" y="6317648"/>
                </a:cubicBezTo>
                <a:cubicBezTo>
                  <a:pt x="7585870" y="6317648"/>
                  <a:pt x="7562538" y="6270851"/>
                  <a:pt x="7609202" y="6270851"/>
                </a:cubicBezTo>
                <a:cubicBezTo>
                  <a:pt x="7865855" y="6411244"/>
                  <a:pt x="8379160" y="6481440"/>
                  <a:pt x="8589148" y="6598433"/>
                </a:cubicBezTo>
                <a:cubicBezTo>
                  <a:pt x="8565816" y="6668629"/>
                  <a:pt x="8472488" y="6598433"/>
                  <a:pt x="8449156" y="6598433"/>
                </a:cubicBezTo>
                <a:cubicBezTo>
                  <a:pt x="7912519" y="6551636"/>
                  <a:pt x="7259222" y="6458040"/>
                  <a:pt x="6722585" y="6458040"/>
                </a:cubicBezTo>
                <a:cubicBezTo>
                  <a:pt x="6489265" y="6458040"/>
                  <a:pt x="6302608" y="6504838"/>
                  <a:pt x="6162616" y="6528237"/>
                </a:cubicBezTo>
                <a:cubicBezTo>
                  <a:pt x="5975960" y="6551636"/>
                  <a:pt x="5789304" y="6551636"/>
                  <a:pt x="5602648" y="6598433"/>
                </a:cubicBezTo>
                <a:cubicBezTo>
                  <a:pt x="5275999" y="6668629"/>
                  <a:pt x="4972682" y="6762224"/>
                  <a:pt x="4669366" y="6902616"/>
                </a:cubicBezTo>
                <a:cubicBezTo>
                  <a:pt x="4599370" y="6949414"/>
                  <a:pt x="4482710" y="6972812"/>
                  <a:pt x="4436046" y="7019610"/>
                </a:cubicBezTo>
                <a:cubicBezTo>
                  <a:pt x="4272722" y="7136603"/>
                  <a:pt x="4039401" y="7276995"/>
                  <a:pt x="3876077" y="7370590"/>
                </a:cubicBezTo>
                <a:cubicBezTo>
                  <a:pt x="3596092" y="7534381"/>
                  <a:pt x="3339440" y="7698172"/>
                  <a:pt x="3082788" y="7838564"/>
                </a:cubicBezTo>
                <a:cubicBezTo>
                  <a:pt x="2966128" y="7932158"/>
                  <a:pt x="2872800" y="8049152"/>
                  <a:pt x="2709475" y="8095950"/>
                </a:cubicBezTo>
                <a:cubicBezTo>
                  <a:pt x="2429491" y="8306538"/>
                  <a:pt x="2149506" y="8634120"/>
                  <a:pt x="1822858" y="8844708"/>
                </a:cubicBezTo>
                <a:cubicBezTo>
                  <a:pt x="1706198" y="8914904"/>
                  <a:pt x="1566205" y="8985100"/>
                  <a:pt x="1496209" y="9148891"/>
                </a:cubicBezTo>
                <a:cubicBezTo>
                  <a:pt x="1286221" y="9102094"/>
                  <a:pt x="1262889" y="8844708"/>
                  <a:pt x="1122897" y="8680917"/>
                </a:cubicBezTo>
                <a:cubicBezTo>
                  <a:pt x="1099565" y="8610721"/>
                  <a:pt x="1006237" y="8563924"/>
                  <a:pt x="959573" y="8493727"/>
                </a:cubicBezTo>
                <a:cubicBezTo>
                  <a:pt x="959573" y="8470329"/>
                  <a:pt x="959573" y="8423531"/>
                  <a:pt x="936241" y="8400133"/>
                </a:cubicBezTo>
                <a:cubicBezTo>
                  <a:pt x="889577" y="8353336"/>
                  <a:pt x="819580" y="8353336"/>
                  <a:pt x="796248" y="8236342"/>
                </a:cubicBezTo>
                <a:cubicBezTo>
                  <a:pt x="702920" y="8189544"/>
                  <a:pt x="562928" y="8072551"/>
                  <a:pt x="679588" y="7932158"/>
                </a:cubicBezTo>
                <a:cubicBezTo>
                  <a:pt x="702920" y="7932158"/>
                  <a:pt x="749584" y="7932158"/>
                  <a:pt x="772916" y="7908760"/>
                </a:cubicBezTo>
                <a:cubicBezTo>
                  <a:pt x="772916" y="7744969"/>
                  <a:pt x="656256" y="7721570"/>
                  <a:pt x="679588" y="7534381"/>
                </a:cubicBezTo>
                <a:cubicBezTo>
                  <a:pt x="562928" y="7534381"/>
                  <a:pt x="539596" y="7417388"/>
                  <a:pt x="469601" y="7347191"/>
                </a:cubicBezTo>
                <a:cubicBezTo>
                  <a:pt x="492933" y="7230198"/>
                  <a:pt x="609592" y="7019610"/>
                  <a:pt x="469601" y="6926014"/>
                </a:cubicBezTo>
                <a:cubicBezTo>
                  <a:pt x="422936" y="6809021"/>
                  <a:pt x="469601" y="6621832"/>
                  <a:pt x="352940" y="6575034"/>
                </a:cubicBezTo>
                <a:cubicBezTo>
                  <a:pt x="352940" y="6504838"/>
                  <a:pt x="329608" y="6458040"/>
                  <a:pt x="306276" y="6411244"/>
                </a:cubicBezTo>
                <a:cubicBezTo>
                  <a:pt x="166284" y="6364446"/>
                  <a:pt x="119619" y="6153858"/>
                  <a:pt x="2959" y="6060263"/>
                </a:cubicBezTo>
                <a:cubicBezTo>
                  <a:pt x="-20372" y="5779479"/>
                  <a:pt x="96287" y="5662485"/>
                  <a:pt x="282944" y="5615688"/>
                </a:cubicBezTo>
                <a:cubicBezTo>
                  <a:pt x="306276" y="5568890"/>
                  <a:pt x="282944" y="5475296"/>
                  <a:pt x="306276" y="5428498"/>
                </a:cubicBezTo>
                <a:cubicBezTo>
                  <a:pt x="352940" y="5428498"/>
                  <a:pt x="329608" y="5522093"/>
                  <a:pt x="376272" y="5545492"/>
                </a:cubicBezTo>
                <a:cubicBezTo>
                  <a:pt x="492933" y="5428498"/>
                  <a:pt x="632924" y="5241309"/>
                  <a:pt x="609592" y="4983923"/>
                </a:cubicBezTo>
                <a:cubicBezTo>
                  <a:pt x="469601" y="5007322"/>
                  <a:pt x="516265" y="5241309"/>
                  <a:pt x="399604" y="5264707"/>
                </a:cubicBezTo>
                <a:cubicBezTo>
                  <a:pt x="329608" y="5124315"/>
                  <a:pt x="516265" y="5054119"/>
                  <a:pt x="516265" y="4866929"/>
                </a:cubicBezTo>
                <a:cubicBezTo>
                  <a:pt x="399604" y="4820132"/>
                  <a:pt x="446268" y="4656341"/>
                  <a:pt x="352940" y="4609544"/>
                </a:cubicBezTo>
                <a:cubicBezTo>
                  <a:pt x="352940" y="4562746"/>
                  <a:pt x="376272" y="4562746"/>
                  <a:pt x="376272" y="4515949"/>
                </a:cubicBezTo>
                <a:cubicBezTo>
                  <a:pt x="376272" y="4492550"/>
                  <a:pt x="352940" y="4469152"/>
                  <a:pt x="306276" y="4469152"/>
                </a:cubicBezTo>
                <a:cubicBezTo>
                  <a:pt x="236280" y="4235165"/>
                  <a:pt x="142951" y="3977779"/>
                  <a:pt x="212948" y="3743792"/>
                </a:cubicBezTo>
                <a:cubicBezTo>
                  <a:pt x="189616" y="3650197"/>
                  <a:pt x="189616" y="3509805"/>
                  <a:pt x="96287" y="3509805"/>
                </a:cubicBezTo>
                <a:cubicBezTo>
                  <a:pt x="236280" y="3158824"/>
                  <a:pt x="96287" y="2761047"/>
                  <a:pt x="96287" y="2386667"/>
                </a:cubicBezTo>
                <a:cubicBezTo>
                  <a:pt x="72955" y="2339870"/>
                  <a:pt x="119619" y="2363269"/>
                  <a:pt x="119619" y="2339870"/>
                </a:cubicBezTo>
                <a:cubicBezTo>
                  <a:pt x="119619" y="2105883"/>
                  <a:pt x="166284" y="2012288"/>
                  <a:pt x="212948" y="1871896"/>
                </a:cubicBezTo>
                <a:cubicBezTo>
                  <a:pt x="282944" y="1825099"/>
                  <a:pt x="282944" y="1684707"/>
                  <a:pt x="376272" y="1661308"/>
                </a:cubicBezTo>
                <a:cubicBezTo>
                  <a:pt x="376272" y="1544314"/>
                  <a:pt x="492933" y="1403922"/>
                  <a:pt x="586260" y="1333726"/>
                </a:cubicBezTo>
                <a:cubicBezTo>
                  <a:pt x="679588" y="1123138"/>
                  <a:pt x="982905" y="1006144"/>
                  <a:pt x="1169561" y="842353"/>
                </a:cubicBezTo>
                <a:cubicBezTo>
                  <a:pt x="1402881" y="795556"/>
                  <a:pt x="1519541" y="655164"/>
                  <a:pt x="1776194" y="655164"/>
                </a:cubicBezTo>
                <a:cubicBezTo>
                  <a:pt x="2079510" y="514772"/>
                  <a:pt x="2499487" y="444576"/>
                  <a:pt x="2896132" y="397778"/>
                </a:cubicBezTo>
                <a:cubicBezTo>
                  <a:pt x="2942796" y="397778"/>
                  <a:pt x="2966128" y="374380"/>
                  <a:pt x="2989460" y="350981"/>
                </a:cubicBezTo>
                <a:cubicBezTo>
                  <a:pt x="3292776" y="304183"/>
                  <a:pt x="3526096" y="233987"/>
                  <a:pt x="3806081" y="163791"/>
                </a:cubicBezTo>
                <a:cubicBezTo>
                  <a:pt x="4086065" y="187190"/>
                  <a:pt x="4226058" y="46798"/>
                  <a:pt x="4482710" y="70196"/>
                </a:cubicBezTo>
                <a:cubicBezTo>
                  <a:pt x="4529374" y="46798"/>
                  <a:pt x="4576038" y="23399"/>
                  <a:pt x="4622702" y="23399"/>
                </a:cubicBezTo>
                <a:cubicBezTo>
                  <a:pt x="4599370" y="70196"/>
                  <a:pt x="4669366" y="46798"/>
                  <a:pt x="4646034" y="116994"/>
                </a:cubicBezTo>
                <a:cubicBezTo>
                  <a:pt x="4949350" y="23399"/>
                  <a:pt x="5275999" y="23399"/>
                  <a:pt x="5602648"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03859" y="571500"/>
            <a:ext cx="11042562" cy="4267200"/>
          </a:xfrm>
          <a:custGeom>
            <a:avLst/>
            <a:gdLst>
              <a:gd name="connsiteX0" fmla="*/ 2184733 w 22079372"/>
              <a:gd name="connsiteY0" fmla="*/ 6862713 h 8534400"/>
              <a:gd name="connsiteX1" fmla="*/ 3349924 w 22079372"/>
              <a:gd name="connsiteY1" fmla="*/ 7390615 h 8534400"/>
              <a:gd name="connsiteX2" fmla="*/ 4369466 w 22079372"/>
              <a:gd name="connsiteY2" fmla="*/ 7302631 h 8534400"/>
              <a:gd name="connsiteX3" fmla="*/ 4369466 w 22079372"/>
              <a:gd name="connsiteY3" fmla="*/ 7214647 h 8534400"/>
              <a:gd name="connsiteX4" fmla="*/ 4252947 w 22079372"/>
              <a:gd name="connsiteY4" fmla="*/ 7155992 h 8534400"/>
              <a:gd name="connsiteX5" fmla="*/ 2184733 w 22079372"/>
              <a:gd name="connsiteY5" fmla="*/ 6862713 h 8534400"/>
              <a:gd name="connsiteX6" fmla="*/ 15711867 w 22079372"/>
              <a:gd name="connsiteY6" fmla="*/ 3962924 h 8534400"/>
              <a:gd name="connsiteX7" fmla="*/ 15409646 w 22079372"/>
              <a:gd name="connsiteY7" fmla="*/ 4135225 h 8534400"/>
              <a:gd name="connsiteX8" fmla="*/ 15497035 w 22079372"/>
              <a:gd name="connsiteY8" fmla="*/ 4223208 h 8534400"/>
              <a:gd name="connsiteX9" fmla="*/ 15613554 w 22079372"/>
              <a:gd name="connsiteY9" fmla="*/ 4223208 h 8534400"/>
              <a:gd name="connsiteX10" fmla="*/ 15584425 w 22079372"/>
              <a:gd name="connsiteY10" fmla="*/ 4457831 h 8534400"/>
              <a:gd name="connsiteX11" fmla="*/ 15759203 w 22079372"/>
              <a:gd name="connsiteY11" fmla="*/ 4575143 h 8534400"/>
              <a:gd name="connsiteX12" fmla="*/ 15613554 w 22079372"/>
              <a:gd name="connsiteY12" fmla="*/ 4692454 h 8534400"/>
              <a:gd name="connsiteX13" fmla="*/ 15875721 w 22079372"/>
              <a:gd name="connsiteY13" fmla="*/ 4809765 h 8534400"/>
              <a:gd name="connsiteX14" fmla="*/ 16137889 w 22079372"/>
              <a:gd name="connsiteY14" fmla="*/ 4663126 h 8534400"/>
              <a:gd name="connsiteX15" fmla="*/ 15933981 w 22079372"/>
              <a:gd name="connsiteY15" fmla="*/ 4604470 h 8534400"/>
              <a:gd name="connsiteX16" fmla="*/ 16021371 w 22079372"/>
              <a:gd name="connsiteY16" fmla="*/ 4369848 h 8534400"/>
              <a:gd name="connsiteX17" fmla="*/ 16312669 w 22079372"/>
              <a:gd name="connsiteY17" fmla="*/ 4428503 h 8534400"/>
              <a:gd name="connsiteX18" fmla="*/ 16516577 w 22079372"/>
              <a:gd name="connsiteY18" fmla="*/ 4164553 h 8534400"/>
              <a:gd name="connsiteX19" fmla="*/ 16196149 w 22079372"/>
              <a:gd name="connsiteY19" fmla="*/ 4105897 h 8534400"/>
              <a:gd name="connsiteX20" fmla="*/ 16167021 w 22079372"/>
              <a:gd name="connsiteY20" fmla="*/ 4311193 h 8534400"/>
              <a:gd name="connsiteX21" fmla="*/ 15671814 w 22079372"/>
              <a:gd name="connsiteY21" fmla="*/ 4223208 h 8534400"/>
              <a:gd name="connsiteX22" fmla="*/ 15933981 w 22079372"/>
              <a:gd name="connsiteY22" fmla="*/ 4193881 h 8534400"/>
              <a:gd name="connsiteX23" fmla="*/ 15992241 w 22079372"/>
              <a:gd name="connsiteY23" fmla="*/ 4076569 h 8534400"/>
              <a:gd name="connsiteX24" fmla="*/ 15711867 w 22079372"/>
              <a:gd name="connsiteY24" fmla="*/ 3962924 h 8534400"/>
              <a:gd name="connsiteX25" fmla="*/ 15693832 w 22079372"/>
              <a:gd name="connsiteY25" fmla="*/ 3272804 h 8534400"/>
              <a:gd name="connsiteX26" fmla="*/ 15409646 w 22079372"/>
              <a:gd name="connsiteY26" fmla="*/ 3460685 h 8534400"/>
              <a:gd name="connsiteX27" fmla="*/ 15613554 w 22079372"/>
              <a:gd name="connsiteY27" fmla="*/ 3665980 h 8534400"/>
              <a:gd name="connsiteX28" fmla="*/ 16050501 w 22079372"/>
              <a:gd name="connsiteY28" fmla="*/ 3490012 h 8534400"/>
              <a:gd name="connsiteX29" fmla="*/ 16137889 w 22079372"/>
              <a:gd name="connsiteY29" fmla="*/ 3343373 h 8534400"/>
              <a:gd name="connsiteX30" fmla="*/ 15933981 w 22079372"/>
              <a:gd name="connsiteY30" fmla="*/ 3314046 h 8534400"/>
              <a:gd name="connsiteX31" fmla="*/ 15693832 w 22079372"/>
              <a:gd name="connsiteY31" fmla="*/ 3272804 h 8534400"/>
              <a:gd name="connsiteX32" fmla="*/ 16418435 w 22079372"/>
              <a:gd name="connsiteY32" fmla="*/ 3043680 h 8534400"/>
              <a:gd name="connsiteX33" fmla="*/ 16167021 w 22079372"/>
              <a:gd name="connsiteY33" fmla="*/ 3167407 h 8534400"/>
              <a:gd name="connsiteX34" fmla="*/ 16137891 w 22079372"/>
              <a:gd name="connsiteY34" fmla="*/ 3167407 h 8534400"/>
              <a:gd name="connsiteX35" fmla="*/ 16137889 w 22079372"/>
              <a:gd name="connsiteY35" fmla="*/ 3167407 h 8534400"/>
              <a:gd name="connsiteX36" fmla="*/ 16137889 w 22079372"/>
              <a:gd name="connsiteY36" fmla="*/ 3196734 h 8534400"/>
              <a:gd name="connsiteX37" fmla="*/ 16953525 w 22079372"/>
              <a:gd name="connsiteY37" fmla="*/ 3167407 h 8534400"/>
              <a:gd name="connsiteX38" fmla="*/ 16418435 w 22079372"/>
              <a:gd name="connsiteY38" fmla="*/ 3043680 h 8534400"/>
              <a:gd name="connsiteX39" fmla="*/ 16535239 w 22079372"/>
              <a:gd name="connsiteY39" fmla="*/ 2351268 h 8534400"/>
              <a:gd name="connsiteX40" fmla="*/ 16137889 w 22079372"/>
              <a:gd name="connsiteY40" fmla="*/ 2404883 h 8534400"/>
              <a:gd name="connsiteX41" fmla="*/ 15933981 w 22079372"/>
              <a:gd name="connsiteY41" fmla="*/ 2434211 h 8534400"/>
              <a:gd name="connsiteX42" fmla="*/ 15584425 w 22079372"/>
              <a:gd name="connsiteY42" fmla="*/ 2668833 h 8534400"/>
              <a:gd name="connsiteX43" fmla="*/ 15933981 w 22079372"/>
              <a:gd name="connsiteY43" fmla="*/ 2668833 h 8534400"/>
              <a:gd name="connsiteX44" fmla="*/ 16691357 w 22079372"/>
              <a:gd name="connsiteY44" fmla="*/ 2375555 h 8534400"/>
              <a:gd name="connsiteX45" fmla="*/ 16535239 w 22079372"/>
              <a:gd name="connsiteY45" fmla="*/ 2351268 h 8534400"/>
              <a:gd name="connsiteX46" fmla="*/ 11477128 w 22079372"/>
              <a:gd name="connsiteY46" fmla="*/ 0 h 8534400"/>
              <a:gd name="connsiteX47" fmla="*/ 13836639 w 22079372"/>
              <a:gd name="connsiteY47" fmla="*/ 557229 h 8534400"/>
              <a:gd name="connsiteX48" fmla="*/ 14477494 w 22079372"/>
              <a:gd name="connsiteY48" fmla="*/ 791852 h 8534400"/>
              <a:gd name="connsiteX49" fmla="*/ 14273585 w 22079372"/>
              <a:gd name="connsiteY49" fmla="*/ 762524 h 8534400"/>
              <a:gd name="connsiteX50" fmla="*/ 14739661 w 22079372"/>
              <a:gd name="connsiteY50" fmla="*/ 967819 h 8534400"/>
              <a:gd name="connsiteX51" fmla="*/ 14419234 w 22079372"/>
              <a:gd name="connsiteY51" fmla="*/ 1055802 h 8534400"/>
              <a:gd name="connsiteX52" fmla="*/ 14360975 w 22079372"/>
              <a:gd name="connsiteY52" fmla="*/ 1319753 h 8534400"/>
              <a:gd name="connsiteX53" fmla="*/ 14477494 w 22079372"/>
              <a:gd name="connsiteY53" fmla="*/ 1378408 h 8534400"/>
              <a:gd name="connsiteX54" fmla="*/ 14069677 w 22079372"/>
              <a:gd name="connsiteY54" fmla="*/ 1407736 h 8534400"/>
              <a:gd name="connsiteX55" fmla="*/ 13953158 w 22079372"/>
              <a:gd name="connsiteY55" fmla="*/ 1554376 h 8534400"/>
              <a:gd name="connsiteX56" fmla="*/ 14797921 w 22079372"/>
              <a:gd name="connsiteY56" fmla="*/ 1671687 h 8534400"/>
              <a:gd name="connsiteX57" fmla="*/ 14629969 w 22079372"/>
              <a:gd name="connsiteY57" fmla="*/ 1791290 h 8534400"/>
              <a:gd name="connsiteX58" fmla="*/ 14609736 w 22079372"/>
              <a:gd name="connsiteY58" fmla="*/ 1784457 h 8534400"/>
              <a:gd name="connsiteX59" fmla="*/ 14564883 w 22079372"/>
              <a:gd name="connsiteY59" fmla="*/ 1759670 h 8534400"/>
              <a:gd name="connsiteX60" fmla="*/ 14592818 w 22079372"/>
              <a:gd name="connsiteY60" fmla="*/ 1778745 h 8534400"/>
              <a:gd name="connsiteX61" fmla="*/ 14609736 w 22079372"/>
              <a:gd name="connsiteY61" fmla="*/ 1784457 h 8534400"/>
              <a:gd name="connsiteX62" fmla="*/ 14709166 w 22079372"/>
              <a:gd name="connsiteY62" fmla="*/ 1839405 h 8534400"/>
              <a:gd name="connsiteX63" fmla="*/ 15147478 w 22079372"/>
              <a:gd name="connsiteY63" fmla="*/ 2111604 h 8534400"/>
              <a:gd name="connsiteX64" fmla="*/ 14856181 w 22079372"/>
              <a:gd name="connsiteY64" fmla="*/ 2228916 h 8534400"/>
              <a:gd name="connsiteX65" fmla="*/ 15030959 w 22079372"/>
              <a:gd name="connsiteY65" fmla="*/ 2316899 h 8534400"/>
              <a:gd name="connsiteX66" fmla="*/ 14652272 w 22079372"/>
              <a:gd name="connsiteY66" fmla="*/ 2404883 h 8534400"/>
              <a:gd name="connsiteX67" fmla="*/ 15788333 w 22079372"/>
              <a:gd name="connsiteY67" fmla="*/ 2287572 h 8534400"/>
              <a:gd name="connsiteX68" fmla="*/ 15933981 w 22079372"/>
              <a:gd name="connsiteY68" fmla="*/ 2316899 h 8534400"/>
              <a:gd name="connsiteX69" fmla="*/ 15963113 w 22079372"/>
              <a:gd name="connsiteY69" fmla="*/ 2316899 h 8534400"/>
              <a:gd name="connsiteX70" fmla="*/ 15992241 w 22079372"/>
              <a:gd name="connsiteY70" fmla="*/ 2082277 h 8534400"/>
              <a:gd name="connsiteX71" fmla="*/ 17070041 w 22079372"/>
              <a:gd name="connsiteY71" fmla="*/ 1935637 h 8534400"/>
              <a:gd name="connsiteX72" fmla="*/ 17186561 w 22079372"/>
              <a:gd name="connsiteY72" fmla="*/ 2052949 h 8534400"/>
              <a:gd name="connsiteX73" fmla="*/ 16953525 w 22079372"/>
              <a:gd name="connsiteY73" fmla="*/ 2111604 h 8534400"/>
              <a:gd name="connsiteX74" fmla="*/ 17623509 w 22079372"/>
              <a:gd name="connsiteY74" fmla="*/ 1994293 h 8534400"/>
              <a:gd name="connsiteX75" fmla="*/ 17798285 w 22079372"/>
              <a:gd name="connsiteY75" fmla="*/ 2082277 h 8534400"/>
              <a:gd name="connsiteX76" fmla="*/ 20216057 w 22079372"/>
              <a:gd name="connsiteY76" fmla="*/ 1642359 h 8534400"/>
              <a:gd name="connsiteX77" fmla="*/ 20711265 w 22079372"/>
              <a:gd name="connsiteY77" fmla="*/ 1525048 h 8534400"/>
              <a:gd name="connsiteX78" fmla="*/ 21206469 w 22079372"/>
              <a:gd name="connsiteY78" fmla="*/ 1525048 h 8534400"/>
              <a:gd name="connsiteX79" fmla="*/ 21206469 w 22079372"/>
              <a:gd name="connsiteY79" fmla="*/ 1554376 h 8534400"/>
              <a:gd name="connsiteX80" fmla="*/ 20740393 w 22079372"/>
              <a:gd name="connsiteY80" fmla="*/ 1613031 h 8534400"/>
              <a:gd name="connsiteX81" fmla="*/ 21206469 w 22079372"/>
              <a:gd name="connsiteY81" fmla="*/ 1701015 h 8534400"/>
              <a:gd name="connsiteX82" fmla="*/ 20944301 w 22079372"/>
              <a:gd name="connsiteY82" fmla="*/ 1759670 h 8534400"/>
              <a:gd name="connsiteX83" fmla="*/ 21759937 w 22079372"/>
              <a:gd name="connsiteY83" fmla="*/ 1788998 h 8534400"/>
              <a:gd name="connsiteX84" fmla="*/ 21992973 w 22079372"/>
              <a:gd name="connsiteY84" fmla="*/ 1788998 h 8534400"/>
              <a:gd name="connsiteX85" fmla="*/ 21963845 w 22079372"/>
              <a:gd name="connsiteY85" fmla="*/ 1818326 h 8534400"/>
              <a:gd name="connsiteX86" fmla="*/ 21759937 w 22079372"/>
              <a:gd name="connsiteY86" fmla="*/ 1818326 h 8534400"/>
              <a:gd name="connsiteX87" fmla="*/ 18235233 w 22079372"/>
              <a:gd name="connsiteY87" fmla="*/ 2492866 h 8534400"/>
              <a:gd name="connsiteX88" fmla="*/ 17681769 w 22079372"/>
              <a:gd name="connsiteY88" fmla="*/ 2698161 h 8534400"/>
              <a:gd name="connsiteX89" fmla="*/ 17128301 w 22079372"/>
              <a:gd name="connsiteY89" fmla="*/ 2756817 h 8534400"/>
              <a:gd name="connsiteX90" fmla="*/ 18002197 w 22079372"/>
              <a:gd name="connsiteY90" fmla="*/ 2874129 h 8534400"/>
              <a:gd name="connsiteX91" fmla="*/ 17943937 w 22079372"/>
              <a:gd name="connsiteY91" fmla="*/ 2756817 h 8534400"/>
              <a:gd name="connsiteX92" fmla="*/ 19749981 w 22079372"/>
              <a:gd name="connsiteY92" fmla="*/ 2434211 h 8534400"/>
              <a:gd name="connsiteX93" fmla="*/ 21701677 w 22079372"/>
              <a:gd name="connsiteY93" fmla="*/ 2434211 h 8534400"/>
              <a:gd name="connsiteX94" fmla="*/ 20419965 w 22079372"/>
              <a:gd name="connsiteY94" fmla="*/ 2698161 h 8534400"/>
              <a:gd name="connsiteX95" fmla="*/ 19604333 w 22079372"/>
              <a:gd name="connsiteY95" fmla="*/ 2874129 h 8534400"/>
              <a:gd name="connsiteX96" fmla="*/ 19050865 w 22079372"/>
              <a:gd name="connsiteY96" fmla="*/ 2903456 h 8534400"/>
              <a:gd name="connsiteX97" fmla="*/ 18905217 w 22079372"/>
              <a:gd name="connsiteY97" fmla="*/ 3138078 h 8534400"/>
              <a:gd name="connsiteX98" fmla="*/ 19371293 w 22079372"/>
              <a:gd name="connsiteY98" fmla="*/ 3372701 h 8534400"/>
              <a:gd name="connsiteX99" fmla="*/ 19458685 w 22079372"/>
              <a:gd name="connsiteY99" fmla="*/ 3167407 h 8534400"/>
              <a:gd name="connsiteX100" fmla="*/ 19837369 w 22079372"/>
              <a:gd name="connsiteY100" fmla="*/ 3079423 h 8534400"/>
              <a:gd name="connsiteX101" fmla="*/ 19720853 w 22079372"/>
              <a:gd name="connsiteY101" fmla="*/ 3284718 h 8534400"/>
              <a:gd name="connsiteX102" fmla="*/ 20012149 w 22079372"/>
              <a:gd name="connsiteY102" fmla="*/ 3255390 h 8534400"/>
              <a:gd name="connsiteX103" fmla="*/ 19691721 w 22079372"/>
              <a:gd name="connsiteY103" fmla="*/ 3372701 h 8534400"/>
              <a:gd name="connsiteX104" fmla="*/ 20419965 w 22079372"/>
              <a:gd name="connsiteY104" fmla="*/ 3284718 h 8534400"/>
              <a:gd name="connsiteX105" fmla="*/ 20856913 w 22079372"/>
              <a:gd name="connsiteY105" fmla="*/ 3402029 h 8534400"/>
              <a:gd name="connsiteX106" fmla="*/ 20419965 w 22079372"/>
              <a:gd name="connsiteY106" fmla="*/ 3431358 h 8534400"/>
              <a:gd name="connsiteX107" fmla="*/ 20507357 w 22079372"/>
              <a:gd name="connsiteY107" fmla="*/ 3519340 h 8534400"/>
              <a:gd name="connsiteX108" fmla="*/ 19079997 w 22079372"/>
              <a:gd name="connsiteY108" fmla="*/ 3841947 h 8534400"/>
              <a:gd name="connsiteX109" fmla="*/ 20565613 w 22079372"/>
              <a:gd name="connsiteY109" fmla="*/ 3665980 h 8534400"/>
              <a:gd name="connsiteX110" fmla="*/ 20216057 w 22079372"/>
              <a:gd name="connsiteY110" fmla="*/ 3812619 h 8534400"/>
              <a:gd name="connsiteX111" fmla="*/ 19050865 w 22079372"/>
              <a:gd name="connsiteY111" fmla="*/ 4135225 h 8534400"/>
              <a:gd name="connsiteX112" fmla="*/ 19342165 w 22079372"/>
              <a:gd name="connsiteY112" fmla="*/ 4281864 h 8534400"/>
              <a:gd name="connsiteX113" fmla="*/ 19487813 w 22079372"/>
              <a:gd name="connsiteY113" fmla="*/ 4135225 h 8534400"/>
              <a:gd name="connsiteX114" fmla="*/ 19749981 w 22079372"/>
              <a:gd name="connsiteY114" fmla="*/ 4193881 h 8534400"/>
              <a:gd name="connsiteX115" fmla="*/ 19691721 w 22079372"/>
              <a:gd name="connsiteY115" fmla="*/ 4076569 h 8534400"/>
              <a:gd name="connsiteX116" fmla="*/ 20099537 w 22079372"/>
              <a:gd name="connsiteY116" fmla="*/ 4047241 h 8534400"/>
              <a:gd name="connsiteX117" fmla="*/ 19633461 w 22079372"/>
              <a:gd name="connsiteY117" fmla="*/ 4369848 h 8534400"/>
              <a:gd name="connsiteX118" fmla="*/ 19575201 w 22079372"/>
              <a:gd name="connsiteY118" fmla="*/ 4487159 h 8534400"/>
              <a:gd name="connsiteX119" fmla="*/ 18846957 w 22079372"/>
              <a:gd name="connsiteY119" fmla="*/ 4487159 h 8534400"/>
              <a:gd name="connsiteX120" fmla="*/ 19079997 w 22079372"/>
              <a:gd name="connsiteY120" fmla="*/ 4663126 h 8534400"/>
              <a:gd name="connsiteX121" fmla="*/ 19050865 w 22079372"/>
              <a:gd name="connsiteY121" fmla="*/ 4839093 h 8534400"/>
              <a:gd name="connsiteX122" fmla="*/ 18759569 w 22079372"/>
              <a:gd name="connsiteY122" fmla="*/ 4985732 h 8534400"/>
              <a:gd name="connsiteX123" fmla="*/ 18264365 w 22079372"/>
              <a:gd name="connsiteY123" fmla="*/ 5044388 h 8534400"/>
              <a:gd name="connsiteX124" fmla="*/ 18526533 w 22079372"/>
              <a:gd name="connsiteY124" fmla="*/ 5161699 h 8534400"/>
              <a:gd name="connsiteX125" fmla="*/ 18235233 w 22079372"/>
              <a:gd name="connsiteY125" fmla="*/ 5161699 h 8534400"/>
              <a:gd name="connsiteX126" fmla="*/ 18031325 w 22079372"/>
              <a:gd name="connsiteY126" fmla="*/ 5279011 h 8534400"/>
              <a:gd name="connsiteX127" fmla="*/ 18031325 w 22079372"/>
              <a:gd name="connsiteY127" fmla="*/ 5161699 h 8534400"/>
              <a:gd name="connsiteX128" fmla="*/ 17565249 w 22079372"/>
              <a:gd name="connsiteY128" fmla="*/ 5279011 h 8534400"/>
              <a:gd name="connsiteX129" fmla="*/ 17477861 w 22079372"/>
              <a:gd name="connsiteY129" fmla="*/ 5103044 h 8534400"/>
              <a:gd name="connsiteX130" fmla="*/ 17361341 w 22079372"/>
              <a:gd name="connsiteY130" fmla="*/ 5366994 h 8534400"/>
              <a:gd name="connsiteX131" fmla="*/ 17506989 w 22079372"/>
              <a:gd name="connsiteY131" fmla="*/ 5484305 h 8534400"/>
              <a:gd name="connsiteX132" fmla="*/ 17215693 w 22079372"/>
              <a:gd name="connsiteY132" fmla="*/ 5513633 h 8534400"/>
              <a:gd name="connsiteX133" fmla="*/ 17332209 w 22079372"/>
              <a:gd name="connsiteY133" fmla="*/ 5454978 h 8534400"/>
              <a:gd name="connsiteX134" fmla="*/ 17186561 w 22079372"/>
              <a:gd name="connsiteY134" fmla="*/ 5396322 h 8534400"/>
              <a:gd name="connsiteX135" fmla="*/ 17099173 w 22079372"/>
              <a:gd name="connsiteY135" fmla="*/ 5513633 h 8534400"/>
              <a:gd name="connsiteX136" fmla="*/ 17040913 w 22079372"/>
              <a:gd name="connsiteY136" fmla="*/ 5161699 h 8534400"/>
              <a:gd name="connsiteX137" fmla="*/ 17128301 w 22079372"/>
              <a:gd name="connsiteY137" fmla="*/ 5044388 h 8534400"/>
              <a:gd name="connsiteX138" fmla="*/ 16778745 w 22079372"/>
              <a:gd name="connsiteY138" fmla="*/ 4868421 h 8534400"/>
              <a:gd name="connsiteX139" fmla="*/ 16749615 w 22079372"/>
              <a:gd name="connsiteY139" fmla="*/ 5073716 h 8534400"/>
              <a:gd name="connsiteX140" fmla="*/ 16953525 w 22079372"/>
              <a:gd name="connsiteY140" fmla="*/ 5191027 h 8534400"/>
              <a:gd name="connsiteX141" fmla="*/ 16574837 w 22079372"/>
              <a:gd name="connsiteY141" fmla="*/ 5161699 h 8534400"/>
              <a:gd name="connsiteX142" fmla="*/ 16603965 w 22079372"/>
              <a:gd name="connsiteY142" fmla="*/ 5044388 h 8534400"/>
              <a:gd name="connsiteX143" fmla="*/ 15875721 w 22079372"/>
              <a:gd name="connsiteY143" fmla="*/ 4927077 h 8534400"/>
              <a:gd name="connsiteX144" fmla="*/ 15118348 w 22079372"/>
              <a:gd name="connsiteY144" fmla="*/ 5073716 h 8534400"/>
              <a:gd name="connsiteX145" fmla="*/ 15176608 w 22079372"/>
              <a:gd name="connsiteY145" fmla="*/ 5191027 h 8534400"/>
              <a:gd name="connsiteX146" fmla="*/ 15001829 w 22079372"/>
              <a:gd name="connsiteY146" fmla="*/ 5366994 h 8534400"/>
              <a:gd name="connsiteX147" fmla="*/ 15060089 w 22079372"/>
              <a:gd name="connsiteY147" fmla="*/ 5279011 h 8534400"/>
              <a:gd name="connsiteX148" fmla="*/ 14564883 w 22079372"/>
              <a:gd name="connsiteY148" fmla="*/ 5161699 h 8534400"/>
              <a:gd name="connsiteX149" fmla="*/ 14681402 w 22079372"/>
              <a:gd name="connsiteY149" fmla="*/ 5396322 h 8534400"/>
              <a:gd name="connsiteX150" fmla="*/ 15001829 w 22079372"/>
              <a:gd name="connsiteY150" fmla="*/ 5454978 h 8534400"/>
              <a:gd name="connsiteX151" fmla="*/ 14360975 w 22079372"/>
              <a:gd name="connsiteY151" fmla="*/ 5513633 h 8534400"/>
              <a:gd name="connsiteX152" fmla="*/ 14710532 w 22079372"/>
              <a:gd name="connsiteY152" fmla="*/ 5718928 h 8534400"/>
              <a:gd name="connsiteX153" fmla="*/ 13836639 w 22079372"/>
              <a:gd name="connsiteY153" fmla="*/ 5660272 h 8534400"/>
              <a:gd name="connsiteX154" fmla="*/ 13865769 w 22079372"/>
              <a:gd name="connsiteY154" fmla="*/ 5748256 h 8534400"/>
              <a:gd name="connsiteX155" fmla="*/ 14244455 w 22079372"/>
              <a:gd name="connsiteY155" fmla="*/ 5777584 h 8534400"/>
              <a:gd name="connsiteX156" fmla="*/ 14040547 w 22079372"/>
              <a:gd name="connsiteY156" fmla="*/ 5953551 h 8534400"/>
              <a:gd name="connsiteX157" fmla="*/ 13749249 w 22079372"/>
              <a:gd name="connsiteY157" fmla="*/ 5982879 h 8534400"/>
              <a:gd name="connsiteX158" fmla="*/ 14127936 w 22079372"/>
              <a:gd name="connsiteY158" fmla="*/ 6100190 h 8534400"/>
              <a:gd name="connsiteX159" fmla="*/ 14040547 w 22079372"/>
              <a:gd name="connsiteY159" fmla="*/ 6276157 h 8534400"/>
              <a:gd name="connsiteX160" fmla="*/ 13778379 w 22079372"/>
              <a:gd name="connsiteY160" fmla="*/ 6246829 h 8534400"/>
              <a:gd name="connsiteX161" fmla="*/ 14040547 w 22079372"/>
              <a:gd name="connsiteY161" fmla="*/ 6628091 h 8534400"/>
              <a:gd name="connsiteX162" fmla="*/ 13720120 w 22079372"/>
              <a:gd name="connsiteY162" fmla="*/ 6540107 h 8534400"/>
              <a:gd name="connsiteX163" fmla="*/ 13457952 w 22079372"/>
              <a:gd name="connsiteY163" fmla="*/ 6686747 h 8534400"/>
              <a:gd name="connsiteX164" fmla="*/ 13370562 w 22079372"/>
              <a:gd name="connsiteY164" fmla="*/ 6569435 h 8534400"/>
              <a:gd name="connsiteX165" fmla="*/ 13341433 w 22079372"/>
              <a:gd name="connsiteY165" fmla="*/ 6686747 h 8534400"/>
              <a:gd name="connsiteX166" fmla="*/ 12438410 w 22079372"/>
              <a:gd name="connsiteY166" fmla="*/ 6628091 h 8534400"/>
              <a:gd name="connsiteX167" fmla="*/ 13166654 w 22079372"/>
              <a:gd name="connsiteY167" fmla="*/ 6745402 h 8534400"/>
              <a:gd name="connsiteX168" fmla="*/ 12991876 w 22079372"/>
              <a:gd name="connsiteY168" fmla="*/ 6774730 h 8534400"/>
              <a:gd name="connsiteX169" fmla="*/ 13428822 w 22079372"/>
              <a:gd name="connsiteY169" fmla="*/ 6921369 h 8534400"/>
              <a:gd name="connsiteX170" fmla="*/ 13079265 w 22079372"/>
              <a:gd name="connsiteY170" fmla="*/ 7243975 h 8534400"/>
              <a:gd name="connsiteX171" fmla="*/ 12380150 w 22079372"/>
              <a:gd name="connsiteY171" fmla="*/ 7273303 h 8534400"/>
              <a:gd name="connsiteX172" fmla="*/ 12962746 w 22079372"/>
              <a:gd name="connsiteY172" fmla="*/ 7507926 h 8534400"/>
              <a:gd name="connsiteX173" fmla="*/ 12962746 w 22079372"/>
              <a:gd name="connsiteY173" fmla="*/ 7771877 h 8534400"/>
              <a:gd name="connsiteX174" fmla="*/ 12758837 w 22079372"/>
              <a:gd name="connsiteY174" fmla="*/ 7771877 h 8534400"/>
              <a:gd name="connsiteX175" fmla="*/ 12846227 w 22079372"/>
              <a:gd name="connsiteY175" fmla="*/ 8006499 h 8534400"/>
              <a:gd name="connsiteX176" fmla="*/ 11943204 w 22079372"/>
              <a:gd name="connsiteY176" fmla="*/ 8094483 h 8534400"/>
              <a:gd name="connsiteX177" fmla="*/ 12088853 w 22079372"/>
              <a:gd name="connsiteY177" fmla="*/ 8153138 h 8534400"/>
              <a:gd name="connsiteX178" fmla="*/ 12001464 w 22079372"/>
              <a:gd name="connsiteY178" fmla="*/ 8329105 h 8534400"/>
              <a:gd name="connsiteX179" fmla="*/ 12176242 w 22079372"/>
              <a:gd name="connsiteY179" fmla="*/ 8534400 h 8534400"/>
              <a:gd name="connsiteX180" fmla="*/ 11214960 w 22079372"/>
              <a:gd name="connsiteY180" fmla="*/ 8153138 h 8534400"/>
              <a:gd name="connsiteX181" fmla="*/ 11156700 w 22079372"/>
              <a:gd name="connsiteY181" fmla="*/ 8241121 h 8534400"/>
              <a:gd name="connsiteX182" fmla="*/ 9962380 w 22079372"/>
              <a:gd name="connsiteY182" fmla="*/ 8094483 h 8534400"/>
              <a:gd name="connsiteX183" fmla="*/ 9001098 w 22079372"/>
              <a:gd name="connsiteY183" fmla="*/ 7947843 h 8534400"/>
              <a:gd name="connsiteX184" fmla="*/ 8098075 w 22079372"/>
              <a:gd name="connsiteY184" fmla="*/ 7859860 h 8534400"/>
              <a:gd name="connsiteX185" fmla="*/ 6962015 w 22079372"/>
              <a:gd name="connsiteY185" fmla="*/ 7566581 h 8534400"/>
              <a:gd name="connsiteX186" fmla="*/ 7282442 w 22079372"/>
              <a:gd name="connsiteY186" fmla="*/ 7595909 h 8534400"/>
              <a:gd name="connsiteX187" fmla="*/ 7952427 w 22079372"/>
              <a:gd name="connsiteY187" fmla="*/ 7771877 h 8534400"/>
              <a:gd name="connsiteX188" fmla="*/ 7369831 w 22079372"/>
              <a:gd name="connsiteY188" fmla="*/ 7801204 h 8534400"/>
              <a:gd name="connsiteX189" fmla="*/ 7340701 w 22079372"/>
              <a:gd name="connsiteY189" fmla="*/ 7918515 h 8534400"/>
              <a:gd name="connsiteX190" fmla="*/ 5913343 w 22079372"/>
              <a:gd name="connsiteY190" fmla="*/ 7859860 h 8534400"/>
              <a:gd name="connsiteX191" fmla="*/ 4864672 w 22079372"/>
              <a:gd name="connsiteY191" fmla="*/ 7771877 h 8534400"/>
              <a:gd name="connsiteX192" fmla="*/ 4748153 w 22079372"/>
              <a:gd name="connsiteY192" fmla="*/ 7859860 h 8534400"/>
              <a:gd name="connsiteX193" fmla="*/ 3670351 w 22079372"/>
              <a:gd name="connsiteY193" fmla="*/ 7977171 h 8534400"/>
              <a:gd name="connsiteX194" fmla="*/ 3349924 w 22079372"/>
              <a:gd name="connsiteY194" fmla="*/ 7889187 h 8534400"/>
              <a:gd name="connsiteX195" fmla="*/ 3204275 w 22079372"/>
              <a:gd name="connsiteY195" fmla="*/ 7977171 h 8534400"/>
              <a:gd name="connsiteX196" fmla="*/ 2213863 w 22079372"/>
              <a:gd name="connsiteY196" fmla="*/ 7595909 h 8534400"/>
              <a:gd name="connsiteX197" fmla="*/ 1776916 w 22079372"/>
              <a:gd name="connsiteY197" fmla="*/ 7273303 h 8534400"/>
              <a:gd name="connsiteX198" fmla="*/ 757375 w 22079372"/>
              <a:gd name="connsiteY198" fmla="*/ 6158846 h 8534400"/>
              <a:gd name="connsiteX199" fmla="*/ 903023 w 22079372"/>
              <a:gd name="connsiteY199" fmla="*/ 6158846 h 8534400"/>
              <a:gd name="connsiteX200" fmla="*/ 378687 w 22079372"/>
              <a:gd name="connsiteY200" fmla="*/ 5308338 h 8534400"/>
              <a:gd name="connsiteX201" fmla="*/ 611725 w 22079372"/>
              <a:gd name="connsiteY201" fmla="*/ 5396322 h 8534400"/>
              <a:gd name="connsiteX202" fmla="*/ 1369100 w 22079372"/>
              <a:gd name="connsiteY202" fmla="*/ 5660272 h 8534400"/>
              <a:gd name="connsiteX203" fmla="*/ 1573008 w 22079372"/>
              <a:gd name="connsiteY203" fmla="*/ 5660272 h 8534400"/>
              <a:gd name="connsiteX204" fmla="*/ 1951695 w 22079372"/>
              <a:gd name="connsiteY204" fmla="*/ 5806912 h 8534400"/>
              <a:gd name="connsiteX205" fmla="*/ 2155603 w 22079372"/>
              <a:gd name="connsiteY205" fmla="*/ 5924223 h 8534400"/>
              <a:gd name="connsiteX206" fmla="*/ 2164986 w 22079372"/>
              <a:gd name="connsiteY206" fmla="*/ 5926213 h 8534400"/>
              <a:gd name="connsiteX207" fmla="*/ 2213863 w 22079372"/>
              <a:gd name="connsiteY207" fmla="*/ 5953551 h 8534400"/>
              <a:gd name="connsiteX208" fmla="*/ 3320794 w 22079372"/>
              <a:gd name="connsiteY208" fmla="*/ 6276157 h 8534400"/>
              <a:gd name="connsiteX209" fmla="*/ 2289304 w 22079372"/>
              <a:gd name="connsiteY209" fmla="*/ 5952577 h 8534400"/>
              <a:gd name="connsiteX210" fmla="*/ 2164986 w 22079372"/>
              <a:gd name="connsiteY210" fmla="*/ 5926213 h 8534400"/>
              <a:gd name="connsiteX211" fmla="*/ 2127327 w 22079372"/>
              <a:gd name="connsiteY211" fmla="*/ 5905149 h 8534400"/>
              <a:gd name="connsiteX212" fmla="*/ 1951695 w 22079372"/>
              <a:gd name="connsiteY212" fmla="*/ 5806912 h 8534400"/>
              <a:gd name="connsiteX213" fmla="*/ 1893435 w 22079372"/>
              <a:gd name="connsiteY213" fmla="*/ 5718928 h 8534400"/>
              <a:gd name="connsiteX214" fmla="*/ 1631268 w 22079372"/>
              <a:gd name="connsiteY214" fmla="*/ 5630945 h 8534400"/>
              <a:gd name="connsiteX215" fmla="*/ 233039 w 22079372"/>
              <a:gd name="connsiteY215" fmla="*/ 4809765 h 8534400"/>
              <a:gd name="connsiteX216" fmla="*/ 320428 w 22079372"/>
              <a:gd name="connsiteY216" fmla="*/ 4545815 h 8534400"/>
              <a:gd name="connsiteX217" fmla="*/ 699115 w 22079372"/>
              <a:gd name="connsiteY217" fmla="*/ 4604470 h 8534400"/>
              <a:gd name="connsiteX218" fmla="*/ 407817 w 22079372"/>
              <a:gd name="connsiteY218" fmla="*/ 4340520 h 8534400"/>
              <a:gd name="connsiteX219" fmla="*/ 786504 w 22079372"/>
              <a:gd name="connsiteY219" fmla="*/ 4399176 h 8534400"/>
              <a:gd name="connsiteX220" fmla="*/ 0 w 22079372"/>
              <a:gd name="connsiteY220" fmla="*/ 3959258 h 8534400"/>
              <a:gd name="connsiteX221" fmla="*/ 0 w 22079372"/>
              <a:gd name="connsiteY221" fmla="*/ 3724636 h 8534400"/>
              <a:gd name="connsiteX222" fmla="*/ 349558 w 22079372"/>
              <a:gd name="connsiteY222" fmla="*/ 3812619 h 8534400"/>
              <a:gd name="connsiteX223" fmla="*/ 524336 w 22079372"/>
              <a:gd name="connsiteY223" fmla="*/ 3724636 h 8534400"/>
              <a:gd name="connsiteX224" fmla="*/ 378687 w 22079372"/>
              <a:gd name="connsiteY224" fmla="*/ 3548668 h 8534400"/>
              <a:gd name="connsiteX225" fmla="*/ 786504 w 22079372"/>
              <a:gd name="connsiteY225" fmla="*/ 3607324 h 8534400"/>
              <a:gd name="connsiteX226" fmla="*/ 524336 w 22079372"/>
              <a:gd name="connsiteY226" fmla="*/ 3343373 h 8534400"/>
              <a:gd name="connsiteX227" fmla="*/ 786504 w 22079372"/>
              <a:gd name="connsiteY227" fmla="*/ 3284718 h 8534400"/>
              <a:gd name="connsiteX228" fmla="*/ 757375 w 22079372"/>
              <a:gd name="connsiteY228" fmla="*/ 3108751 h 8534400"/>
              <a:gd name="connsiteX229" fmla="*/ 1514748 w 22079372"/>
              <a:gd name="connsiteY229" fmla="*/ 3196734 h 8534400"/>
              <a:gd name="connsiteX230" fmla="*/ 1136062 w 22079372"/>
              <a:gd name="connsiteY230" fmla="*/ 2932784 h 8534400"/>
              <a:gd name="connsiteX231" fmla="*/ 990412 w 22079372"/>
              <a:gd name="connsiteY231" fmla="*/ 2639505 h 8534400"/>
              <a:gd name="connsiteX232" fmla="*/ 2126474 w 22079372"/>
              <a:gd name="connsiteY232" fmla="*/ 2962111 h 8534400"/>
              <a:gd name="connsiteX233" fmla="*/ 2097344 w 22079372"/>
              <a:gd name="connsiteY233" fmla="*/ 2786144 h 8534400"/>
              <a:gd name="connsiteX234" fmla="*/ 2301252 w 22079372"/>
              <a:gd name="connsiteY234" fmla="*/ 2932784 h 8534400"/>
              <a:gd name="connsiteX235" fmla="*/ 2563420 w 22079372"/>
              <a:gd name="connsiteY235" fmla="*/ 2874129 h 8534400"/>
              <a:gd name="connsiteX236" fmla="*/ 961283 w 22079372"/>
              <a:gd name="connsiteY236" fmla="*/ 2023621 h 8534400"/>
              <a:gd name="connsiteX237" fmla="*/ 2767328 w 22079372"/>
              <a:gd name="connsiteY237" fmla="*/ 2316899 h 8534400"/>
              <a:gd name="connsiteX238" fmla="*/ 1485618 w 22079372"/>
              <a:gd name="connsiteY238" fmla="*/ 1642359 h 8534400"/>
              <a:gd name="connsiteX239" fmla="*/ 2039084 w 22079372"/>
              <a:gd name="connsiteY239" fmla="*/ 1847654 h 8534400"/>
              <a:gd name="connsiteX240" fmla="*/ 1864305 w 22079372"/>
              <a:gd name="connsiteY240" fmla="*/ 1730343 h 8534400"/>
              <a:gd name="connsiteX241" fmla="*/ 2650809 w 22079372"/>
              <a:gd name="connsiteY241" fmla="*/ 1876982 h 8534400"/>
              <a:gd name="connsiteX242" fmla="*/ 2272122 w 22079372"/>
              <a:gd name="connsiteY242" fmla="*/ 1701015 h 8534400"/>
              <a:gd name="connsiteX243" fmla="*/ 3233405 w 22079372"/>
              <a:gd name="connsiteY243" fmla="*/ 1642359 h 8534400"/>
              <a:gd name="connsiteX244" fmla="*/ 3524703 w 22079372"/>
              <a:gd name="connsiteY244" fmla="*/ 1613031 h 8534400"/>
              <a:gd name="connsiteX245" fmla="*/ 2242993 w 22079372"/>
              <a:gd name="connsiteY245" fmla="*/ 1407736 h 8534400"/>
              <a:gd name="connsiteX246" fmla="*/ 3670351 w 22079372"/>
              <a:gd name="connsiteY246" fmla="*/ 1349081 h 8534400"/>
              <a:gd name="connsiteX247" fmla="*/ 2505160 w 22079372"/>
              <a:gd name="connsiteY247" fmla="*/ 1290425 h 8534400"/>
              <a:gd name="connsiteX248" fmla="*/ 5709435 w 22079372"/>
              <a:gd name="connsiteY248" fmla="*/ 1231769 h 8534400"/>
              <a:gd name="connsiteX249" fmla="*/ 4398595 w 22079372"/>
              <a:gd name="connsiteY249" fmla="*/ 1231769 h 8534400"/>
              <a:gd name="connsiteX250" fmla="*/ 3961649 w 22079372"/>
              <a:gd name="connsiteY250" fmla="*/ 1261097 h 8534400"/>
              <a:gd name="connsiteX251" fmla="*/ 5330748 w 22079372"/>
              <a:gd name="connsiteY251" fmla="*/ 1378408 h 8534400"/>
              <a:gd name="connsiteX252" fmla="*/ 4398595 w 22079372"/>
              <a:gd name="connsiteY252" fmla="*/ 1554376 h 8534400"/>
              <a:gd name="connsiteX253" fmla="*/ 5447266 w 22079372"/>
              <a:gd name="connsiteY253" fmla="*/ 1613031 h 8534400"/>
              <a:gd name="connsiteX254" fmla="*/ 5476397 w 22079372"/>
              <a:gd name="connsiteY254" fmla="*/ 1437064 h 8534400"/>
              <a:gd name="connsiteX255" fmla="*/ 9496304 w 22079372"/>
              <a:gd name="connsiteY255" fmla="*/ 1818326 h 8534400"/>
              <a:gd name="connsiteX256" fmla="*/ 9146746 w 22079372"/>
              <a:gd name="connsiteY256" fmla="*/ 1730343 h 8534400"/>
              <a:gd name="connsiteX257" fmla="*/ 11127571 w 22079372"/>
              <a:gd name="connsiteY257" fmla="*/ 1759670 h 8534400"/>
              <a:gd name="connsiteX258" fmla="*/ 10836273 w 22079372"/>
              <a:gd name="connsiteY258" fmla="*/ 1642359 h 8534400"/>
              <a:gd name="connsiteX259" fmla="*/ 11273219 w 22079372"/>
              <a:gd name="connsiteY259" fmla="*/ 1525048 h 8534400"/>
              <a:gd name="connsiteX260" fmla="*/ 11040181 w 22079372"/>
              <a:gd name="connsiteY260" fmla="*/ 1319753 h 8534400"/>
              <a:gd name="connsiteX261" fmla="*/ 11040181 w 22079372"/>
              <a:gd name="connsiteY261" fmla="*/ 1026475 h 8534400"/>
              <a:gd name="connsiteX262" fmla="*/ 11273219 w 22079372"/>
              <a:gd name="connsiteY262" fmla="*/ 1026475 h 8534400"/>
              <a:gd name="connsiteX263" fmla="*/ 11098441 w 22079372"/>
              <a:gd name="connsiteY263" fmla="*/ 850508 h 8534400"/>
              <a:gd name="connsiteX264" fmla="*/ 10807144 w 22079372"/>
              <a:gd name="connsiteY264" fmla="*/ 527901 h 8534400"/>
              <a:gd name="connsiteX265" fmla="*/ 11331479 w 22079372"/>
              <a:gd name="connsiteY265" fmla="*/ 351934 h 8534400"/>
              <a:gd name="connsiteX266" fmla="*/ 11040181 w 22079372"/>
              <a:gd name="connsiteY266" fmla="*/ 29328 h 8534400"/>
              <a:gd name="connsiteX267" fmla="*/ 11477128 w 22079372"/>
              <a:gd name="connsiteY267" fmla="*/ 0 h 853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22079372" h="8534400">
                <a:moveTo>
                  <a:pt x="2184733" y="6862713"/>
                </a:moveTo>
                <a:cubicBezTo>
                  <a:pt x="2417771" y="7243975"/>
                  <a:pt x="2854717" y="7390615"/>
                  <a:pt x="3349924" y="7390615"/>
                </a:cubicBezTo>
                <a:cubicBezTo>
                  <a:pt x="3699481" y="7390615"/>
                  <a:pt x="4049038" y="7361287"/>
                  <a:pt x="4369466" y="7302631"/>
                </a:cubicBezTo>
                <a:cubicBezTo>
                  <a:pt x="4369466" y="7273303"/>
                  <a:pt x="4369466" y="7243975"/>
                  <a:pt x="4369466" y="7214647"/>
                </a:cubicBezTo>
                <a:cubicBezTo>
                  <a:pt x="4340336" y="7155992"/>
                  <a:pt x="4252947" y="7214647"/>
                  <a:pt x="4252947" y="7155992"/>
                </a:cubicBezTo>
                <a:cubicBezTo>
                  <a:pt x="3524703" y="7243975"/>
                  <a:pt x="2709069" y="7185319"/>
                  <a:pt x="2184733" y="6862713"/>
                </a:cubicBezTo>
                <a:close/>
                <a:moveTo>
                  <a:pt x="15711867" y="3962924"/>
                </a:moveTo>
                <a:cubicBezTo>
                  <a:pt x="15591707" y="3966590"/>
                  <a:pt x="15467905" y="4017914"/>
                  <a:pt x="15409646" y="4135225"/>
                </a:cubicBezTo>
                <a:cubicBezTo>
                  <a:pt x="15497035" y="4076569"/>
                  <a:pt x="15438776" y="4223208"/>
                  <a:pt x="15497035" y="4223208"/>
                </a:cubicBezTo>
                <a:cubicBezTo>
                  <a:pt x="15467906" y="4164553"/>
                  <a:pt x="15613554" y="4164553"/>
                  <a:pt x="15613554" y="4223208"/>
                </a:cubicBezTo>
                <a:cubicBezTo>
                  <a:pt x="15555295" y="4281864"/>
                  <a:pt x="15642684" y="4399176"/>
                  <a:pt x="15584425" y="4457831"/>
                </a:cubicBezTo>
                <a:cubicBezTo>
                  <a:pt x="15642684" y="4516487"/>
                  <a:pt x="15730074" y="4516487"/>
                  <a:pt x="15759203" y="4575143"/>
                </a:cubicBezTo>
                <a:cubicBezTo>
                  <a:pt x="15730074" y="4663126"/>
                  <a:pt x="15671814" y="4663126"/>
                  <a:pt x="15613554" y="4692454"/>
                </a:cubicBezTo>
                <a:cubicBezTo>
                  <a:pt x="15671814" y="4809765"/>
                  <a:pt x="15759203" y="4809765"/>
                  <a:pt x="15875721" y="4809765"/>
                </a:cubicBezTo>
                <a:cubicBezTo>
                  <a:pt x="15992241" y="4780437"/>
                  <a:pt x="16108761" y="4751110"/>
                  <a:pt x="16137889" y="4663126"/>
                </a:cubicBezTo>
                <a:cubicBezTo>
                  <a:pt x="16021371" y="4692454"/>
                  <a:pt x="15992241" y="4604470"/>
                  <a:pt x="15933981" y="4604470"/>
                </a:cubicBezTo>
                <a:cubicBezTo>
                  <a:pt x="15963113" y="4487159"/>
                  <a:pt x="15963113" y="4457831"/>
                  <a:pt x="16021371" y="4369848"/>
                </a:cubicBezTo>
                <a:cubicBezTo>
                  <a:pt x="16167021" y="4399176"/>
                  <a:pt x="16196149" y="4399176"/>
                  <a:pt x="16312669" y="4428503"/>
                </a:cubicBezTo>
                <a:cubicBezTo>
                  <a:pt x="16370929" y="4311193"/>
                  <a:pt x="16516577" y="4340520"/>
                  <a:pt x="16516577" y="4164553"/>
                </a:cubicBezTo>
                <a:cubicBezTo>
                  <a:pt x="16429189" y="4135225"/>
                  <a:pt x="16283539" y="4017914"/>
                  <a:pt x="16196149" y="4105897"/>
                </a:cubicBezTo>
                <a:cubicBezTo>
                  <a:pt x="16196149" y="4193881"/>
                  <a:pt x="16225281" y="4252536"/>
                  <a:pt x="16167021" y="4311193"/>
                </a:cubicBezTo>
                <a:cubicBezTo>
                  <a:pt x="16050501" y="4281864"/>
                  <a:pt x="15730074" y="4340520"/>
                  <a:pt x="15671814" y="4223208"/>
                </a:cubicBezTo>
                <a:cubicBezTo>
                  <a:pt x="15788333" y="4164553"/>
                  <a:pt x="15817463" y="4193881"/>
                  <a:pt x="15933981" y="4193881"/>
                </a:cubicBezTo>
                <a:cubicBezTo>
                  <a:pt x="15904853" y="4105897"/>
                  <a:pt x="16021371" y="4164553"/>
                  <a:pt x="15992241" y="4076569"/>
                </a:cubicBezTo>
                <a:cubicBezTo>
                  <a:pt x="15948547" y="4003250"/>
                  <a:pt x="15832029" y="3959258"/>
                  <a:pt x="15711867" y="3962924"/>
                </a:cubicBezTo>
                <a:close/>
                <a:moveTo>
                  <a:pt x="15693832" y="3272804"/>
                </a:moveTo>
                <a:cubicBezTo>
                  <a:pt x="15562123" y="3270512"/>
                  <a:pt x="15446059" y="3314046"/>
                  <a:pt x="15409646" y="3460685"/>
                </a:cubicBezTo>
                <a:cubicBezTo>
                  <a:pt x="15497035" y="3490012"/>
                  <a:pt x="15497035" y="3665980"/>
                  <a:pt x="15613554" y="3665980"/>
                </a:cubicBezTo>
                <a:cubicBezTo>
                  <a:pt x="15584425" y="3402029"/>
                  <a:pt x="15992241" y="3460685"/>
                  <a:pt x="16050501" y="3490012"/>
                </a:cubicBezTo>
                <a:cubicBezTo>
                  <a:pt x="15992241" y="3460685"/>
                  <a:pt x="16167021" y="3431358"/>
                  <a:pt x="16137889" y="3343373"/>
                </a:cubicBezTo>
                <a:cubicBezTo>
                  <a:pt x="16079631" y="3343373"/>
                  <a:pt x="16021371" y="3314046"/>
                  <a:pt x="15933981" y="3314046"/>
                </a:cubicBezTo>
                <a:cubicBezTo>
                  <a:pt x="15857515" y="3292050"/>
                  <a:pt x="15772857" y="3274178"/>
                  <a:pt x="15693832" y="3272804"/>
                </a:cubicBezTo>
                <a:close/>
                <a:moveTo>
                  <a:pt x="16418435" y="3043680"/>
                </a:moveTo>
                <a:cubicBezTo>
                  <a:pt x="16313125" y="3039556"/>
                  <a:pt x="16221639" y="3068425"/>
                  <a:pt x="16167021" y="3167407"/>
                </a:cubicBezTo>
                <a:cubicBezTo>
                  <a:pt x="16167021" y="3167407"/>
                  <a:pt x="16167021" y="3167407"/>
                  <a:pt x="16137891" y="3167407"/>
                </a:cubicBezTo>
                <a:lnTo>
                  <a:pt x="16137889" y="3167407"/>
                </a:lnTo>
                <a:cubicBezTo>
                  <a:pt x="16137889" y="3167407"/>
                  <a:pt x="16137889" y="3167407"/>
                  <a:pt x="16137889" y="3196734"/>
                </a:cubicBezTo>
                <a:cubicBezTo>
                  <a:pt x="16400057" y="3196734"/>
                  <a:pt x="16749615" y="3255390"/>
                  <a:pt x="16953525" y="3167407"/>
                </a:cubicBezTo>
                <a:cubicBezTo>
                  <a:pt x="16807875" y="3149076"/>
                  <a:pt x="16593953" y="3050553"/>
                  <a:pt x="16418435" y="3043680"/>
                </a:cubicBezTo>
                <a:close/>
                <a:moveTo>
                  <a:pt x="16535239" y="2351268"/>
                </a:moveTo>
                <a:cubicBezTo>
                  <a:pt x="16378211" y="2344394"/>
                  <a:pt x="16225279" y="2382887"/>
                  <a:pt x="16137889" y="2404883"/>
                </a:cubicBezTo>
                <a:cubicBezTo>
                  <a:pt x="16079631" y="2404883"/>
                  <a:pt x="16021371" y="2404883"/>
                  <a:pt x="15933981" y="2434211"/>
                </a:cubicBezTo>
                <a:cubicBezTo>
                  <a:pt x="15788333" y="2434211"/>
                  <a:pt x="15613554" y="2492866"/>
                  <a:pt x="15584425" y="2668833"/>
                </a:cubicBezTo>
                <a:cubicBezTo>
                  <a:pt x="15700944" y="2698161"/>
                  <a:pt x="15817463" y="2698161"/>
                  <a:pt x="15933981" y="2668833"/>
                </a:cubicBezTo>
                <a:cubicBezTo>
                  <a:pt x="16225281" y="2668833"/>
                  <a:pt x="16487447" y="2551522"/>
                  <a:pt x="16691357" y="2375555"/>
                </a:cubicBezTo>
                <a:cubicBezTo>
                  <a:pt x="16640379" y="2360891"/>
                  <a:pt x="16587581" y="2353559"/>
                  <a:pt x="16535239" y="2351268"/>
                </a:cubicBezTo>
                <a:close/>
                <a:moveTo>
                  <a:pt x="11477128" y="0"/>
                </a:moveTo>
                <a:cubicBezTo>
                  <a:pt x="12292761" y="87984"/>
                  <a:pt x="13108395" y="351934"/>
                  <a:pt x="13836639" y="557229"/>
                </a:cubicBezTo>
                <a:cubicBezTo>
                  <a:pt x="14040547" y="615885"/>
                  <a:pt x="14331845" y="527901"/>
                  <a:pt x="14477494" y="791852"/>
                </a:cubicBezTo>
                <a:cubicBezTo>
                  <a:pt x="14390104" y="821180"/>
                  <a:pt x="14360975" y="762524"/>
                  <a:pt x="14273585" y="762524"/>
                </a:cubicBezTo>
                <a:cubicBezTo>
                  <a:pt x="14390104" y="909163"/>
                  <a:pt x="14681402" y="821180"/>
                  <a:pt x="14739661" y="967819"/>
                </a:cubicBezTo>
                <a:cubicBezTo>
                  <a:pt x="14652272" y="1114458"/>
                  <a:pt x="14535753" y="997147"/>
                  <a:pt x="14419234" y="1055802"/>
                </a:cubicBezTo>
                <a:cubicBezTo>
                  <a:pt x="14506623" y="1173114"/>
                  <a:pt x="14390104" y="1173114"/>
                  <a:pt x="14360975" y="1319753"/>
                </a:cubicBezTo>
                <a:cubicBezTo>
                  <a:pt x="14390104" y="1349081"/>
                  <a:pt x="14448364" y="1319753"/>
                  <a:pt x="14477494" y="1378408"/>
                </a:cubicBezTo>
                <a:cubicBezTo>
                  <a:pt x="14448364" y="1437064"/>
                  <a:pt x="14157066" y="1525048"/>
                  <a:pt x="14069677" y="1407736"/>
                </a:cubicBezTo>
                <a:cubicBezTo>
                  <a:pt x="13982288" y="1437064"/>
                  <a:pt x="14069677" y="1554376"/>
                  <a:pt x="13953158" y="1554376"/>
                </a:cubicBezTo>
                <a:cubicBezTo>
                  <a:pt x="14157066" y="1759670"/>
                  <a:pt x="14594013" y="1495720"/>
                  <a:pt x="14797921" y="1671687"/>
                </a:cubicBezTo>
                <a:cubicBezTo>
                  <a:pt x="14819768" y="1781666"/>
                  <a:pt x="14710531" y="1809161"/>
                  <a:pt x="14629969" y="1791290"/>
                </a:cubicBezTo>
                <a:lnTo>
                  <a:pt x="14609736" y="1784457"/>
                </a:lnTo>
                <a:lnTo>
                  <a:pt x="14564883" y="1759670"/>
                </a:lnTo>
                <a:cubicBezTo>
                  <a:pt x="14572165" y="1767002"/>
                  <a:pt x="14581723" y="1773418"/>
                  <a:pt x="14592818" y="1778745"/>
                </a:cubicBezTo>
                <a:lnTo>
                  <a:pt x="14609736" y="1784457"/>
                </a:lnTo>
                <a:lnTo>
                  <a:pt x="14709166" y="1839405"/>
                </a:lnTo>
                <a:cubicBezTo>
                  <a:pt x="14863462" y="1913642"/>
                  <a:pt x="15038241" y="1979629"/>
                  <a:pt x="15147478" y="2111604"/>
                </a:cubicBezTo>
                <a:cubicBezTo>
                  <a:pt x="15001829" y="2111604"/>
                  <a:pt x="14914440" y="2170260"/>
                  <a:pt x="14856181" y="2228916"/>
                </a:cubicBezTo>
                <a:cubicBezTo>
                  <a:pt x="14914440" y="2258244"/>
                  <a:pt x="15001829" y="2258244"/>
                  <a:pt x="15030959" y="2316899"/>
                </a:cubicBezTo>
                <a:cubicBezTo>
                  <a:pt x="14972700" y="2463539"/>
                  <a:pt x="14797921" y="2316899"/>
                  <a:pt x="14652272" y="2404883"/>
                </a:cubicBezTo>
                <a:cubicBezTo>
                  <a:pt x="15001829" y="2698161"/>
                  <a:pt x="15497035" y="2551522"/>
                  <a:pt x="15788333" y="2287572"/>
                </a:cubicBezTo>
                <a:cubicBezTo>
                  <a:pt x="15875721" y="2258244"/>
                  <a:pt x="15875721" y="2287572"/>
                  <a:pt x="15933981" y="2316899"/>
                </a:cubicBezTo>
                <a:cubicBezTo>
                  <a:pt x="15963113" y="2316899"/>
                  <a:pt x="15963113" y="2316899"/>
                  <a:pt x="15963113" y="2316899"/>
                </a:cubicBezTo>
                <a:cubicBezTo>
                  <a:pt x="16021371" y="2287572"/>
                  <a:pt x="15963113" y="2170260"/>
                  <a:pt x="15992241" y="2082277"/>
                </a:cubicBezTo>
                <a:cubicBezTo>
                  <a:pt x="16341799" y="2140932"/>
                  <a:pt x="16749615" y="2082277"/>
                  <a:pt x="17070041" y="1935637"/>
                </a:cubicBezTo>
                <a:cubicBezTo>
                  <a:pt x="17070041" y="2023621"/>
                  <a:pt x="17186561" y="1935637"/>
                  <a:pt x="17186561" y="2052949"/>
                </a:cubicBezTo>
                <a:cubicBezTo>
                  <a:pt x="17070041" y="2052949"/>
                  <a:pt x="16982653" y="2052949"/>
                  <a:pt x="16953525" y="2111604"/>
                </a:cubicBezTo>
                <a:cubicBezTo>
                  <a:pt x="17157433" y="2316899"/>
                  <a:pt x="17536121" y="2258244"/>
                  <a:pt x="17623509" y="1994293"/>
                </a:cubicBezTo>
                <a:cubicBezTo>
                  <a:pt x="17681769" y="2023621"/>
                  <a:pt x="17740029" y="2052949"/>
                  <a:pt x="17798285" y="2082277"/>
                </a:cubicBezTo>
                <a:cubicBezTo>
                  <a:pt x="18613921" y="1935637"/>
                  <a:pt x="19400425" y="1759670"/>
                  <a:pt x="20216057" y="1642359"/>
                </a:cubicBezTo>
                <a:cubicBezTo>
                  <a:pt x="20099537" y="1759670"/>
                  <a:pt x="20682133" y="1671687"/>
                  <a:pt x="20711265" y="1525048"/>
                </a:cubicBezTo>
                <a:cubicBezTo>
                  <a:pt x="20856913" y="1525048"/>
                  <a:pt x="21031689" y="1525048"/>
                  <a:pt x="21206469" y="1525048"/>
                </a:cubicBezTo>
                <a:cubicBezTo>
                  <a:pt x="21293857" y="1495720"/>
                  <a:pt x="21293857" y="1554376"/>
                  <a:pt x="21206469" y="1554376"/>
                </a:cubicBezTo>
                <a:cubicBezTo>
                  <a:pt x="21031689" y="1583703"/>
                  <a:pt x="20915173" y="1554376"/>
                  <a:pt x="20740393" y="1613031"/>
                </a:cubicBezTo>
                <a:cubicBezTo>
                  <a:pt x="20915173" y="1701015"/>
                  <a:pt x="21089949" y="1583703"/>
                  <a:pt x="21206469" y="1701015"/>
                </a:cubicBezTo>
                <a:cubicBezTo>
                  <a:pt x="21177341" y="1818326"/>
                  <a:pt x="21031689" y="1730343"/>
                  <a:pt x="20944301" y="1759670"/>
                </a:cubicBezTo>
                <a:cubicBezTo>
                  <a:pt x="21148209" y="1876982"/>
                  <a:pt x="21468637" y="1701015"/>
                  <a:pt x="21759937" y="1788998"/>
                </a:cubicBezTo>
                <a:cubicBezTo>
                  <a:pt x="21818193" y="1788998"/>
                  <a:pt x="21905585" y="1788998"/>
                  <a:pt x="21992973" y="1788998"/>
                </a:cubicBezTo>
                <a:cubicBezTo>
                  <a:pt x="22138621" y="1759670"/>
                  <a:pt x="22080361" y="1847654"/>
                  <a:pt x="21963845" y="1818326"/>
                </a:cubicBezTo>
                <a:cubicBezTo>
                  <a:pt x="21905585" y="1818326"/>
                  <a:pt x="21818193" y="1818326"/>
                  <a:pt x="21759937" y="1818326"/>
                </a:cubicBezTo>
                <a:cubicBezTo>
                  <a:pt x="20536485" y="1935637"/>
                  <a:pt x="19342165" y="2258244"/>
                  <a:pt x="18235233" y="2492866"/>
                </a:cubicBezTo>
                <a:cubicBezTo>
                  <a:pt x="18031325" y="2522194"/>
                  <a:pt x="17798285" y="2463539"/>
                  <a:pt x="17681769" y="2698161"/>
                </a:cubicBezTo>
                <a:cubicBezTo>
                  <a:pt x="17477861" y="2668833"/>
                  <a:pt x="17390469" y="2698161"/>
                  <a:pt x="17128301" y="2756817"/>
                </a:cubicBezTo>
                <a:cubicBezTo>
                  <a:pt x="17332209" y="2962111"/>
                  <a:pt x="17681769" y="2903456"/>
                  <a:pt x="18002197" y="2874129"/>
                </a:cubicBezTo>
                <a:cubicBezTo>
                  <a:pt x="17973065" y="2844800"/>
                  <a:pt x="17914805" y="2844800"/>
                  <a:pt x="17943937" y="2756817"/>
                </a:cubicBezTo>
                <a:cubicBezTo>
                  <a:pt x="18584789" y="2580850"/>
                  <a:pt x="19225645" y="2727490"/>
                  <a:pt x="19749981" y="2434211"/>
                </a:cubicBezTo>
                <a:cubicBezTo>
                  <a:pt x="20157797" y="2492866"/>
                  <a:pt x="21089949" y="2228916"/>
                  <a:pt x="21701677" y="2434211"/>
                </a:cubicBezTo>
                <a:cubicBezTo>
                  <a:pt x="21206469" y="2463539"/>
                  <a:pt x="20740393" y="2522194"/>
                  <a:pt x="20419965" y="2698161"/>
                </a:cubicBezTo>
                <a:cubicBezTo>
                  <a:pt x="20245189" y="2668833"/>
                  <a:pt x="19779109" y="2668833"/>
                  <a:pt x="19604333" y="2874129"/>
                </a:cubicBezTo>
                <a:cubicBezTo>
                  <a:pt x="19400425" y="2756817"/>
                  <a:pt x="19313033" y="3050095"/>
                  <a:pt x="19050865" y="2903456"/>
                </a:cubicBezTo>
                <a:cubicBezTo>
                  <a:pt x="19021737" y="3020768"/>
                  <a:pt x="18934349" y="3020768"/>
                  <a:pt x="18905217" y="3138078"/>
                </a:cubicBezTo>
                <a:cubicBezTo>
                  <a:pt x="18905217" y="3314046"/>
                  <a:pt x="19429553" y="3079423"/>
                  <a:pt x="19371293" y="3372701"/>
                </a:cubicBezTo>
                <a:cubicBezTo>
                  <a:pt x="19458685" y="3372701"/>
                  <a:pt x="19400425" y="3196734"/>
                  <a:pt x="19458685" y="3167407"/>
                </a:cubicBezTo>
                <a:cubicBezTo>
                  <a:pt x="19604333" y="3167407"/>
                  <a:pt x="19662593" y="3050095"/>
                  <a:pt x="19837369" y="3079423"/>
                </a:cubicBezTo>
                <a:cubicBezTo>
                  <a:pt x="19837369" y="3196734"/>
                  <a:pt x="19779109" y="3226062"/>
                  <a:pt x="19720853" y="3284718"/>
                </a:cubicBezTo>
                <a:cubicBezTo>
                  <a:pt x="19808241" y="3343373"/>
                  <a:pt x="19953889" y="3196734"/>
                  <a:pt x="20012149" y="3255390"/>
                </a:cubicBezTo>
                <a:cubicBezTo>
                  <a:pt x="20012149" y="3402029"/>
                  <a:pt x="19779109" y="3284718"/>
                  <a:pt x="19691721" y="3372701"/>
                </a:cubicBezTo>
                <a:cubicBezTo>
                  <a:pt x="19866501" y="3460685"/>
                  <a:pt x="20157797" y="3314046"/>
                  <a:pt x="20419965" y="3284718"/>
                </a:cubicBezTo>
                <a:cubicBezTo>
                  <a:pt x="20565613" y="3255390"/>
                  <a:pt x="20856913" y="3196734"/>
                  <a:pt x="20856913" y="3402029"/>
                </a:cubicBezTo>
                <a:cubicBezTo>
                  <a:pt x="20769525" y="3314046"/>
                  <a:pt x="20594745" y="3402029"/>
                  <a:pt x="20419965" y="3431358"/>
                </a:cubicBezTo>
                <a:cubicBezTo>
                  <a:pt x="20419965" y="3519340"/>
                  <a:pt x="20565613" y="3402029"/>
                  <a:pt x="20507357" y="3519340"/>
                </a:cubicBezTo>
                <a:cubicBezTo>
                  <a:pt x="20070409" y="3724636"/>
                  <a:pt x="19546073" y="3695307"/>
                  <a:pt x="19079997" y="3841947"/>
                </a:cubicBezTo>
                <a:cubicBezTo>
                  <a:pt x="19604333" y="3988586"/>
                  <a:pt x="19983021" y="3636652"/>
                  <a:pt x="20565613" y="3665980"/>
                </a:cubicBezTo>
                <a:cubicBezTo>
                  <a:pt x="20565613" y="3871274"/>
                  <a:pt x="20361705" y="3812619"/>
                  <a:pt x="20216057" y="3812619"/>
                </a:cubicBezTo>
                <a:cubicBezTo>
                  <a:pt x="19837369" y="3988586"/>
                  <a:pt x="19458685" y="3988586"/>
                  <a:pt x="19050865" y="4135225"/>
                </a:cubicBezTo>
                <a:cubicBezTo>
                  <a:pt x="19109125" y="4223208"/>
                  <a:pt x="19371293" y="4076569"/>
                  <a:pt x="19342165" y="4281864"/>
                </a:cubicBezTo>
                <a:cubicBezTo>
                  <a:pt x="19429553" y="4281864"/>
                  <a:pt x="19400425" y="4135225"/>
                  <a:pt x="19487813" y="4135225"/>
                </a:cubicBezTo>
                <a:cubicBezTo>
                  <a:pt x="19604333" y="4105897"/>
                  <a:pt x="19633461" y="4281864"/>
                  <a:pt x="19749981" y="4193881"/>
                </a:cubicBezTo>
                <a:cubicBezTo>
                  <a:pt x="19779109" y="4076569"/>
                  <a:pt x="19662593" y="4164553"/>
                  <a:pt x="19691721" y="4076569"/>
                </a:cubicBezTo>
                <a:cubicBezTo>
                  <a:pt x="19779109" y="4017914"/>
                  <a:pt x="19983021" y="3959258"/>
                  <a:pt x="20099537" y="4047241"/>
                </a:cubicBezTo>
                <a:cubicBezTo>
                  <a:pt x="20012149" y="4311193"/>
                  <a:pt x="19866501" y="4545815"/>
                  <a:pt x="19633461" y="4369848"/>
                </a:cubicBezTo>
                <a:cubicBezTo>
                  <a:pt x="19604333" y="4399176"/>
                  <a:pt x="19604333" y="4457831"/>
                  <a:pt x="19575201" y="4487159"/>
                </a:cubicBezTo>
                <a:cubicBezTo>
                  <a:pt x="19371293" y="4369848"/>
                  <a:pt x="19138257" y="4487159"/>
                  <a:pt x="18846957" y="4487159"/>
                </a:cubicBezTo>
                <a:cubicBezTo>
                  <a:pt x="18876089" y="4633798"/>
                  <a:pt x="18963477" y="4663126"/>
                  <a:pt x="19079997" y="4663126"/>
                </a:cubicBezTo>
                <a:cubicBezTo>
                  <a:pt x="19050865" y="4721782"/>
                  <a:pt x="19021737" y="4721782"/>
                  <a:pt x="19050865" y="4839093"/>
                </a:cubicBezTo>
                <a:cubicBezTo>
                  <a:pt x="18992609" y="4721782"/>
                  <a:pt x="18730441" y="4809765"/>
                  <a:pt x="18759569" y="4985732"/>
                </a:cubicBezTo>
                <a:cubicBezTo>
                  <a:pt x="18555661" y="4985732"/>
                  <a:pt x="18380881" y="4956404"/>
                  <a:pt x="18264365" y="5044388"/>
                </a:cubicBezTo>
                <a:cubicBezTo>
                  <a:pt x="18322621" y="5132371"/>
                  <a:pt x="18439141" y="5132371"/>
                  <a:pt x="18526533" y="5161699"/>
                </a:cubicBezTo>
                <a:cubicBezTo>
                  <a:pt x="18439141" y="5249683"/>
                  <a:pt x="18293493" y="5220355"/>
                  <a:pt x="18235233" y="5161699"/>
                </a:cubicBezTo>
                <a:cubicBezTo>
                  <a:pt x="18147845" y="5161699"/>
                  <a:pt x="18147845" y="5425650"/>
                  <a:pt x="18031325" y="5279011"/>
                </a:cubicBezTo>
                <a:cubicBezTo>
                  <a:pt x="17914805" y="5279011"/>
                  <a:pt x="18060453" y="5249683"/>
                  <a:pt x="18031325" y="5161699"/>
                </a:cubicBezTo>
                <a:cubicBezTo>
                  <a:pt x="17856545" y="5044388"/>
                  <a:pt x="17798285" y="5366994"/>
                  <a:pt x="17565249" y="5279011"/>
                </a:cubicBezTo>
                <a:cubicBezTo>
                  <a:pt x="17594377" y="5161699"/>
                  <a:pt x="17536121" y="5132371"/>
                  <a:pt x="17477861" y="5103044"/>
                </a:cubicBezTo>
                <a:cubicBezTo>
                  <a:pt x="17565249" y="5279011"/>
                  <a:pt x="17390469" y="5220355"/>
                  <a:pt x="17361341" y="5366994"/>
                </a:cubicBezTo>
                <a:cubicBezTo>
                  <a:pt x="17361341" y="5454978"/>
                  <a:pt x="17506989" y="5396322"/>
                  <a:pt x="17506989" y="5484305"/>
                </a:cubicBezTo>
                <a:cubicBezTo>
                  <a:pt x="17536121" y="5748256"/>
                  <a:pt x="17303081" y="5572289"/>
                  <a:pt x="17215693" y="5513633"/>
                </a:cubicBezTo>
                <a:cubicBezTo>
                  <a:pt x="17215693" y="5425650"/>
                  <a:pt x="17273953" y="5542961"/>
                  <a:pt x="17332209" y="5454978"/>
                </a:cubicBezTo>
                <a:cubicBezTo>
                  <a:pt x="17303081" y="5425650"/>
                  <a:pt x="17244821" y="5396322"/>
                  <a:pt x="17186561" y="5396322"/>
                </a:cubicBezTo>
                <a:cubicBezTo>
                  <a:pt x="17128301" y="5396322"/>
                  <a:pt x="17099173" y="5454978"/>
                  <a:pt x="17099173" y="5513633"/>
                </a:cubicBezTo>
                <a:cubicBezTo>
                  <a:pt x="17011785" y="5454978"/>
                  <a:pt x="17157433" y="5279011"/>
                  <a:pt x="17040913" y="5161699"/>
                </a:cubicBezTo>
                <a:cubicBezTo>
                  <a:pt x="17128301" y="5191027"/>
                  <a:pt x="17157433" y="5132371"/>
                  <a:pt x="17128301" y="5044388"/>
                </a:cubicBezTo>
                <a:cubicBezTo>
                  <a:pt x="16982653" y="5044388"/>
                  <a:pt x="16953525" y="4868421"/>
                  <a:pt x="16778745" y="4868421"/>
                </a:cubicBezTo>
                <a:cubicBezTo>
                  <a:pt x="16749615" y="4897749"/>
                  <a:pt x="16720485" y="5044388"/>
                  <a:pt x="16749615" y="5073716"/>
                </a:cubicBezTo>
                <a:cubicBezTo>
                  <a:pt x="16807873" y="5161699"/>
                  <a:pt x="16953525" y="5103044"/>
                  <a:pt x="16953525" y="5191027"/>
                </a:cubicBezTo>
                <a:cubicBezTo>
                  <a:pt x="16837005" y="5132371"/>
                  <a:pt x="16691357" y="5249683"/>
                  <a:pt x="16574837" y="5161699"/>
                </a:cubicBezTo>
                <a:cubicBezTo>
                  <a:pt x="16487447" y="5161699"/>
                  <a:pt x="16603965" y="5103044"/>
                  <a:pt x="16603965" y="5044388"/>
                </a:cubicBezTo>
                <a:cubicBezTo>
                  <a:pt x="16429189" y="4780437"/>
                  <a:pt x="16137889" y="4839093"/>
                  <a:pt x="15875721" y="4927077"/>
                </a:cubicBezTo>
                <a:cubicBezTo>
                  <a:pt x="15584425" y="5015060"/>
                  <a:pt x="15322257" y="5161699"/>
                  <a:pt x="15118348" y="5073716"/>
                </a:cubicBezTo>
                <a:cubicBezTo>
                  <a:pt x="15089219" y="5161699"/>
                  <a:pt x="15118348" y="5161699"/>
                  <a:pt x="15176608" y="5191027"/>
                </a:cubicBezTo>
                <a:cubicBezTo>
                  <a:pt x="15176608" y="5308338"/>
                  <a:pt x="15089219" y="5366994"/>
                  <a:pt x="15001829" y="5366994"/>
                </a:cubicBezTo>
                <a:cubicBezTo>
                  <a:pt x="15001829" y="5308338"/>
                  <a:pt x="15060089" y="5366994"/>
                  <a:pt x="15060089" y="5279011"/>
                </a:cubicBezTo>
                <a:cubicBezTo>
                  <a:pt x="14943570" y="5220355"/>
                  <a:pt x="14739661" y="5132371"/>
                  <a:pt x="14564883" y="5161699"/>
                </a:cubicBezTo>
                <a:cubicBezTo>
                  <a:pt x="14564883" y="5308338"/>
                  <a:pt x="14710532" y="5249683"/>
                  <a:pt x="14681402" y="5396322"/>
                </a:cubicBezTo>
                <a:cubicBezTo>
                  <a:pt x="14768791" y="5366994"/>
                  <a:pt x="14943570" y="5366994"/>
                  <a:pt x="15001829" y="5454978"/>
                </a:cubicBezTo>
                <a:cubicBezTo>
                  <a:pt x="14827051" y="5630945"/>
                  <a:pt x="14564883" y="5484305"/>
                  <a:pt x="14360975" y="5513633"/>
                </a:cubicBezTo>
                <a:cubicBezTo>
                  <a:pt x="14302715" y="5836239"/>
                  <a:pt x="14652272" y="5513633"/>
                  <a:pt x="14710532" y="5718928"/>
                </a:cubicBezTo>
                <a:cubicBezTo>
                  <a:pt x="14360975" y="5836239"/>
                  <a:pt x="14127936" y="5630945"/>
                  <a:pt x="13836639" y="5660272"/>
                </a:cubicBezTo>
                <a:cubicBezTo>
                  <a:pt x="13836639" y="5660272"/>
                  <a:pt x="13865769" y="5689600"/>
                  <a:pt x="13865769" y="5748256"/>
                </a:cubicBezTo>
                <a:cubicBezTo>
                  <a:pt x="13953158" y="5836239"/>
                  <a:pt x="14098807" y="5777584"/>
                  <a:pt x="14244455" y="5777584"/>
                </a:cubicBezTo>
                <a:cubicBezTo>
                  <a:pt x="14186196" y="5924223"/>
                  <a:pt x="14069677" y="5777584"/>
                  <a:pt x="14040547" y="5953551"/>
                </a:cubicBezTo>
                <a:cubicBezTo>
                  <a:pt x="13982288" y="5865567"/>
                  <a:pt x="13865769" y="5953551"/>
                  <a:pt x="13749249" y="5982879"/>
                </a:cubicBezTo>
                <a:cubicBezTo>
                  <a:pt x="13807509" y="6129518"/>
                  <a:pt x="14040547" y="6041534"/>
                  <a:pt x="14127936" y="6100190"/>
                </a:cubicBezTo>
                <a:cubicBezTo>
                  <a:pt x="14098807" y="6158846"/>
                  <a:pt x="14011417" y="6158846"/>
                  <a:pt x="14040547" y="6276157"/>
                </a:cubicBezTo>
                <a:cubicBezTo>
                  <a:pt x="13924028" y="6305485"/>
                  <a:pt x="13865769" y="6246829"/>
                  <a:pt x="13778379" y="6246829"/>
                </a:cubicBezTo>
                <a:cubicBezTo>
                  <a:pt x="13749249" y="6393468"/>
                  <a:pt x="14011417" y="6452124"/>
                  <a:pt x="14040547" y="6628091"/>
                </a:cubicBezTo>
                <a:cubicBezTo>
                  <a:pt x="13924028" y="6716074"/>
                  <a:pt x="13778379" y="6598763"/>
                  <a:pt x="13720120" y="6540107"/>
                </a:cubicBezTo>
                <a:cubicBezTo>
                  <a:pt x="13690990" y="6657419"/>
                  <a:pt x="13516211" y="6598763"/>
                  <a:pt x="13457952" y="6686747"/>
                </a:cubicBezTo>
                <a:cubicBezTo>
                  <a:pt x="13341433" y="6686747"/>
                  <a:pt x="13428822" y="6569435"/>
                  <a:pt x="13370562" y="6569435"/>
                </a:cubicBezTo>
                <a:cubicBezTo>
                  <a:pt x="13283173" y="6540107"/>
                  <a:pt x="13370562" y="6598763"/>
                  <a:pt x="13341433" y="6686747"/>
                </a:cubicBezTo>
                <a:cubicBezTo>
                  <a:pt x="13079265" y="6598763"/>
                  <a:pt x="12758837" y="6628091"/>
                  <a:pt x="12438410" y="6628091"/>
                </a:cubicBezTo>
                <a:cubicBezTo>
                  <a:pt x="12584059" y="6774730"/>
                  <a:pt x="12991876" y="6598763"/>
                  <a:pt x="13166654" y="6745402"/>
                </a:cubicBezTo>
                <a:cubicBezTo>
                  <a:pt x="13137524" y="6804057"/>
                  <a:pt x="13050135" y="6745402"/>
                  <a:pt x="12991876" y="6774730"/>
                </a:cubicBezTo>
                <a:cubicBezTo>
                  <a:pt x="13137524" y="6833385"/>
                  <a:pt x="13283173" y="6892041"/>
                  <a:pt x="13428822" y="6921369"/>
                </a:cubicBezTo>
                <a:cubicBezTo>
                  <a:pt x="13341433" y="6980025"/>
                  <a:pt x="13050135" y="7038681"/>
                  <a:pt x="13079265" y="7243975"/>
                </a:cubicBezTo>
                <a:cubicBezTo>
                  <a:pt x="12904486" y="7155992"/>
                  <a:pt x="12671448" y="7273303"/>
                  <a:pt x="12380150" y="7273303"/>
                </a:cubicBezTo>
                <a:cubicBezTo>
                  <a:pt x="12496670" y="7449270"/>
                  <a:pt x="12787967" y="7390615"/>
                  <a:pt x="12962746" y="7507926"/>
                </a:cubicBezTo>
                <a:cubicBezTo>
                  <a:pt x="12962746" y="7595909"/>
                  <a:pt x="12962746" y="7683893"/>
                  <a:pt x="12962746" y="7771877"/>
                </a:cubicBezTo>
                <a:cubicBezTo>
                  <a:pt x="12875356" y="7771877"/>
                  <a:pt x="12817097" y="7771877"/>
                  <a:pt x="12758837" y="7771877"/>
                </a:cubicBezTo>
                <a:cubicBezTo>
                  <a:pt x="12729708" y="7947843"/>
                  <a:pt x="12875356" y="7889187"/>
                  <a:pt x="12846227" y="8006499"/>
                </a:cubicBezTo>
                <a:cubicBezTo>
                  <a:pt x="12613189" y="8035827"/>
                  <a:pt x="12292761" y="8065155"/>
                  <a:pt x="11943204" y="8094483"/>
                </a:cubicBezTo>
                <a:cubicBezTo>
                  <a:pt x="11914074" y="8182466"/>
                  <a:pt x="12030593" y="8123811"/>
                  <a:pt x="12088853" y="8153138"/>
                </a:cubicBezTo>
                <a:cubicBezTo>
                  <a:pt x="12059723" y="8211794"/>
                  <a:pt x="12059723" y="8299777"/>
                  <a:pt x="12001464" y="8329105"/>
                </a:cubicBezTo>
                <a:cubicBezTo>
                  <a:pt x="12030593" y="8417089"/>
                  <a:pt x="12176242" y="8387761"/>
                  <a:pt x="12176242" y="8534400"/>
                </a:cubicBezTo>
                <a:cubicBezTo>
                  <a:pt x="11768425" y="8534400"/>
                  <a:pt x="11506257" y="8299777"/>
                  <a:pt x="11214960" y="8153138"/>
                </a:cubicBezTo>
                <a:cubicBezTo>
                  <a:pt x="11185830" y="8153138"/>
                  <a:pt x="11214960" y="8241121"/>
                  <a:pt x="11156700" y="8241121"/>
                </a:cubicBezTo>
                <a:cubicBezTo>
                  <a:pt x="10807144" y="8035827"/>
                  <a:pt x="10399327" y="8094483"/>
                  <a:pt x="9962380" y="8094483"/>
                </a:cubicBezTo>
                <a:cubicBezTo>
                  <a:pt x="9641952" y="8065155"/>
                  <a:pt x="9321525" y="7889187"/>
                  <a:pt x="9001098" y="7947843"/>
                </a:cubicBezTo>
                <a:cubicBezTo>
                  <a:pt x="8768060" y="8006499"/>
                  <a:pt x="8389373" y="7918515"/>
                  <a:pt x="8098075" y="7859860"/>
                </a:cubicBezTo>
                <a:cubicBezTo>
                  <a:pt x="7923297" y="7419943"/>
                  <a:pt x="7340701" y="7390615"/>
                  <a:pt x="6962015" y="7566581"/>
                </a:cubicBezTo>
                <a:cubicBezTo>
                  <a:pt x="7020274" y="7595909"/>
                  <a:pt x="7282442" y="7771877"/>
                  <a:pt x="7282442" y="7595909"/>
                </a:cubicBezTo>
                <a:cubicBezTo>
                  <a:pt x="7486350" y="7801204"/>
                  <a:pt x="7719388" y="7683893"/>
                  <a:pt x="7952427" y="7771877"/>
                </a:cubicBezTo>
                <a:cubicBezTo>
                  <a:pt x="7777647" y="7830532"/>
                  <a:pt x="7515479" y="7918515"/>
                  <a:pt x="7369831" y="7801204"/>
                </a:cubicBezTo>
                <a:cubicBezTo>
                  <a:pt x="7340701" y="7830532"/>
                  <a:pt x="7398961" y="7889187"/>
                  <a:pt x="7340701" y="7918515"/>
                </a:cubicBezTo>
                <a:cubicBezTo>
                  <a:pt x="6845495" y="7859860"/>
                  <a:pt x="6437678" y="7713221"/>
                  <a:pt x="5913343" y="7859860"/>
                </a:cubicBezTo>
                <a:cubicBezTo>
                  <a:pt x="5592916" y="7683893"/>
                  <a:pt x="5214229" y="7859860"/>
                  <a:pt x="4864672" y="7771877"/>
                </a:cubicBezTo>
                <a:cubicBezTo>
                  <a:pt x="4777282" y="7771877"/>
                  <a:pt x="4806412" y="7859860"/>
                  <a:pt x="4748153" y="7859860"/>
                </a:cubicBezTo>
                <a:cubicBezTo>
                  <a:pt x="4398595" y="7859860"/>
                  <a:pt x="4019909" y="7801204"/>
                  <a:pt x="3670351" y="7977171"/>
                </a:cubicBezTo>
                <a:cubicBezTo>
                  <a:pt x="3582961" y="7918515"/>
                  <a:pt x="3466443" y="7859860"/>
                  <a:pt x="3349924" y="7889187"/>
                </a:cubicBezTo>
                <a:cubicBezTo>
                  <a:pt x="3291664" y="7889187"/>
                  <a:pt x="3233405" y="7918515"/>
                  <a:pt x="3204275" y="7977171"/>
                </a:cubicBezTo>
                <a:cubicBezTo>
                  <a:pt x="2854717" y="7859860"/>
                  <a:pt x="2534290" y="7713221"/>
                  <a:pt x="2213863" y="7595909"/>
                </a:cubicBezTo>
                <a:cubicBezTo>
                  <a:pt x="2068214" y="7478598"/>
                  <a:pt x="1980824" y="7273303"/>
                  <a:pt x="1776916" y="7273303"/>
                </a:cubicBezTo>
                <a:cubicBezTo>
                  <a:pt x="1427359" y="6892041"/>
                  <a:pt x="1136062" y="6481452"/>
                  <a:pt x="757375" y="6158846"/>
                </a:cubicBezTo>
                <a:cubicBezTo>
                  <a:pt x="815634" y="6158846"/>
                  <a:pt x="844764" y="6158846"/>
                  <a:pt x="903023" y="6158846"/>
                </a:cubicBezTo>
                <a:cubicBezTo>
                  <a:pt x="757375" y="5806912"/>
                  <a:pt x="553466" y="5572289"/>
                  <a:pt x="378687" y="5308338"/>
                </a:cubicBezTo>
                <a:cubicBezTo>
                  <a:pt x="466077" y="5191027"/>
                  <a:pt x="553466" y="5337666"/>
                  <a:pt x="611725" y="5396322"/>
                </a:cubicBezTo>
                <a:cubicBezTo>
                  <a:pt x="844764" y="5542961"/>
                  <a:pt x="1194321" y="5484305"/>
                  <a:pt x="1369100" y="5660272"/>
                </a:cubicBezTo>
                <a:cubicBezTo>
                  <a:pt x="1456489" y="5660272"/>
                  <a:pt x="1514748" y="5660272"/>
                  <a:pt x="1573008" y="5660272"/>
                </a:cubicBezTo>
                <a:cubicBezTo>
                  <a:pt x="1660397" y="5748256"/>
                  <a:pt x="1835176" y="5806912"/>
                  <a:pt x="1951695" y="5806912"/>
                </a:cubicBezTo>
                <a:cubicBezTo>
                  <a:pt x="2155603" y="5924223"/>
                  <a:pt x="2155603" y="5924223"/>
                  <a:pt x="2155603" y="5924223"/>
                </a:cubicBezTo>
                <a:lnTo>
                  <a:pt x="2164986" y="5926213"/>
                </a:lnTo>
                <a:lnTo>
                  <a:pt x="2213863" y="5953551"/>
                </a:lnTo>
                <a:cubicBezTo>
                  <a:pt x="2476030" y="6217501"/>
                  <a:pt x="2971236" y="6364140"/>
                  <a:pt x="3320794" y="6276157"/>
                </a:cubicBezTo>
                <a:cubicBezTo>
                  <a:pt x="2963954" y="6199171"/>
                  <a:pt x="2607114" y="6032369"/>
                  <a:pt x="2289304" y="5952577"/>
                </a:cubicBezTo>
                <a:lnTo>
                  <a:pt x="2164986" y="5926213"/>
                </a:lnTo>
                <a:lnTo>
                  <a:pt x="2127327" y="5905149"/>
                </a:lnTo>
                <a:cubicBezTo>
                  <a:pt x="1951695" y="5806912"/>
                  <a:pt x="1951695" y="5806912"/>
                  <a:pt x="1951695" y="5806912"/>
                </a:cubicBezTo>
                <a:cubicBezTo>
                  <a:pt x="1922565" y="5777584"/>
                  <a:pt x="1893435" y="5777584"/>
                  <a:pt x="1893435" y="5718928"/>
                </a:cubicBezTo>
                <a:cubicBezTo>
                  <a:pt x="1835176" y="5630945"/>
                  <a:pt x="1718657" y="5630945"/>
                  <a:pt x="1631268" y="5630945"/>
                </a:cubicBezTo>
                <a:cubicBezTo>
                  <a:pt x="1252581" y="5249683"/>
                  <a:pt x="582596" y="5249683"/>
                  <a:pt x="233039" y="4809765"/>
                </a:cubicBezTo>
                <a:cubicBezTo>
                  <a:pt x="407817" y="4751110"/>
                  <a:pt x="262168" y="4663126"/>
                  <a:pt x="320428" y="4545815"/>
                </a:cubicBezTo>
                <a:cubicBezTo>
                  <a:pt x="436947" y="4545815"/>
                  <a:pt x="582596" y="4545815"/>
                  <a:pt x="699115" y="4604470"/>
                </a:cubicBezTo>
                <a:cubicBezTo>
                  <a:pt x="640855" y="4457831"/>
                  <a:pt x="436947" y="4516487"/>
                  <a:pt x="407817" y="4340520"/>
                </a:cubicBezTo>
                <a:cubicBezTo>
                  <a:pt x="553466" y="4340520"/>
                  <a:pt x="669985" y="4487159"/>
                  <a:pt x="786504" y="4399176"/>
                </a:cubicBezTo>
                <a:cubicBezTo>
                  <a:pt x="582596" y="4193881"/>
                  <a:pt x="203909" y="4193881"/>
                  <a:pt x="0" y="3959258"/>
                </a:cubicBezTo>
                <a:cubicBezTo>
                  <a:pt x="0" y="3871274"/>
                  <a:pt x="0" y="3783291"/>
                  <a:pt x="0" y="3724636"/>
                </a:cubicBezTo>
                <a:cubicBezTo>
                  <a:pt x="116519" y="3753963"/>
                  <a:pt x="203909" y="3812619"/>
                  <a:pt x="349558" y="3812619"/>
                </a:cubicBezTo>
                <a:cubicBezTo>
                  <a:pt x="320428" y="3665980"/>
                  <a:pt x="378687" y="3783291"/>
                  <a:pt x="524336" y="3724636"/>
                </a:cubicBezTo>
                <a:cubicBezTo>
                  <a:pt x="466077" y="3665980"/>
                  <a:pt x="436947" y="3607324"/>
                  <a:pt x="378687" y="3548668"/>
                </a:cubicBezTo>
                <a:cubicBezTo>
                  <a:pt x="495206" y="3490012"/>
                  <a:pt x="699115" y="3548668"/>
                  <a:pt x="786504" y="3607324"/>
                </a:cubicBezTo>
                <a:cubicBezTo>
                  <a:pt x="815634" y="3460685"/>
                  <a:pt x="524336" y="3519340"/>
                  <a:pt x="524336" y="3343373"/>
                </a:cubicBezTo>
                <a:cubicBezTo>
                  <a:pt x="611725" y="3314046"/>
                  <a:pt x="728245" y="3167407"/>
                  <a:pt x="786504" y="3284718"/>
                </a:cubicBezTo>
                <a:cubicBezTo>
                  <a:pt x="757375" y="3255390"/>
                  <a:pt x="757375" y="3196734"/>
                  <a:pt x="757375" y="3108751"/>
                </a:cubicBezTo>
                <a:cubicBezTo>
                  <a:pt x="1019542" y="3020768"/>
                  <a:pt x="1252581" y="3314046"/>
                  <a:pt x="1514748" y="3196734"/>
                </a:cubicBezTo>
                <a:cubicBezTo>
                  <a:pt x="1427359" y="3079423"/>
                  <a:pt x="1281710" y="2991439"/>
                  <a:pt x="1136062" y="2932784"/>
                </a:cubicBezTo>
                <a:cubicBezTo>
                  <a:pt x="1194321" y="2698161"/>
                  <a:pt x="961283" y="2756817"/>
                  <a:pt x="990412" y="2639505"/>
                </a:cubicBezTo>
                <a:cubicBezTo>
                  <a:pt x="1398229" y="2610178"/>
                  <a:pt x="1718657" y="2932784"/>
                  <a:pt x="2126474" y="2962111"/>
                </a:cubicBezTo>
                <a:cubicBezTo>
                  <a:pt x="2213863" y="2903456"/>
                  <a:pt x="2039084" y="2903456"/>
                  <a:pt x="2097344" y="2786144"/>
                </a:cubicBezTo>
                <a:cubicBezTo>
                  <a:pt x="2126474" y="2874129"/>
                  <a:pt x="2301252" y="2786144"/>
                  <a:pt x="2301252" y="2932784"/>
                </a:cubicBezTo>
                <a:cubicBezTo>
                  <a:pt x="2417771" y="2903456"/>
                  <a:pt x="2388641" y="2844800"/>
                  <a:pt x="2563420" y="2874129"/>
                </a:cubicBezTo>
                <a:cubicBezTo>
                  <a:pt x="2126474" y="2580850"/>
                  <a:pt x="1485618" y="2287572"/>
                  <a:pt x="961283" y="2023621"/>
                </a:cubicBezTo>
                <a:cubicBezTo>
                  <a:pt x="1427359" y="1818326"/>
                  <a:pt x="2126474" y="2639505"/>
                  <a:pt x="2767328" y="2316899"/>
                </a:cubicBezTo>
                <a:cubicBezTo>
                  <a:pt x="2359511" y="2111604"/>
                  <a:pt x="1806046" y="1964965"/>
                  <a:pt x="1485618" y="1642359"/>
                </a:cubicBezTo>
                <a:cubicBezTo>
                  <a:pt x="1689527" y="1671687"/>
                  <a:pt x="1835176" y="1906310"/>
                  <a:pt x="2039084" y="1847654"/>
                </a:cubicBezTo>
                <a:cubicBezTo>
                  <a:pt x="2009954" y="1759670"/>
                  <a:pt x="1893435" y="1788998"/>
                  <a:pt x="1864305" y="1730343"/>
                </a:cubicBezTo>
                <a:cubicBezTo>
                  <a:pt x="2097344" y="1730343"/>
                  <a:pt x="2330382" y="1935637"/>
                  <a:pt x="2650809" y="1876982"/>
                </a:cubicBezTo>
                <a:cubicBezTo>
                  <a:pt x="2650809" y="1701015"/>
                  <a:pt x="2330382" y="1847654"/>
                  <a:pt x="2272122" y="1701015"/>
                </a:cubicBezTo>
                <a:cubicBezTo>
                  <a:pt x="2476030" y="1583703"/>
                  <a:pt x="3000366" y="1847654"/>
                  <a:pt x="3233405" y="1642359"/>
                </a:cubicBezTo>
                <a:cubicBezTo>
                  <a:pt x="3262535" y="1730343"/>
                  <a:pt x="3524703" y="1759670"/>
                  <a:pt x="3524703" y="1613031"/>
                </a:cubicBezTo>
                <a:cubicBezTo>
                  <a:pt x="3204275" y="1407736"/>
                  <a:pt x="2621680" y="1701015"/>
                  <a:pt x="2242993" y="1407736"/>
                </a:cubicBezTo>
                <a:cubicBezTo>
                  <a:pt x="2679939" y="1407736"/>
                  <a:pt x="3175145" y="1466392"/>
                  <a:pt x="3670351" y="1349081"/>
                </a:cubicBezTo>
                <a:cubicBezTo>
                  <a:pt x="3408183" y="1231769"/>
                  <a:pt x="2825588" y="1437064"/>
                  <a:pt x="2505160" y="1290425"/>
                </a:cubicBezTo>
                <a:cubicBezTo>
                  <a:pt x="3641222" y="1173114"/>
                  <a:pt x="4631634" y="938491"/>
                  <a:pt x="5709435" y="1231769"/>
                </a:cubicBezTo>
                <a:cubicBezTo>
                  <a:pt x="5301618" y="1437064"/>
                  <a:pt x="4777282" y="938491"/>
                  <a:pt x="4398595" y="1231769"/>
                </a:cubicBezTo>
                <a:cubicBezTo>
                  <a:pt x="4223817" y="1231769"/>
                  <a:pt x="4078167" y="1143786"/>
                  <a:pt x="3961649" y="1261097"/>
                </a:cubicBezTo>
                <a:cubicBezTo>
                  <a:pt x="4311206" y="1349081"/>
                  <a:pt x="5010320" y="1173114"/>
                  <a:pt x="5330748" y="1378408"/>
                </a:cubicBezTo>
                <a:cubicBezTo>
                  <a:pt x="5010320" y="1554376"/>
                  <a:pt x="4777282" y="1495720"/>
                  <a:pt x="4398595" y="1554376"/>
                </a:cubicBezTo>
                <a:cubicBezTo>
                  <a:pt x="4748153" y="1554376"/>
                  <a:pt x="5097710" y="1701015"/>
                  <a:pt x="5447266" y="1613031"/>
                </a:cubicBezTo>
                <a:cubicBezTo>
                  <a:pt x="5505526" y="1554376"/>
                  <a:pt x="5418137" y="1495720"/>
                  <a:pt x="5476397" y="1437064"/>
                </a:cubicBezTo>
                <a:cubicBezTo>
                  <a:pt x="6612458" y="1671687"/>
                  <a:pt x="8068945" y="1935637"/>
                  <a:pt x="9496304" y="1818326"/>
                </a:cubicBezTo>
                <a:cubicBezTo>
                  <a:pt x="9467174" y="1671687"/>
                  <a:pt x="9205006" y="1818326"/>
                  <a:pt x="9146746" y="1730343"/>
                </a:cubicBezTo>
                <a:cubicBezTo>
                  <a:pt x="9700212" y="1495720"/>
                  <a:pt x="10603235" y="2082277"/>
                  <a:pt x="11127571" y="1759670"/>
                </a:cubicBezTo>
                <a:cubicBezTo>
                  <a:pt x="11098441" y="1671687"/>
                  <a:pt x="10952792" y="1671687"/>
                  <a:pt x="10836273" y="1642359"/>
                </a:cubicBezTo>
                <a:cubicBezTo>
                  <a:pt x="10952792" y="1495720"/>
                  <a:pt x="11214960" y="1613031"/>
                  <a:pt x="11273219" y="1525048"/>
                </a:cubicBezTo>
                <a:cubicBezTo>
                  <a:pt x="11214960" y="1407736"/>
                  <a:pt x="11156700" y="1349081"/>
                  <a:pt x="11040181" y="1319753"/>
                </a:cubicBezTo>
                <a:cubicBezTo>
                  <a:pt x="11040181" y="1202442"/>
                  <a:pt x="11040181" y="1114458"/>
                  <a:pt x="11040181" y="1026475"/>
                </a:cubicBezTo>
                <a:cubicBezTo>
                  <a:pt x="11069311" y="997147"/>
                  <a:pt x="11185830" y="1055802"/>
                  <a:pt x="11273219" y="1026475"/>
                </a:cubicBezTo>
                <a:cubicBezTo>
                  <a:pt x="11273219" y="909163"/>
                  <a:pt x="11185830" y="879835"/>
                  <a:pt x="11098441" y="850508"/>
                </a:cubicBezTo>
                <a:cubicBezTo>
                  <a:pt x="11127571" y="645213"/>
                  <a:pt x="10923662" y="586557"/>
                  <a:pt x="10807144" y="527901"/>
                </a:cubicBezTo>
                <a:cubicBezTo>
                  <a:pt x="10923662" y="410590"/>
                  <a:pt x="11302349" y="557229"/>
                  <a:pt x="11331479" y="351934"/>
                </a:cubicBezTo>
                <a:cubicBezTo>
                  <a:pt x="11244090" y="234623"/>
                  <a:pt x="11069311" y="205295"/>
                  <a:pt x="11040181" y="29328"/>
                </a:cubicBezTo>
                <a:cubicBezTo>
                  <a:pt x="11098441" y="0"/>
                  <a:pt x="11418868" y="87984"/>
                  <a:pt x="11477128"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1" y="2019300"/>
            <a:ext cx="12192001" cy="2841067"/>
          </a:xfrm>
          <a:custGeom>
            <a:avLst/>
            <a:gdLst>
              <a:gd name="connsiteX0" fmla="*/ 14889735 w 24377651"/>
              <a:gd name="connsiteY0" fmla="*/ 5164087 h 5682134"/>
              <a:gd name="connsiteX1" fmla="*/ 14885442 w 24377651"/>
              <a:gd name="connsiteY1" fmla="*/ 5168910 h 5682134"/>
              <a:gd name="connsiteX2" fmla="*/ 14882473 w 24377651"/>
              <a:gd name="connsiteY2" fmla="*/ 5164303 h 5682134"/>
              <a:gd name="connsiteX3" fmla="*/ 15026329 w 24377651"/>
              <a:gd name="connsiteY3" fmla="*/ 5113922 h 5682134"/>
              <a:gd name="connsiteX4" fmla="*/ 15090370 w 24377651"/>
              <a:gd name="connsiteY4" fmla="*/ 5168910 h 5682134"/>
              <a:gd name="connsiteX5" fmla="*/ 14900918 w 24377651"/>
              <a:gd name="connsiteY5" fmla="*/ 5163755 h 5682134"/>
              <a:gd name="connsiteX6" fmla="*/ 14889735 w 24377651"/>
              <a:gd name="connsiteY6" fmla="*/ 5164087 h 5682134"/>
              <a:gd name="connsiteX7" fmla="*/ 14906855 w 24377651"/>
              <a:gd name="connsiteY7" fmla="*/ 5144852 h 5682134"/>
              <a:gd name="connsiteX8" fmla="*/ 15026329 w 24377651"/>
              <a:gd name="connsiteY8" fmla="*/ 5113922 h 5682134"/>
              <a:gd name="connsiteX9" fmla="*/ 15232859 w 24377651"/>
              <a:gd name="connsiteY9" fmla="*/ 4769098 h 5682134"/>
              <a:gd name="connsiteX10" fmla="*/ 14680513 w 24377651"/>
              <a:gd name="connsiteY10" fmla="*/ 4820650 h 5682134"/>
              <a:gd name="connsiteX11" fmla="*/ 15466071 w 24377651"/>
              <a:gd name="connsiteY11" fmla="*/ 4912297 h 5682134"/>
              <a:gd name="connsiteX12" fmla="*/ 15397762 w 24377651"/>
              <a:gd name="connsiteY12" fmla="*/ 4783990 h 5682134"/>
              <a:gd name="connsiteX13" fmla="*/ 15232859 w 24377651"/>
              <a:gd name="connsiteY13" fmla="*/ 4769098 h 5682134"/>
              <a:gd name="connsiteX14" fmla="*/ 20419567 w 24377651"/>
              <a:gd name="connsiteY14" fmla="*/ 3990955 h 5682134"/>
              <a:gd name="connsiteX15" fmla="*/ 20281879 w 24377651"/>
              <a:gd name="connsiteY15" fmla="*/ 3995824 h 5682134"/>
              <a:gd name="connsiteX16" fmla="*/ 20316035 w 24377651"/>
              <a:gd name="connsiteY16" fmla="*/ 4087471 h 5682134"/>
              <a:gd name="connsiteX17" fmla="*/ 20179415 w 24377651"/>
              <a:gd name="connsiteY17" fmla="*/ 4160789 h 5682134"/>
              <a:gd name="connsiteX18" fmla="*/ 19803715 w 24377651"/>
              <a:gd name="connsiteY18" fmla="*/ 4160789 h 5682134"/>
              <a:gd name="connsiteX19" fmla="*/ 20316035 w 24377651"/>
              <a:gd name="connsiteY19" fmla="*/ 4215778 h 5682134"/>
              <a:gd name="connsiteX20" fmla="*/ 20281879 w 24377651"/>
              <a:gd name="connsiteY20" fmla="*/ 4160789 h 5682134"/>
              <a:gd name="connsiteX21" fmla="*/ 20418499 w 24377651"/>
              <a:gd name="connsiteY21" fmla="*/ 4179118 h 5682134"/>
              <a:gd name="connsiteX22" fmla="*/ 20555117 w 24377651"/>
              <a:gd name="connsiteY22" fmla="*/ 4032483 h 5682134"/>
              <a:gd name="connsiteX23" fmla="*/ 20520963 w 24377651"/>
              <a:gd name="connsiteY23" fmla="*/ 4142460 h 5682134"/>
              <a:gd name="connsiteX24" fmla="*/ 20725891 w 24377651"/>
              <a:gd name="connsiteY24" fmla="*/ 4160789 h 5682134"/>
              <a:gd name="connsiteX25" fmla="*/ 20794201 w 24377651"/>
              <a:gd name="connsiteY25" fmla="*/ 4014153 h 5682134"/>
              <a:gd name="connsiteX26" fmla="*/ 20419567 w 24377651"/>
              <a:gd name="connsiteY26" fmla="*/ 3990955 h 5682134"/>
              <a:gd name="connsiteX27" fmla="*/ 3614399 w 24377651"/>
              <a:gd name="connsiteY27" fmla="*/ 788167 h 5682134"/>
              <a:gd name="connsiteX28" fmla="*/ 4468266 w 24377651"/>
              <a:gd name="connsiteY28" fmla="*/ 824826 h 5682134"/>
              <a:gd name="connsiteX29" fmla="*/ 4229184 w 24377651"/>
              <a:gd name="connsiteY29" fmla="*/ 788167 h 5682134"/>
              <a:gd name="connsiteX30" fmla="*/ 3614399 w 24377651"/>
              <a:gd name="connsiteY30" fmla="*/ 788167 h 5682134"/>
              <a:gd name="connsiteX31" fmla="*/ 20722689 w 24377651"/>
              <a:gd name="connsiteY31" fmla="*/ 783299 h 5682134"/>
              <a:gd name="connsiteX32" fmla="*/ 20520963 w 24377651"/>
              <a:gd name="connsiteY32" fmla="*/ 806497 h 5682134"/>
              <a:gd name="connsiteX33" fmla="*/ 20623427 w 24377651"/>
              <a:gd name="connsiteY33" fmla="*/ 861485 h 5682134"/>
              <a:gd name="connsiteX34" fmla="*/ 18232599 w 24377651"/>
              <a:gd name="connsiteY34" fmla="*/ 934803 h 5682134"/>
              <a:gd name="connsiteX35" fmla="*/ 18335063 w 24377651"/>
              <a:gd name="connsiteY35" fmla="*/ 1044780 h 5682134"/>
              <a:gd name="connsiteX36" fmla="*/ 18471683 w 24377651"/>
              <a:gd name="connsiteY36" fmla="*/ 1026450 h 5682134"/>
              <a:gd name="connsiteX37" fmla="*/ 18676611 w 24377651"/>
              <a:gd name="connsiteY37" fmla="*/ 1118098 h 5682134"/>
              <a:gd name="connsiteX38" fmla="*/ 18369219 w 24377651"/>
              <a:gd name="connsiteY38" fmla="*/ 1136427 h 5682134"/>
              <a:gd name="connsiteX39" fmla="*/ 19974487 w 24377651"/>
              <a:gd name="connsiteY39" fmla="*/ 1228074 h 5682134"/>
              <a:gd name="connsiteX40" fmla="*/ 21306521 w 24377651"/>
              <a:gd name="connsiteY40" fmla="*/ 1099768 h 5682134"/>
              <a:gd name="connsiteX41" fmla="*/ 21033283 w 24377651"/>
              <a:gd name="connsiteY41" fmla="*/ 1099768 h 5682134"/>
              <a:gd name="connsiteX42" fmla="*/ 21408985 w 24377651"/>
              <a:gd name="connsiteY42" fmla="*/ 1008121 h 5682134"/>
              <a:gd name="connsiteX43" fmla="*/ 21238211 w 24377651"/>
              <a:gd name="connsiteY43" fmla="*/ 934803 h 5682134"/>
              <a:gd name="connsiteX44" fmla="*/ 21545603 w 24377651"/>
              <a:gd name="connsiteY44" fmla="*/ 843156 h 5682134"/>
              <a:gd name="connsiteX45" fmla="*/ 20794201 w 24377651"/>
              <a:gd name="connsiteY45" fmla="*/ 843156 h 5682134"/>
              <a:gd name="connsiteX46" fmla="*/ 20794201 w 24377651"/>
              <a:gd name="connsiteY46" fmla="*/ 788167 h 5682134"/>
              <a:gd name="connsiteX47" fmla="*/ 20722689 w 24377651"/>
              <a:gd name="connsiteY47" fmla="*/ 783299 h 5682134"/>
              <a:gd name="connsiteX48" fmla="*/ 19837869 w 24377651"/>
              <a:gd name="connsiteY48" fmla="*/ 751508 h 5682134"/>
              <a:gd name="connsiteX49" fmla="*/ 19496323 w 24377651"/>
              <a:gd name="connsiteY49" fmla="*/ 806497 h 5682134"/>
              <a:gd name="connsiteX50" fmla="*/ 20042797 w 24377651"/>
              <a:gd name="connsiteY50" fmla="*/ 788167 h 5682134"/>
              <a:gd name="connsiteX51" fmla="*/ 19837869 w 24377651"/>
              <a:gd name="connsiteY51" fmla="*/ 751508 h 5682134"/>
              <a:gd name="connsiteX52" fmla="*/ 3102080 w 24377651"/>
              <a:gd name="connsiteY52" fmla="*/ 714849 h 5682134"/>
              <a:gd name="connsiteX53" fmla="*/ 2931305 w 24377651"/>
              <a:gd name="connsiteY53" fmla="*/ 788167 h 5682134"/>
              <a:gd name="connsiteX54" fmla="*/ 3546090 w 24377651"/>
              <a:gd name="connsiteY54" fmla="*/ 806497 h 5682134"/>
              <a:gd name="connsiteX55" fmla="*/ 3409471 w 24377651"/>
              <a:gd name="connsiteY55" fmla="*/ 769838 h 5682134"/>
              <a:gd name="connsiteX56" fmla="*/ 3102080 w 24377651"/>
              <a:gd name="connsiteY56" fmla="*/ 714849 h 5682134"/>
              <a:gd name="connsiteX57" fmla="*/ 13826647 w 24377651"/>
              <a:gd name="connsiteY57" fmla="*/ 0 h 5682134"/>
              <a:gd name="connsiteX58" fmla="*/ 14407276 w 24377651"/>
              <a:gd name="connsiteY58" fmla="*/ 54989 h 5682134"/>
              <a:gd name="connsiteX59" fmla="*/ 13963265 w 24377651"/>
              <a:gd name="connsiteY59" fmla="*/ 109977 h 5682134"/>
              <a:gd name="connsiteX60" fmla="*/ 15500226 w 24377651"/>
              <a:gd name="connsiteY60" fmla="*/ 128307 h 5682134"/>
              <a:gd name="connsiteX61" fmla="*/ 15431916 w 24377651"/>
              <a:gd name="connsiteY61" fmla="*/ 164965 h 5682134"/>
              <a:gd name="connsiteX62" fmla="*/ 15773463 w 24377651"/>
              <a:gd name="connsiteY62" fmla="*/ 146636 h 5682134"/>
              <a:gd name="connsiteX63" fmla="*/ 14543895 w 24377651"/>
              <a:gd name="connsiteY63" fmla="*/ 274942 h 5682134"/>
              <a:gd name="connsiteX64" fmla="*/ 17003031 w 24377651"/>
              <a:gd name="connsiteY64" fmla="*/ 439907 h 5682134"/>
              <a:gd name="connsiteX65" fmla="*/ 17651971 w 24377651"/>
              <a:gd name="connsiteY65" fmla="*/ 439907 h 5682134"/>
              <a:gd name="connsiteX66" fmla="*/ 17412887 w 24377651"/>
              <a:gd name="connsiteY66" fmla="*/ 513225 h 5682134"/>
              <a:gd name="connsiteX67" fmla="*/ 20520963 w 24377651"/>
              <a:gd name="connsiteY67" fmla="*/ 439907 h 5682134"/>
              <a:gd name="connsiteX68" fmla="*/ 19632941 w 24377651"/>
              <a:gd name="connsiteY68" fmla="*/ 531555 h 5682134"/>
              <a:gd name="connsiteX69" fmla="*/ 18335063 w 24377651"/>
              <a:gd name="connsiteY69" fmla="*/ 678191 h 5682134"/>
              <a:gd name="connsiteX70" fmla="*/ 18164291 w 24377651"/>
              <a:gd name="connsiteY70" fmla="*/ 696520 h 5682134"/>
              <a:gd name="connsiteX71" fmla="*/ 19837869 w 24377651"/>
              <a:gd name="connsiteY71" fmla="*/ 696520 h 5682134"/>
              <a:gd name="connsiteX72" fmla="*/ 20657581 w 24377651"/>
              <a:gd name="connsiteY72" fmla="*/ 604873 h 5682134"/>
              <a:gd name="connsiteX73" fmla="*/ 20657581 w 24377651"/>
              <a:gd name="connsiteY73" fmla="*/ 678191 h 5682134"/>
              <a:gd name="connsiteX74" fmla="*/ 20520963 w 24377651"/>
              <a:gd name="connsiteY74" fmla="*/ 678191 h 5682134"/>
              <a:gd name="connsiteX75" fmla="*/ 20520963 w 24377651"/>
              <a:gd name="connsiteY75" fmla="*/ 733179 h 5682134"/>
              <a:gd name="connsiteX76" fmla="*/ 20794201 w 24377651"/>
              <a:gd name="connsiteY76" fmla="*/ 733179 h 5682134"/>
              <a:gd name="connsiteX77" fmla="*/ 20964973 w 24377651"/>
              <a:gd name="connsiteY77" fmla="*/ 696520 h 5682134"/>
              <a:gd name="connsiteX78" fmla="*/ 20691737 w 24377651"/>
              <a:gd name="connsiteY78" fmla="*/ 678191 h 5682134"/>
              <a:gd name="connsiteX79" fmla="*/ 20691737 w 24377651"/>
              <a:gd name="connsiteY79" fmla="*/ 604873 h 5682134"/>
              <a:gd name="connsiteX80" fmla="*/ 21648067 w 24377651"/>
              <a:gd name="connsiteY80" fmla="*/ 476566 h 5682134"/>
              <a:gd name="connsiteX81" fmla="*/ 20725891 w 24377651"/>
              <a:gd name="connsiteY81" fmla="*/ 384919 h 5682134"/>
              <a:gd name="connsiteX82" fmla="*/ 21921305 w 24377651"/>
              <a:gd name="connsiteY82" fmla="*/ 183295 h 5682134"/>
              <a:gd name="connsiteX83" fmla="*/ 23833967 w 24377651"/>
              <a:gd name="connsiteY83" fmla="*/ 201624 h 5682134"/>
              <a:gd name="connsiteX84" fmla="*/ 24350555 w 24377651"/>
              <a:gd name="connsiteY84" fmla="*/ 201625 h 5682134"/>
              <a:gd name="connsiteX85" fmla="*/ 24377651 w 24377651"/>
              <a:gd name="connsiteY85" fmla="*/ 203292 h 5682134"/>
              <a:gd name="connsiteX86" fmla="*/ 24377651 w 24377651"/>
              <a:gd name="connsiteY86" fmla="*/ 3854506 h 5682134"/>
              <a:gd name="connsiteX87" fmla="*/ 24376171 w 24377651"/>
              <a:gd name="connsiteY87" fmla="*/ 3856062 h 5682134"/>
              <a:gd name="connsiteX88" fmla="*/ 24346287 w 24377651"/>
              <a:gd name="connsiteY88" fmla="*/ 3885847 h 5682134"/>
              <a:gd name="connsiteX89" fmla="*/ 24377651 w 24377651"/>
              <a:gd name="connsiteY89" fmla="*/ 3921857 h 5682134"/>
              <a:gd name="connsiteX90" fmla="*/ 24377651 w 24377651"/>
              <a:gd name="connsiteY90" fmla="*/ 4519567 h 5682134"/>
              <a:gd name="connsiteX91" fmla="*/ 24179249 w 24377651"/>
              <a:gd name="connsiteY91" fmla="*/ 4497772 h 5682134"/>
              <a:gd name="connsiteX92" fmla="*/ 22023769 w 24377651"/>
              <a:gd name="connsiteY92" fmla="*/ 4380742 h 5682134"/>
              <a:gd name="connsiteX93" fmla="*/ 22057923 w 24377651"/>
              <a:gd name="connsiteY93" fmla="*/ 4289095 h 5682134"/>
              <a:gd name="connsiteX94" fmla="*/ 21750531 w 24377651"/>
              <a:gd name="connsiteY94" fmla="*/ 4270766 h 5682134"/>
              <a:gd name="connsiteX95" fmla="*/ 21818841 w 24377651"/>
              <a:gd name="connsiteY95" fmla="*/ 4215778 h 5682134"/>
              <a:gd name="connsiteX96" fmla="*/ 20520963 w 24377651"/>
              <a:gd name="connsiteY96" fmla="*/ 4307425 h 5682134"/>
              <a:gd name="connsiteX97" fmla="*/ 20486809 w 24377651"/>
              <a:gd name="connsiteY97" fmla="*/ 4234107 h 5682134"/>
              <a:gd name="connsiteX98" fmla="*/ 20316035 w 24377651"/>
              <a:gd name="connsiteY98" fmla="*/ 4252436 h 5682134"/>
              <a:gd name="connsiteX99" fmla="*/ 19769559 w 24377651"/>
              <a:gd name="connsiteY99" fmla="*/ 4289095 h 5682134"/>
              <a:gd name="connsiteX100" fmla="*/ 19325549 w 24377651"/>
              <a:gd name="connsiteY100" fmla="*/ 4270766 h 5682134"/>
              <a:gd name="connsiteX101" fmla="*/ 18847383 w 24377651"/>
              <a:gd name="connsiteY101" fmla="*/ 4234107 h 5682134"/>
              <a:gd name="connsiteX102" fmla="*/ 18949847 w 24377651"/>
              <a:gd name="connsiteY102" fmla="*/ 4307425 h 5682134"/>
              <a:gd name="connsiteX103" fmla="*/ 18847383 w 24377651"/>
              <a:gd name="connsiteY103" fmla="*/ 4344084 h 5682134"/>
              <a:gd name="connsiteX104" fmla="*/ 19257239 w 24377651"/>
              <a:gd name="connsiteY104" fmla="*/ 4344084 h 5682134"/>
              <a:gd name="connsiteX105" fmla="*/ 19086467 w 24377651"/>
              <a:gd name="connsiteY105" fmla="*/ 4289095 h 5682134"/>
              <a:gd name="connsiteX106" fmla="*/ 19359703 w 24377651"/>
              <a:gd name="connsiteY106" fmla="*/ 4289095 h 5682134"/>
              <a:gd name="connsiteX107" fmla="*/ 19291395 w 24377651"/>
              <a:gd name="connsiteY107" fmla="*/ 4344084 h 5682134"/>
              <a:gd name="connsiteX108" fmla="*/ 20964973 w 24377651"/>
              <a:gd name="connsiteY108" fmla="*/ 4637355 h 5682134"/>
              <a:gd name="connsiteX109" fmla="*/ 19803715 w 24377651"/>
              <a:gd name="connsiteY109" fmla="*/ 4472390 h 5682134"/>
              <a:gd name="connsiteX110" fmla="*/ 19564631 w 24377651"/>
              <a:gd name="connsiteY110" fmla="*/ 4564037 h 5682134"/>
              <a:gd name="connsiteX111" fmla="*/ 19530477 w 24377651"/>
              <a:gd name="connsiteY111" fmla="*/ 4435731 h 5682134"/>
              <a:gd name="connsiteX112" fmla="*/ 19359703 w 24377651"/>
              <a:gd name="connsiteY112" fmla="*/ 4435731 h 5682134"/>
              <a:gd name="connsiteX113" fmla="*/ 19359703 w 24377651"/>
              <a:gd name="connsiteY113" fmla="*/ 4564037 h 5682134"/>
              <a:gd name="connsiteX114" fmla="*/ 19188931 w 24377651"/>
              <a:gd name="connsiteY114" fmla="*/ 4527378 h 5682134"/>
              <a:gd name="connsiteX115" fmla="*/ 19223085 w 24377651"/>
              <a:gd name="connsiteY115" fmla="*/ 4435731 h 5682134"/>
              <a:gd name="connsiteX116" fmla="*/ 18369219 w 24377651"/>
              <a:gd name="connsiteY116" fmla="*/ 4399072 h 5682134"/>
              <a:gd name="connsiteX117" fmla="*/ 18335063 w 24377651"/>
              <a:gd name="connsiteY117" fmla="*/ 4454060 h 5682134"/>
              <a:gd name="connsiteX118" fmla="*/ 18403373 w 24377651"/>
              <a:gd name="connsiteY118" fmla="*/ 4564037 h 5682134"/>
              <a:gd name="connsiteX119" fmla="*/ 18915693 w 24377651"/>
              <a:gd name="connsiteY119" fmla="*/ 4655684 h 5682134"/>
              <a:gd name="connsiteX120" fmla="*/ 18130135 w 24377651"/>
              <a:gd name="connsiteY120" fmla="*/ 4710673 h 5682134"/>
              <a:gd name="connsiteX121" fmla="*/ 17959363 w 24377651"/>
              <a:gd name="connsiteY121" fmla="*/ 4655684 h 5682134"/>
              <a:gd name="connsiteX122" fmla="*/ 17925207 w 24377651"/>
              <a:gd name="connsiteY122" fmla="*/ 4710673 h 5682134"/>
              <a:gd name="connsiteX123" fmla="*/ 15466071 w 24377651"/>
              <a:gd name="connsiteY123" fmla="*/ 4783990 h 5682134"/>
              <a:gd name="connsiteX124" fmla="*/ 15487418 w 24377651"/>
              <a:gd name="connsiteY124" fmla="*/ 4783990 h 5682134"/>
              <a:gd name="connsiteX125" fmla="*/ 15500226 w 24377651"/>
              <a:gd name="connsiteY125" fmla="*/ 4783990 h 5682134"/>
              <a:gd name="connsiteX126" fmla="*/ 16627330 w 24377651"/>
              <a:gd name="connsiteY126" fmla="*/ 4820650 h 5682134"/>
              <a:gd name="connsiteX127" fmla="*/ 16627330 w 24377651"/>
              <a:gd name="connsiteY127" fmla="*/ 4765662 h 5682134"/>
              <a:gd name="connsiteX128" fmla="*/ 18027671 w 24377651"/>
              <a:gd name="connsiteY128" fmla="*/ 4930626 h 5682134"/>
              <a:gd name="connsiteX129" fmla="*/ 17310423 w 24377651"/>
              <a:gd name="connsiteY129" fmla="*/ 4930626 h 5682134"/>
              <a:gd name="connsiteX130" fmla="*/ 17242115 w 24377651"/>
              <a:gd name="connsiteY130" fmla="*/ 5003944 h 5682134"/>
              <a:gd name="connsiteX131" fmla="*/ 17447043 w 24377651"/>
              <a:gd name="connsiteY131" fmla="*/ 5095592 h 5682134"/>
              <a:gd name="connsiteX132" fmla="*/ 16900567 w 24377651"/>
              <a:gd name="connsiteY132" fmla="*/ 5095592 h 5682134"/>
              <a:gd name="connsiteX133" fmla="*/ 17105495 w 24377651"/>
              <a:gd name="connsiteY133" fmla="*/ 5022274 h 5682134"/>
              <a:gd name="connsiteX134" fmla="*/ 16456557 w 24377651"/>
              <a:gd name="connsiteY134" fmla="*/ 5022274 h 5682134"/>
              <a:gd name="connsiteX135" fmla="*/ 16729794 w 24377651"/>
              <a:gd name="connsiteY135" fmla="*/ 5132250 h 5682134"/>
              <a:gd name="connsiteX136" fmla="*/ 16046700 w 24377651"/>
              <a:gd name="connsiteY136" fmla="*/ 5113921 h 5682134"/>
              <a:gd name="connsiteX137" fmla="*/ 15705154 w 24377651"/>
              <a:gd name="connsiteY137" fmla="*/ 5003944 h 5682134"/>
              <a:gd name="connsiteX138" fmla="*/ 15773463 w 24377651"/>
              <a:gd name="connsiteY138" fmla="*/ 5022274 h 5682134"/>
              <a:gd name="connsiteX139" fmla="*/ 15431916 w 24377651"/>
              <a:gd name="connsiteY139" fmla="*/ 4985615 h 5682134"/>
              <a:gd name="connsiteX140" fmla="*/ 15739308 w 24377651"/>
              <a:gd name="connsiteY140" fmla="*/ 5187239 h 5682134"/>
              <a:gd name="connsiteX141" fmla="*/ 15295298 w 24377651"/>
              <a:gd name="connsiteY141" fmla="*/ 5113921 h 5682134"/>
              <a:gd name="connsiteX142" fmla="*/ 15397762 w 24377651"/>
              <a:gd name="connsiteY142" fmla="*/ 5058932 h 5682134"/>
              <a:gd name="connsiteX143" fmla="*/ 14851287 w 24377651"/>
              <a:gd name="connsiteY143" fmla="*/ 5040604 h 5682134"/>
              <a:gd name="connsiteX144" fmla="*/ 14860893 w 24377651"/>
              <a:gd name="connsiteY144" fmla="*/ 5130819 h 5682134"/>
              <a:gd name="connsiteX145" fmla="*/ 14882473 w 24377651"/>
              <a:gd name="connsiteY145" fmla="*/ 5164303 h 5682134"/>
              <a:gd name="connsiteX146" fmla="*/ 14727476 w 24377651"/>
              <a:gd name="connsiteY146" fmla="*/ 5168910 h 5682134"/>
              <a:gd name="connsiteX147" fmla="*/ 14338967 w 24377651"/>
              <a:gd name="connsiteY147" fmla="*/ 5168910 h 5682134"/>
              <a:gd name="connsiteX148" fmla="*/ 14338967 w 24377651"/>
              <a:gd name="connsiteY148" fmla="*/ 5205568 h 5682134"/>
              <a:gd name="connsiteX149" fmla="*/ 14099884 w 24377651"/>
              <a:gd name="connsiteY149" fmla="*/ 5168910 h 5682134"/>
              <a:gd name="connsiteX150" fmla="*/ 13690028 w 24377651"/>
              <a:gd name="connsiteY150" fmla="*/ 5150580 h 5682134"/>
              <a:gd name="connsiteX151" fmla="*/ 13792492 w 24377651"/>
              <a:gd name="connsiteY151" fmla="*/ 5242228 h 5682134"/>
              <a:gd name="connsiteX152" fmla="*/ 13280172 w 24377651"/>
              <a:gd name="connsiteY152" fmla="*/ 5297216 h 5682134"/>
              <a:gd name="connsiteX153" fmla="*/ 13211862 w 24377651"/>
              <a:gd name="connsiteY153" fmla="*/ 5187239 h 5682134"/>
              <a:gd name="connsiteX154" fmla="*/ 12870316 w 24377651"/>
              <a:gd name="connsiteY154" fmla="*/ 5242228 h 5682134"/>
              <a:gd name="connsiteX155" fmla="*/ 13177708 w 24377651"/>
              <a:gd name="connsiteY155" fmla="*/ 5278886 h 5682134"/>
              <a:gd name="connsiteX156" fmla="*/ 11572439 w 24377651"/>
              <a:gd name="connsiteY156" fmla="*/ 5297216 h 5682134"/>
              <a:gd name="connsiteX157" fmla="*/ 12084758 w 24377651"/>
              <a:gd name="connsiteY157" fmla="*/ 5242228 h 5682134"/>
              <a:gd name="connsiteX158" fmla="*/ 11640747 w 24377651"/>
              <a:gd name="connsiteY158" fmla="*/ 5205568 h 5682134"/>
              <a:gd name="connsiteX159" fmla="*/ 13246017 w 24377651"/>
              <a:gd name="connsiteY159" fmla="*/ 4948956 h 5682134"/>
              <a:gd name="connsiteX160" fmla="*/ 13621719 w 24377651"/>
              <a:gd name="connsiteY160" fmla="*/ 4875638 h 5682134"/>
              <a:gd name="connsiteX161" fmla="*/ 14202348 w 24377651"/>
              <a:gd name="connsiteY161" fmla="*/ 4875638 h 5682134"/>
              <a:gd name="connsiteX162" fmla="*/ 14202348 w 24377651"/>
              <a:gd name="connsiteY162" fmla="*/ 4802320 h 5682134"/>
              <a:gd name="connsiteX163" fmla="*/ 11333355 w 24377651"/>
              <a:gd name="connsiteY163" fmla="*/ 5022274 h 5682134"/>
              <a:gd name="connsiteX164" fmla="*/ 10889345 w 24377651"/>
              <a:gd name="connsiteY164" fmla="*/ 4948956 h 5682134"/>
              <a:gd name="connsiteX165" fmla="*/ 10616107 w 24377651"/>
              <a:gd name="connsiteY165" fmla="*/ 5022274 h 5682134"/>
              <a:gd name="connsiteX166" fmla="*/ 10616107 w 24377651"/>
              <a:gd name="connsiteY166" fmla="*/ 5095592 h 5682134"/>
              <a:gd name="connsiteX167" fmla="*/ 10786880 w 24377651"/>
              <a:gd name="connsiteY167" fmla="*/ 5095592 h 5682134"/>
              <a:gd name="connsiteX168" fmla="*/ 9933014 w 24377651"/>
              <a:gd name="connsiteY168" fmla="*/ 5278886 h 5682134"/>
              <a:gd name="connsiteX169" fmla="*/ 10445335 w 24377651"/>
              <a:gd name="connsiteY169" fmla="*/ 5150580 h 5682134"/>
              <a:gd name="connsiteX170" fmla="*/ 9898860 w 24377651"/>
              <a:gd name="connsiteY170" fmla="*/ 5205568 h 5682134"/>
              <a:gd name="connsiteX171" fmla="*/ 9693931 w 24377651"/>
              <a:gd name="connsiteY171" fmla="*/ 5168910 h 5682134"/>
              <a:gd name="connsiteX172" fmla="*/ 9625622 w 24377651"/>
              <a:gd name="connsiteY172" fmla="*/ 5278886 h 5682134"/>
              <a:gd name="connsiteX173" fmla="*/ 7678806 w 24377651"/>
              <a:gd name="connsiteY173" fmla="*/ 5480510 h 5682134"/>
              <a:gd name="connsiteX174" fmla="*/ 7849580 w 24377651"/>
              <a:gd name="connsiteY174" fmla="*/ 5315546 h 5682134"/>
              <a:gd name="connsiteX175" fmla="*/ 6073535 w 24377651"/>
              <a:gd name="connsiteY175" fmla="*/ 5388863 h 5682134"/>
              <a:gd name="connsiteX176" fmla="*/ 6039382 w 24377651"/>
              <a:gd name="connsiteY176" fmla="*/ 5443852 h 5682134"/>
              <a:gd name="connsiteX177" fmla="*/ 5561216 w 24377651"/>
              <a:gd name="connsiteY177" fmla="*/ 5443852 h 5682134"/>
              <a:gd name="connsiteX178" fmla="*/ 5868608 w 24377651"/>
              <a:gd name="connsiteY178" fmla="*/ 5608816 h 5682134"/>
              <a:gd name="connsiteX179" fmla="*/ 5458752 w 24377651"/>
              <a:gd name="connsiteY179" fmla="*/ 5682134 h 5682134"/>
              <a:gd name="connsiteX180" fmla="*/ 779562 w 24377651"/>
              <a:gd name="connsiteY180" fmla="*/ 5315546 h 5682134"/>
              <a:gd name="connsiteX181" fmla="*/ 109275 w 24377651"/>
              <a:gd name="connsiteY181" fmla="*/ 5251392 h 5682134"/>
              <a:gd name="connsiteX182" fmla="*/ 0 w 24377651"/>
              <a:gd name="connsiteY182" fmla="*/ 5229619 h 5682134"/>
              <a:gd name="connsiteX183" fmla="*/ 0 w 24377651"/>
              <a:gd name="connsiteY183" fmla="*/ 418012 h 5682134"/>
              <a:gd name="connsiteX184" fmla="*/ 72987 w 24377651"/>
              <a:gd name="connsiteY184" fmla="*/ 403249 h 5682134"/>
              <a:gd name="connsiteX185" fmla="*/ 1360191 w 24377651"/>
              <a:gd name="connsiteY185" fmla="*/ 403248 h 5682134"/>
              <a:gd name="connsiteX186" fmla="*/ 2521449 w 24377651"/>
              <a:gd name="connsiteY186" fmla="*/ 494896 h 5682134"/>
              <a:gd name="connsiteX187" fmla="*/ 3409471 w 24377651"/>
              <a:gd name="connsiteY187" fmla="*/ 641532 h 5682134"/>
              <a:gd name="connsiteX188" fmla="*/ 4229184 w 24377651"/>
              <a:gd name="connsiteY188" fmla="*/ 696520 h 5682134"/>
              <a:gd name="connsiteX189" fmla="*/ 5868608 w 24377651"/>
              <a:gd name="connsiteY189" fmla="*/ 824826 h 5682134"/>
              <a:gd name="connsiteX190" fmla="*/ 4912278 w 24377651"/>
              <a:gd name="connsiteY190" fmla="*/ 843156 h 5682134"/>
              <a:gd name="connsiteX191" fmla="*/ 6278464 w 24377651"/>
              <a:gd name="connsiteY191" fmla="*/ 953132 h 5682134"/>
              <a:gd name="connsiteX192" fmla="*/ 7098176 w 24377651"/>
              <a:gd name="connsiteY192" fmla="*/ 1008121 h 5682134"/>
              <a:gd name="connsiteX193" fmla="*/ 6620012 w 24377651"/>
              <a:gd name="connsiteY193" fmla="*/ 1246404 h 5682134"/>
              <a:gd name="connsiteX194" fmla="*/ 7712960 w 24377651"/>
              <a:gd name="connsiteY194" fmla="*/ 1246404 h 5682134"/>
              <a:gd name="connsiteX195" fmla="*/ 8669291 w 24377651"/>
              <a:gd name="connsiteY195" fmla="*/ 1264733 h 5682134"/>
              <a:gd name="connsiteX196" fmla="*/ 10274560 w 24377651"/>
              <a:gd name="connsiteY196" fmla="*/ 1063109 h 5682134"/>
              <a:gd name="connsiteX197" fmla="*/ 10274560 w 24377651"/>
              <a:gd name="connsiteY197" fmla="*/ 1173086 h 5682134"/>
              <a:gd name="connsiteX198" fmla="*/ 10056825 w 24377651"/>
              <a:gd name="connsiteY198" fmla="*/ 1239531 h 5682134"/>
              <a:gd name="connsiteX199" fmla="*/ 9977107 w 24377651"/>
              <a:gd name="connsiteY199" fmla="*/ 1269587 h 5682134"/>
              <a:gd name="connsiteX200" fmla="*/ 9967169 w 24377651"/>
              <a:gd name="connsiteY200" fmla="*/ 1264733 h 5682134"/>
              <a:gd name="connsiteX201" fmla="*/ 9968349 w 24377651"/>
              <a:gd name="connsiteY201" fmla="*/ 1272889 h 5682134"/>
              <a:gd name="connsiteX202" fmla="*/ 9952760 w 24377651"/>
              <a:gd name="connsiteY202" fmla="*/ 1278767 h 5682134"/>
              <a:gd name="connsiteX203" fmla="*/ 9864704 w 24377651"/>
              <a:gd name="connsiteY203" fmla="*/ 1319722 h 5682134"/>
              <a:gd name="connsiteX204" fmla="*/ 9933014 w 24377651"/>
              <a:gd name="connsiteY204" fmla="*/ 1338051 h 5682134"/>
              <a:gd name="connsiteX205" fmla="*/ 9971438 w 24377651"/>
              <a:gd name="connsiteY205" fmla="*/ 1294232 h 5682134"/>
              <a:gd name="connsiteX206" fmla="*/ 9968349 w 24377651"/>
              <a:gd name="connsiteY206" fmla="*/ 1272889 h 5682134"/>
              <a:gd name="connsiteX207" fmla="*/ 9977107 w 24377651"/>
              <a:gd name="connsiteY207" fmla="*/ 1269587 h 5682134"/>
              <a:gd name="connsiteX208" fmla="*/ 10028741 w 24377651"/>
              <a:gd name="connsiteY208" fmla="*/ 1294805 h 5682134"/>
              <a:gd name="connsiteX209" fmla="*/ 10650263 w 24377651"/>
              <a:gd name="connsiteY209" fmla="*/ 1264733 h 5682134"/>
              <a:gd name="connsiteX210" fmla="*/ 10718571 w 24377651"/>
              <a:gd name="connsiteY210" fmla="*/ 1228074 h 5682134"/>
              <a:gd name="connsiteX211" fmla="*/ 11811521 w 24377651"/>
              <a:gd name="connsiteY211" fmla="*/ 1154757 h 5682134"/>
              <a:gd name="connsiteX212" fmla="*/ 12255532 w 24377651"/>
              <a:gd name="connsiteY212" fmla="*/ 1136427 h 5682134"/>
              <a:gd name="connsiteX213" fmla="*/ 11606593 w 24377651"/>
              <a:gd name="connsiteY213" fmla="*/ 1118098 h 5682134"/>
              <a:gd name="connsiteX214" fmla="*/ 11128427 w 24377651"/>
              <a:gd name="connsiteY214" fmla="*/ 1118098 h 5682134"/>
              <a:gd name="connsiteX215" fmla="*/ 10308716 w 24377651"/>
              <a:gd name="connsiteY215" fmla="*/ 1173086 h 5682134"/>
              <a:gd name="connsiteX216" fmla="*/ 10308716 w 24377651"/>
              <a:gd name="connsiteY216" fmla="*/ 1063109 h 5682134"/>
              <a:gd name="connsiteX217" fmla="*/ 11709058 w 24377651"/>
              <a:gd name="connsiteY217" fmla="*/ 788167 h 5682134"/>
              <a:gd name="connsiteX218" fmla="*/ 10786880 w 24377651"/>
              <a:gd name="connsiteY218" fmla="*/ 788167 h 5682134"/>
              <a:gd name="connsiteX219" fmla="*/ 12323841 w 24377651"/>
              <a:gd name="connsiteY219" fmla="*/ 586543 h 5682134"/>
              <a:gd name="connsiteX220" fmla="*/ 11811521 w 24377651"/>
              <a:gd name="connsiteY220" fmla="*/ 586543 h 5682134"/>
              <a:gd name="connsiteX221" fmla="*/ 11879830 w 24377651"/>
              <a:gd name="connsiteY221" fmla="*/ 494896 h 5682134"/>
              <a:gd name="connsiteX222" fmla="*/ 11401665 w 24377651"/>
              <a:gd name="connsiteY222" fmla="*/ 476566 h 5682134"/>
              <a:gd name="connsiteX223" fmla="*/ 12357996 w 24377651"/>
              <a:gd name="connsiteY223" fmla="*/ 384919 h 5682134"/>
              <a:gd name="connsiteX224" fmla="*/ 11538283 w 24377651"/>
              <a:gd name="connsiteY224" fmla="*/ 348260 h 5682134"/>
              <a:gd name="connsiteX225" fmla="*/ 11538283 w 24377651"/>
              <a:gd name="connsiteY225" fmla="*/ 293272 h 5682134"/>
              <a:gd name="connsiteX226" fmla="*/ 12426305 w 24377651"/>
              <a:gd name="connsiteY226" fmla="*/ 183295 h 5682134"/>
              <a:gd name="connsiteX227" fmla="*/ 13826647 w 24377651"/>
              <a:gd name="connsiteY227" fmla="*/ 0 h 568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24377651" h="5682134">
                <a:moveTo>
                  <a:pt x="14889735" y="5164087"/>
                </a:moveTo>
                <a:lnTo>
                  <a:pt x="14885442" y="5168910"/>
                </a:lnTo>
                <a:lnTo>
                  <a:pt x="14882473" y="5164303"/>
                </a:lnTo>
                <a:close/>
                <a:moveTo>
                  <a:pt x="15026329" y="5113922"/>
                </a:moveTo>
                <a:cubicBezTo>
                  <a:pt x="15081831" y="5113921"/>
                  <a:pt x="15124524" y="5132251"/>
                  <a:pt x="15090370" y="5168910"/>
                </a:cubicBezTo>
                <a:cubicBezTo>
                  <a:pt x="15022060" y="5164328"/>
                  <a:pt x="14960155" y="5163182"/>
                  <a:pt x="14900918" y="5163755"/>
                </a:cubicBezTo>
                <a:lnTo>
                  <a:pt x="14889735" y="5164087"/>
                </a:lnTo>
                <a:lnTo>
                  <a:pt x="14906855" y="5144852"/>
                </a:lnTo>
                <a:cubicBezTo>
                  <a:pt x="14935873" y="5124232"/>
                  <a:pt x="14984704" y="5113921"/>
                  <a:pt x="15026329" y="5113922"/>
                </a:cubicBezTo>
                <a:close/>
                <a:moveTo>
                  <a:pt x="15232859" y="4769098"/>
                </a:moveTo>
                <a:cubicBezTo>
                  <a:pt x="15039137" y="4775971"/>
                  <a:pt x="14782977" y="4834397"/>
                  <a:pt x="14680513" y="4820650"/>
                </a:cubicBezTo>
                <a:cubicBezTo>
                  <a:pt x="14953751" y="4893968"/>
                  <a:pt x="15226988" y="4893968"/>
                  <a:pt x="15466071" y="4912297"/>
                </a:cubicBezTo>
                <a:cubicBezTo>
                  <a:pt x="15466071" y="4857308"/>
                  <a:pt x="15466071" y="4802320"/>
                  <a:pt x="15397762" y="4783990"/>
                </a:cubicBezTo>
                <a:cubicBezTo>
                  <a:pt x="15355069" y="4770243"/>
                  <a:pt x="15297432" y="4766806"/>
                  <a:pt x="15232859" y="4769098"/>
                </a:cubicBezTo>
                <a:close/>
                <a:moveTo>
                  <a:pt x="20419567" y="3990955"/>
                </a:moveTo>
                <a:cubicBezTo>
                  <a:pt x="20377939" y="3990096"/>
                  <a:pt x="20333111" y="3991242"/>
                  <a:pt x="20281879" y="3995824"/>
                </a:cubicBezTo>
                <a:cubicBezTo>
                  <a:pt x="20281879" y="4014153"/>
                  <a:pt x="20247725" y="4087471"/>
                  <a:pt x="20316035" y="4087471"/>
                </a:cubicBezTo>
                <a:cubicBezTo>
                  <a:pt x="20247725" y="4087471"/>
                  <a:pt x="20179415" y="4050812"/>
                  <a:pt x="20179415" y="4160789"/>
                </a:cubicBezTo>
                <a:cubicBezTo>
                  <a:pt x="20042797" y="4124130"/>
                  <a:pt x="19940333" y="4142460"/>
                  <a:pt x="19803715" y="4160789"/>
                </a:cubicBezTo>
                <a:cubicBezTo>
                  <a:pt x="19906179" y="4215778"/>
                  <a:pt x="20179415" y="4179118"/>
                  <a:pt x="20316035" y="4215778"/>
                </a:cubicBezTo>
                <a:cubicBezTo>
                  <a:pt x="20350189" y="4179118"/>
                  <a:pt x="20281879" y="4197448"/>
                  <a:pt x="20281879" y="4160789"/>
                </a:cubicBezTo>
                <a:cubicBezTo>
                  <a:pt x="20281879" y="4124130"/>
                  <a:pt x="20418499" y="4142460"/>
                  <a:pt x="20418499" y="4179118"/>
                </a:cubicBezTo>
                <a:cubicBezTo>
                  <a:pt x="20520963" y="4160789"/>
                  <a:pt x="20486809" y="4050812"/>
                  <a:pt x="20555117" y="4032483"/>
                </a:cubicBezTo>
                <a:cubicBezTo>
                  <a:pt x="20589273" y="4014153"/>
                  <a:pt x="20555117" y="4124130"/>
                  <a:pt x="20520963" y="4142460"/>
                </a:cubicBezTo>
                <a:cubicBezTo>
                  <a:pt x="20555117" y="4179118"/>
                  <a:pt x="20657581" y="4142460"/>
                  <a:pt x="20725891" y="4160789"/>
                </a:cubicBezTo>
                <a:cubicBezTo>
                  <a:pt x="20691737" y="4069142"/>
                  <a:pt x="20794201" y="4069142"/>
                  <a:pt x="20794201" y="4014153"/>
                </a:cubicBezTo>
                <a:cubicBezTo>
                  <a:pt x="20640505" y="4014153"/>
                  <a:pt x="20544445" y="3993533"/>
                  <a:pt x="20419567" y="3990955"/>
                </a:cubicBezTo>
                <a:close/>
                <a:moveTo>
                  <a:pt x="3614399" y="788167"/>
                </a:moveTo>
                <a:cubicBezTo>
                  <a:pt x="3853481" y="843156"/>
                  <a:pt x="4263337" y="879815"/>
                  <a:pt x="4468266" y="824826"/>
                </a:cubicBezTo>
                <a:cubicBezTo>
                  <a:pt x="4399958" y="806497"/>
                  <a:pt x="4331648" y="788167"/>
                  <a:pt x="4229184" y="788167"/>
                </a:cubicBezTo>
                <a:cubicBezTo>
                  <a:pt x="4058409" y="788167"/>
                  <a:pt x="3819327" y="806497"/>
                  <a:pt x="3614399" y="788167"/>
                </a:cubicBezTo>
                <a:close/>
                <a:moveTo>
                  <a:pt x="20722689" y="783299"/>
                </a:moveTo>
                <a:cubicBezTo>
                  <a:pt x="20655447" y="785876"/>
                  <a:pt x="20597811" y="806497"/>
                  <a:pt x="20520963" y="806497"/>
                </a:cubicBezTo>
                <a:cubicBezTo>
                  <a:pt x="20452653" y="879815"/>
                  <a:pt x="20623427" y="806497"/>
                  <a:pt x="20623427" y="861485"/>
                </a:cubicBezTo>
                <a:cubicBezTo>
                  <a:pt x="19837869" y="806497"/>
                  <a:pt x="18984003" y="898144"/>
                  <a:pt x="18232599" y="934803"/>
                </a:cubicBezTo>
                <a:cubicBezTo>
                  <a:pt x="18266755" y="971462"/>
                  <a:pt x="18300909" y="989792"/>
                  <a:pt x="18335063" y="1044780"/>
                </a:cubicBezTo>
                <a:cubicBezTo>
                  <a:pt x="18403373" y="1063109"/>
                  <a:pt x="18403373" y="1026450"/>
                  <a:pt x="18471683" y="1026450"/>
                </a:cubicBezTo>
                <a:cubicBezTo>
                  <a:pt x="18471683" y="1099768"/>
                  <a:pt x="18608301" y="1099768"/>
                  <a:pt x="18676611" y="1118098"/>
                </a:cubicBezTo>
                <a:cubicBezTo>
                  <a:pt x="18574147" y="1173086"/>
                  <a:pt x="18471683" y="1099768"/>
                  <a:pt x="18369219" y="1136427"/>
                </a:cubicBezTo>
                <a:cubicBezTo>
                  <a:pt x="18710765" y="1264733"/>
                  <a:pt x="19598787" y="1081439"/>
                  <a:pt x="19974487" y="1228074"/>
                </a:cubicBezTo>
                <a:cubicBezTo>
                  <a:pt x="20384343" y="1283063"/>
                  <a:pt x="20999129" y="1283063"/>
                  <a:pt x="21306521" y="1099768"/>
                </a:cubicBezTo>
                <a:cubicBezTo>
                  <a:pt x="21238211" y="1044780"/>
                  <a:pt x="21135747" y="1118098"/>
                  <a:pt x="21033283" y="1099768"/>
                </a:cubicBezTo>
                <a:cubicBezTo>
                  <a:pt x="21101593" y="1026450"/>
                  <a:pt x="21374831" y="1081439"/>
                  <a:pt x="21408985" y="1008121"/>
                </a:cubicBezTo>
                <a:cubicBezTo>
                  <a:pt x="21374831" y="971462"/>
                  <a:pt x="21272367" y="971462"/>
                  <a:pt x="21238211" y="934803"/>
                </a:cubicBezTo>
                <a:cubicBezTo>
                  <a:pt x="21340675" y="898144"/>
                  <a:pt x="21579759" y="898144"/>
                  <a:pt x="21545603" y="843156"/>
                </a:cubicBezTo>
                <a:cubicBezTo>
                  <a:pt x="21374831" y="733179"/>
                  <a:pt x="20999129" y="824826"/>
                  <a:pt x="20794201" y="843156"/>
                </a:cubicBezTo>
                <a:cubicBezTo>
                  <a:pt x="20760045" y="824826"/>
                  <a:pt x="20794201" y="806497"/>
                  <a:pt x="20794201" y="788167"/>
                </a:cubicBezTo>
                <a:cubicBezTo>
                  <a:pt x="20768585" y="783585"/>
                  <a:pt x="20745103" y="782439"/>
                  <a:pt x="20722689" y="783299"/>
                </a:cubicBezTo>
                <a:close/>
                <a:moveTo>
                  <a:pt x="19837869" y="751508"/>
                </a:moveTo>
                <a:cubicBezTo>
                  <a:pt x="19735405" y="751508"/>
                  <a:pt x="19598787" y="788167"/>
                  <a:pt x="19496323" y="806497"/>
                </a:cubicBezTo>
                <a:cubicBezTo>
                  <a:pt x="19667095" y="843156"/>
                  <a:pt x="19906179" y="788167"/>
                  <a:pt x="20042797" y="788167"/>
                </a:cubicBezTo>
                <a:cubicBezTo>
                  <a:pt x="20008643" y="769838"/>
                  <a:pt x="19906179" y="751508"/>
                  <a:pt x="19837869" y="751508"/>
                </a:cubicBezTo>
                <a:close/>
                <a:moveTo>
                  <a:pt x="3102080" y="714849"/>
                </a:moveTo>
                <a:cubicBezTo>
                  <a:pt x="3204544" y="788167"/>
                  <a:pt x="3033770" y="806497"/>
                  <a:pt x="2931305" y="788167"/>
                </a:cubicBezTo>
                <a:cubicBezTo>
                  <a:pt x="3067924" y="861485"/>
                  <a:pt x="3443626" y="934803"/>
                  <a:pt x="3546090" y="806497"/>
                </a:cubicBezTo>
                <a:cubicBezTo>
                  <a:pt x="3511936" y="788167"/>
                  <a:pt x="3443626" y="788167"/>
                  <a:pt x="3409471" y="769838"/>
                </a:cubicBezTo>
                <a:cubicBezTo>
                  <a:pt x="3307008" y="733179"/>
                  <a:pt x="3204544" y="733179"/>
                  <a:pt x="3102080" y="714849"/>
                </a:cubicBezTo>
                <a:close/>
                <a:moveTo>
                  <a:pt x="13826647" y="0"/>
                </a:moveTo>
                <a:cubicBezTo>
                  <a:pt x="14065729" y="0"/>
                  <a:pt x="14236503" y="36659"/>
                  <a:pt x="14407276" y="54989"/>
                </a:cubicBezTo>
                <a:cubicBezTo>
                  <a:pt x="14304812" y="91647"/>
                  <a:pt x="14031575" y="36659"/>
                  <a:pt x="13963265" y="109977"/>
                </a:cubicBezTo>
                <a:cubicBezTo>
                  <a:pt x="14509740" y="164965"/>
                  <a:pt x="15022060" y="146636"/>
                  <a:pt x="15500226" y="128307"/>
                </a:cubicBezTo>
                <a:cubicBezTo>
                  <a:pt x="15466071" y="146636"/>
                  <a:pt x="15431916" y="146636"/>
                  <a:pt x="15431916" y="164965"/>
                </a:cubicBezTo>
                <a:cubicBezTo>
                  <a:pt x="15534380" y="146636"/>
                  <a:pt x="15705154" y="164965"/>
                  <a:pt x="15773463" y="146636"/>
                </a:cubicBezTo>
                <a:cubicBezTo>
                  <a:pt x="15534380" y="348260"/>
                  <a:pt x="14782977" y="183295"/>
                  <a:pt x="14543895" y="274942"/>
                </a:cubicBezTo>
                <a:cubicBezTo>
                  <a:pt x="15397762" y="329931"/>
                  <a:pt x="16388247" y="329931"/>
                  <a:pt x="17003031" y="439907"/>
                </a:cubicBezTo>
                <a:cubicBezTo>
                  <a:pt x="17207959" y="421578"/>
                  <a:pt x="17549507" y="348260"/>
                  <a:pt x="17651971" y="439907"/>
                </a:cubicBezTo>
                <a:cubicBezTo>
                  <a:pt x="17549507" y="494896"/>
                  <a:pt x="17447043" y="421578"/>
                  <a:pt x="17412887" y="513225"/>
                </a:cubicBezTo>
                <a:cubicBezTo>
                  <a:pt x="18335063" y="513225"/>
                  <a:pt x="19462167" y="568214"/>
                  <a:pt x="20520963" y="439907"/>
                </a:cubicBezTo>
                <a:cubicBezTo>
                  <a:pt x="20281879" y="549885"/>
                  <a:pt x="19940333" y="494896"/>
                  <a:pt x="19632941" y="531555"/>
                </a:cubicBezTo>
                <a:cubicBezTo>
                  <a:pt x="19223085" y="586543"/>
                  <a:pt x="18642455" y="604873"/>
                  <a:pt x="18335063" y="678191"/>
                </a:cubicBezTo>
                <a:cubicBezTo>
                  <a:pt x="18232599" y="678191"/>
                  <a:pt x="18198445" y="604873"/>
                  <a:pt x="18164291" y="696520"/>
                </a:cubicBezTo>
                <a:cubicBezTo>
                  <a:pt x="18676611" y="751508"/>
                  <a:pt x="19257239" y="733179"/>
                  <a:pt x="19837869" y="696520"/>
                </a:cubicBezTo>
                <a:cubicBezTo>
                  <a:pt x="20111107" y="659861"/>
                  <a:pt x="20418499" y="641532"/>
                  <a:pt x="20657581" y="604873"/>
                </a:cubicBezTo>
                <a:cubicBezTo>
                  <a:pt x="20657581" y="678191"/>
                  <a:pt x="20657581" y="678191"/>
                  <a:pt x="20657581" y="678191"/>
                </a:cubicBezTo>
                <a:cubicBezTo>
                  <a:pt x="20623427" y="696520"/>
                  <a:pt x="20555117" y="696520"/>
                  <a:pt x="20520963" y="678191"/>
                </a:cubicBezTo>
                <a:cubicBezTo>
                  <a:pt x="20520963" y="696520"/>
                  <a:pt x="20520963" y="714849"/>
                  <a:pt x="20520963" y="733179"/>
                </a:cubicBezTo>
                <a:cubicBezTo>
                  <a:pt x="20589273" y="714849"/>
                  <a:pt x="20691737" y="733179"/>
                  <a:pt x="20794201" y="733179"/>
                </a:cubicBezTo>
                <a:cubicBezTo>
                  <a:pt x="20862509" y="733179"/>
                  <a:pt x="20930819" y="714849"/>
                  <a:pt x="20964973" y="696520"/>
                </a:cubicBezTo>
                <a:cubicBezTo>
                  <a:pt x="20930819" y="641532"/>
                  <a:pt x="20794201" y="678191"/>
                  <a:pt x="20691737" y="678191"/>
                </a:cubicBezTo>
                <a:cubicBezTo>
                  <a:pt x="20691737" y="604873"/>
                  <a:pt x="20691737" y="604873"/>
                  <a:pt x="20691737" y="604873"/>
                </a:cubicBezTo>
                <a:cubicBezTo>
                  <a:pt x="21033283" y="568214"/>
                  <a:pt x="21340675" y="513225"/>
                  <a:pt x="21648067" y="476566"/>
                </a:cubicBezTo>
                <a:cubicBezTo>
                  <a:pt x="21443139" y="329931"/>
                  <a:pt x="20964973" y="513225"/>
                  <a:pt x="20725891" y="384919"/>
                </a:cubicBezTo>
                <a:cubicBezTo>
                  <a:pt x="21135747" y="366590"/>
                  <a:pt x="21477295" y="238284"/>
                  <a:pt x="21921305" y="183295"/>
                </a:cubicBezTo>
                <a:cubicBezTo>
                  <a:pt x="22570243" y="128307"/>
                  <a:pt x="23185027" y="146636"/>
                  <a:pt x="23833967" y="201624"/>
                </a:cubicBezTo>
                <a:cubicBezTo>
                  <a:pt x="24004741" y="210789"/>
                  <a:pt x="24184053" y="197042"/>
                  <a:pt x="24350555" y="201625"/>
                </a:cubicBezTo>
                <a:lnTo>
                  <a:pt x="24377651" y="203292"/>
                </a:lnTo>
                <a:lnTo>
                  <a:pt x="24377651" y="3854506"/>
                </a:lnTo>
                <a:lnTo>
                  <a:pt x="24376171" y="3856062"/>
                </a:lnTo>
                <a:cubicBezTo>
                  <a:pt x="24363365" y="3862935"/>
                  <a:pt x="24346287" y="3867518"/>
                  <a:pt x="24346287" y="3885847"/>
                </a:cubicBezTo>
                <a:lnTo>
                  <a:pt x="24377651" y="3921857"/>
                </a:lnTo>
                <a:lnTo>
                  <a:pt x="24377651" y="4519567"/>
                </a:lnTo>
                <a:lnTo>
                  <a:pt x="24179249" y="4497772"/>
                </a:lnTo>
                <a:cubicBezTo>
                  <a:pt x="23521771" y="4424847"/>
                  <a:pt x="22681245" y="4332628"/>
                  <a:pt x="22023769" y="4380742"/>
                </a:cubicBezTo>
                <a:cubicBezTo>
                  <a:pt x="21955459" y="4380742"/>
                  <a:pt x="22057923" y="4344084"/>
                  <a:pt x="22057923" y="4289095"/>
                </a:cubicBezTo>
                <a:cubicBezTo>
                  <a:pt x="21921305" y="4234107"/>
                  <a:pt x="21852995" y="4307425"/>
                  <a:pt x="21750531" y="4270766"/>
                </a:cubicBezTo>
                <a:cubicBezTo>
                  <a:pt x="21818841" y="4270766"/>
                  <a:pt x="21818841" y="4252436"/>
                  <a:pt x="21818841" y="4215778"/>
                </a:cubicBezTo>
                <a:cubicBezTo>
                  <a:pt x="21306521" y="4215778"/>
                  <a:pt x="20896665" y="4124130"/>
                  <a:pt x="20520963" y="4307425"/>
                </a:cubicBezTo>
                <a:cubicBezTo>
                  <a:pt x="20452653" y="4289095"/>
                  <a:pt x="20555117" y="4234107"/>
                  <a:pt x="20486809" y="4234107"/>
                </a:cubicBezTo>
                <a:cubicBezTo>
                  <a:pt x="20452653" y="4234107"/>
                  <a:pt x="20384343" y="4252436"/>
                  <a:pt x="20316035" y="4252436"/>
                </a:cubicBezTo>
                <a:cubicBezTo>
                  <a:pt x="20145261" y="4270766"/>
                  <a:pt x="19974487" y="4289095"/>
                  <a:pt x="19769559" y="4289095"/>
                </a:cubicBezTo>
                <a:cubicBezTo>
                  <a:pt x="19735405" y="4252436"/>
                  <a:pt x="19393859" y="4179118"/>
                  <a:pt x="19325549" y="4270766"/>
                </a:cubicBezTo>
                <a:cubicBezTo>
                  <a:pt x="19257239" y="4197448"/>
                  <a:pt x="18984003" y="4197448"/>
                  <a:pt x="18847383" y="4234107"/>
                </a:cubicBezTo>
                <a:cubicBezTo>
                  <a:pt x="18847383" y="4270766"/>
                  <a:pt x="18915693" y="4270766"/>
                  <a:pt x="18949847" y="4307425"/>
                </a:cubicBezTo>
                <a:cubicBezTo>
                  <a:pt x="18949847" y="4344084"/>
                  <a:pt x="18847383" y="4307425"/>
                  <a:pt x="18847383" y="4344084"/>
                </a:cubicBezTo>
                <a:cubicBezTo>
                  <a:pt x="19018157" y="4417402"/>
                  <a:pt x="19154775" y="4344084"/>
                  <a:pt x="19257239" y="4344084"/>
                </a:cubicBezTo>
                <a:cubicBezTo>
                  <a:pt x="19223085" y="4289095"/>
                  <a:pt x="19052311" y="4362413"/>
                  <a:pt x="19086467" y="4289095"/>
                </a:cubicBezTo>
                <a:cubicBezTo>
                  <a:pt x="19188931" y="4307425"/>
                  <a:pt x="19223085" y="4289095"/>
                  <a:pt x="19359703" y="4289095"/>
                </a:cubicBezTo>
                <a:cubicBezTo>
                  <a:pt x="19359703" y="4325754"/>
                  <a:pt x="19325549" y="4325754"/>
                  <a:pt x="19291395" y="4344084"/>
                </a:cubicBezTo>
                <a:cubicBezTo>
                  <a:pt x="19769559" y="4399072"/>
                  <a:pt x="20486809" y="4417402"/>
                  <a:pt x="20964973" y="4637355"/>
                </a:cubicBezTo>
                <a:cubicBezTo>
                  <a:pt x="20555117" y="4582366"/>
                  <a:pt x="20213571" y="4619026"/>
                  <a:pt x="19803715" y="4472390"/>
                </a:cubicBezTo>
                <a:cubicBezTo>
                  <a:pt x="19735405" y="4509048"/>
                  <a:pt x="19667095" y="4545708"/>
                  <a:pt x="19564631" y="4564037"/>
                </a:cubicBezTo>
                <a:cubicBezTo>
                  <a:pt x="19530477" y="4490720"/>
                  <a:pt x="19462167" y="4509048"/>
                  <a:pt x="19530477" y="4435731"/>
                </a:cubicBezTo>
                <a:cubicBezTo>
                  <a:pt x="19462167" y="4435731"/>
                  <a:pt x="19428013" y="4435731"/>
                  <a:pt x="19359703" y="4435731"/>
                </a:cubicBezTo>
                <a:cubicBezTo>
                  <a:pt x="19359703" y="4490720"/>
                  <a:pt x="19428013" y="4527378"/>
                  <a:pt x="19359703" y="4564037"/>
                </a:cubicBezTo>
                <a:cubicBezTo>
                  <a:pt x="19257239" y="4582366"/>
                  <a:pt x="19291395" y="4509048"/>
                  <a:pt x="19188931" y="4527378"/>
                </a:cubicBezTo>
                <a:cubicBezTo>
                  <a:pt x="19154775" y="4472390"/>
                  <a:pt x="19291395" y="4454060"/>
                  <a:pt x="19223085" y="4435731"/>
                </a:cubicBezTo>
                <a:cubicBezTo>
                  <a:pt x="18915693" y="4435731"/>
                  <a:pt x="18574147" y="4435731"/>
                  <a:pt x="18369219" y="4399072"/>
                </a:cubicBezTo>
                <a:cubicBezTo>
                  <a:pt x="18403373" y="4435731"/>
                  <a:pt x="18335063" y="4435731"/>
                  <a:pt x="18335063" y="4454060"/>
                </a:cubicBezTo>
                <a:cubicBezTo>
                  <a:pt x="18437527" y="4472390"/>
                  <a:pt x="18369219" y="4527378"/>
                  <a:pt x="18403373" y="4564037"/>
                </a:cubicBezTo>
                <a:cubicBezTo>
                  <a:pt x="18574147" y="4600696"/>
                  <a:pt x="18779075" y="4527378"/>
                  <a:pt x="18915693" y="4655684"/>
                </a:cubicBezTo>
                <a:cubicBezTo>
                  <a:pt x="18676611" y="4619026"/>
                  <a:pt x="18266755" y="4637355"/>
                  <a:pt x="18130135" y="4710673"/>
                </a:cubicBezTo>
                <a:cubicBezTo>
                  <a:pt x="18130135" y="4655684"/>
                  <a:pt x="18061827" y="4637355"/>
                  <a:pt x="17959363" y="4655684"/>
                </a:cubicBezTo>
                <a:cubicBezTo>
                  <a:pt x="17959363" y="4674014"/>
                  <a:pt x="18027671" y="4729002"/>
                  <a:pt x="17925207" y="4710673"/>
                </a:cubicBezTo>
                <a:cubicBezTo>
                  <a:pt x="17105495" y="4692344"/>
                  <a:pt x="16183319" y="4674014"/>
                  <a:pt x="15466071" y="4783990"/>
                </a:cubicBezTo>
                <a:lnTo>
                  <a:pt x="15487418" y="4783990"/>
                </a:lnTo>
                <a:cubicBezTo>
                  <a:pt x="15500226" y="4783990"/>
                  <a:pt x="15500226" y="4783990"/>
                  <a:pt x="15500226" y="4783990"/>
                </a:cubicBezTo>
                <a:cubicBezTo>
                  <a:pt x="15739308" y="4912297"/>
                  <a:pt x="16456557" y="4838979"/>
                  <a:pt x="16627330" y="4820650"/>
                </a:cubicBezTo>
                <a:cubicBezTo>
                  <a:pt x="16593175" y="4802320"/>
                  <a:pt x="16559021" y="4783990"/>
                  <a:pt x="16627330" y="4765662"/>
                </a:cubicBezTo>
                <a:cubicBezTo>
                  <a:pt x="16866413" y="5003944"/>
                  <a:pt x="17651971" y="4729002"/>
                  <a:pt x="18027671" y="4930626"/>
                </a:cubicBezTo>
                <a:cubicBezTo>
                  <a:pt x="17788589" y="4967286"/>
                  <a:pt x="17549507" y="4967286"/>
                  <a:pt x="17310423" y="4930626"/>
                </a:cubicBezTo>
                <a:cubicBezTo>
                  <a:pt x="17344579" y="5003944"/>
                  <a:pt x="17242115" y="4985615"/>
                  <a:pt x="17242115" y="5003944"/>
                </a:cubicBezTo>
                <a:cubicBezTo>
                  <a:pt x="17276269" y="5058932"/>
                  <a:pt x="17412887" y="5022274"/>
                  <a:pt x="17447043" y="5095592"/>
                </a:cubicBezTo>
                <a:cubicBezTo>
                  <a:pt x="17242115" y="5168910"/>
                  <a:pt x="17003031" y="5132250"/>
                  <a:pt x="16900567" y="5095592"/>
                </a:cubicBezTo>
                <a:cubicBezTo>
                  <a:pt x="16866413" y="5003944"/>
                  <a:pt x="17105495" y="5095592"/>
                  <a:pt x="17105495" y="5022274"/>
                </a:cubicBezTo>
                <a:cubicBezTo>
                  <a:pt x="16968877" y="4967286"/>
                  <a:pt x="16559021" y="4875638"/>
                  <a:pt x="16456557" y="5022274"/>
                </a:cubicBezTo>
                <a:cubicBezTo>
                  <a:pt x="16559021" y="5095592"/>
                  <a:pt x="16695639" y="5040604"/>
                  <a:pt x="16729794" y="5132250"/>
                </a:cubicBezTo>
                <a:cubicBezTo>
                  <a:pt x="16490711" y="5242228"/>
                  <a:pt x="16319938" y="5113921"/>
                  <a:pt x="16046700" y="5113921"/>
                </a:cubicBezTo>
                <a:cubicBezTo>
                  <a:pt x="16080855" y="4967286"/>
                  <a:pt x="15773463" y="4893968"/>
                  <a:pt x="15705154" y="5003944"/>
                </a:cubicBezTo>
                <a:cubicBezTo>
                  <a:pt x="15739308" y="5022274"/>
                  <a:pt x="15773463" y="5003944"/>
                  <a:pt x="15773463" y="5022274"/>
                </a:cubicBezTo>
                <a:cubicBezTo>
                  <a:pt x="15636844" y="5095592"/>
                  <a:pt x="15568535" y="4985615"/>
                  <a:pt x="15431916" y="4985615"/>
                </a:cubicBezTo>
                <a:cubicBezTo>
                  <a:pt x="15397762" y="5132250"/>
                  <a:pt x="15705154" y="5058932"/>
                  <a:pt x="15739308" y="5187239"/>
                </a:cubicBezTo>
                <a:cubicBezTo>
                  <a:pt x="15636844" y="5205568"/>
                  <a:pt x="15397762" y="5223898"/>
                  <a:pt x="15295298" y="5113921"/>
                </a:cubicBezTo>
                <a:cubicBezTo>
                  <a:pt x="15363607" y="5095592"/>
                  <a:pt x="15397762" y="5095592"/>
                  <a:pt x="15397762" y="5058932"/>
                </a:cubicBezTo>
                <a:cubicBezTo>
                  <a:pt x="15192834" y="4967286"/>
                  <a:pt x="15090370" y="5040604"/>
                  <a:pt x="14851287" y="5040604"/>
                </a:cubicBezTo>
                <a:cubicBezTo>
                  <a:pt x="14902519" y="5068098"/>
                  <a:pt x="14857691" y="5095592"/>
                  <a:pt x="14860893" y="5130819"/>
                </a:cubicBezTo>
                <a:lnTo>
                  <a:pt x="14882473" y="5164303"/>
                </a:lnTo>
                <a:lnTo>
                  <a:pt x="14727476" y="5168910"/>
                </a:lnTo>
                <a:cubicBezTo>
                  <a:pt x="14612204" y="5173492"/>
                  <a:pt x="14492663" y="5178075"/>
                  <a:pt x="14338967" y="5168910"/>
                </a:cubicBezTo>
                <a:cubicBezTo>
                  <a:pt x="14304812" y="5168910"/>
                  <a:pt x="14338967" y="5187239"/>
                  <a:pt x="14338967" y="5205568"/>
                </a:cubicBezTo>
                <a:cubicBezTo>
                  <a:pt x="14236503" y="5205568"/>
                  <a:pt x="14202348" y="5168910"/>
                  <a:pt x="14099884" y="5168910"/>
                </a:cubicBezTo>
                <a:cubicBezTo>
                  <a:pt x="13963265" y="5352204"/>
                  <a:pt x="13894956" y="5132250"/>
                  <a:pt x="13690028" y="5150580"/>
                </a:cubicBezTo>
                <a:cubicBezTo>
                  <a:pt x="13655873" y="5205568"/>
                  <a:pt x="13792492" y="5168910"/>
                  <a:pt x="13792492" y="5242228"/>
                </a:cubicBezTo>
                <a:cubicBezTo>
                  <a:pt x="13690028" y="5315546"/>
                  <a:pt x="13450945" y="5297216"/>
                  <a:pt x="13280172" y="5297216"/>
                </a:cubicBezTo>
                <a:cubicBezTo>
                  <a:pt x="13177708" y="5260557"/>
                  <a:pt x="13314326" y="5205568"/>
                  <a:pt x="13211862" y="5187239"/>
                </a:cubicBezTo>
                <a:cubicBezTo>
                  <a:pt x="13109398" y="5242228"/>
                  <a:pt x="12904470" y="5168910"/>
                  <a:pt x="12870316" y="5242228"/>
                </a:cubicBezTo>
                <a:cubicBezTo>
                  <a:pt x="12972780" y="5205568"/>
                  <a:pt x="13075244" y="5315546"/>
                  <a:pt x="13177708" y="5278886"/>
                </a:cubicBezTo>
                <a:cubicBezTo>
                  <a:pt x="12836161" y="5407192"/>
                  <a:pt x="11948140" y="5425522"/>
                  <a:pt x="11572439" y="5297216"/>
                </a:cubicBezTo>
                <a:cubicBezTo>
                  <a:pt x="11743211" y="5205568"/>
                  <a:pt x="11913986" y="5333874"/>
                  <a:pt x="12084758" y="5242228"/>
                </a:cubicBezTo>
                <a:cubicBezTo>
                  <a:pt x="11879830" y="5260557"/>
                  <a:pt x="11811521" y="5205568"/>
                  <a:pt x="11640747" y="5205568"/>
                </a:cubicBezTo>
                <a:cubicBezTo>
                  <a:pt x="11948140" y="4985615"/>
                  <a:pt x="12904470" y="5205568"/>
                  <a:pt x="13246017" y="4948956"/>
                </a:cubicBezTo>
                <a:cubicBezTo>
                  <a:pt x="13450945" y="4948956"/>
                  <a:pt x="13587564" y="4948956"/>
                  <a:pt x="13621719" y="4875638"/>
                </a:cubicBezTo>
                <a:cubicBezTo>
                  <a:pt x="13860801" y="4948956"/>
                  <a:pt x="14031575" y="4875638"/>
                  <a:pt x="14202348" y="4875638"/>
                </a:cubicBezTo>
                <a:cubicBezTo>
                  <a:pt x="14202348" y="4857308"/>
                  <a:pt x="14202348" y="4820650"/>
                  <a:pt x="14202348" y="4802320"/>
                </a:cubicBezTo>
                <a:cubicBezTo>
                  <a:pt x="13280172" y="4838979"/>
                  <a:pt x="12323841" y="4875638"/>
                  <a:pt x="11333355" y="5022274"/>
                </a:cubicBezTo>
                <a:cubicBezTo>
                  <a:pt x="11162582" y="4948956"/>
                  <a:pt x="11025964" y="5040604"/>
                  <a:pt x="10889345" y="4948956"/>
                </a:cubicBezTo>
                <a:cubicBezTo>
                  <a:pt x="10821036" y="4985615"/>
                  <a:pt x="10684417" y="4985615"/>
                  <a:pt x="10616107" y="5022274"/>
                </a:cubicBezTo>
                <a:cubicBezTo>
                  <a:pt x="10650263" y="5058932"/>
                  <a:pt x="10616107" y="5058932"/>
                  <a:pt x="10616107" y="5095592"/>
                </a:cubicBezTo>
                <a:cubicBezTo>
                  <a:pt x="10684417" y="5132250"/>
                  <a:pt x="10752726" y="5040604"/>
                  <a:pt x="10786880" y="5095592"/>
                </a:cubicBezTo>
                <a:cubicBezTo>
                  <a:pt x="10616107" y="5223898"/>
                  <a:pt x="10240407" y="5297216"/>
                  <a:pt x="9933014" y="5278886"/>
                </a:cubicBezTo>
                <a:cubicBezTo>
                  <a:pt x="10103788" y="5223898"/>
                  <a:pt x="10274560" y="5187239"/>
                  <a:pt x="10445335" y="5150580"/>
                </a:cubicBezTo>
                <a:cubicBezTo>
                  <a:pt x="10308716" y="5040604"/>
                  <a:pt x="10001323" y="5132250"/>
                  <a:pt x="9898860" y="5205568"/>
                </a:cubicBezTo>
                <a:cubicBezTo>
                  <a:pt x="9830550" y="5168910"/>
                  <a:pt x="9762241" y="5168910"/>
                  <a:pt x="9693931" y="5168910"/>
                </a:cubicBezTo>
                <a:cubicBezTo>
                  <a:pt x="9625622" y="5223898"/>
                  <a:pt x="9659776" y="5223898"/>
                  <a:pt x="9625622" y="5278886"/>
                </a:cubicBezTo>
                <a:cubicBezTo>
                  <a:pt x="9044993" y="5480510"/>
                  <a:pt x="8361900" y="5278886"/>
                  <a:pt x="7678806" y="5480510"/>
                </a:cubicBezTo>
                <a:cubicBezTo>
                  <a:pt x="7678806" y="5388863"/>
                  <a:pt x="7849580" y="5388863"/>
                  <a:pt x="7849580" y="5315546"/>
                </a:cubicBezTo>
                <a:cubicBezTo>
                  <a:pt x="7303104" y="5242228"/>
                  <a:pt x="6688320" y="5370534"/>
                  <a:pt x="6073535" y="5388863"/>
                </a:cubicBezTo>
                <a:cubicBezTo>
                  <a:pt x="6107690" y="5425522"/>
                  <a:pt x="6039382" y="5407192"/>
                  <a:pt x="6039382" y="5443852"/>
                </a:cubicBezTo>
                <a:cubicBezTo>
                  <a:pt x="5868608" y="5443852"/>
                  <a:pt x="5697834" y="5388863"/>
                  <a:pt x="5561216" y="5443852"/>
                </a:cubicBezTo>
                <a:cubicBezTo>
                  <a:pt x="5663680" y="5535499"/>
                  <a:pt x="5766144" y="5590488"/>
                  <a:pt x="5868608" y="5608816"/>
                </a:cubicBezTo>
                <a:cubicBezTo>
                  <a:pt x="5834453" y="5737123"/>
                  <a:pt x="5595370" y="5590488"/>
                  <a:pt x="5458752" y="5682134"/>
                </a:cubicBezTo>
                <a:cubicBezTo>
                  <a:pt x="4092565" y="5443852"/>
                  <a:pt x="2248211" y="5443852"/>
                  <a:pt x="779562" y="5315546"/>
                </a:cubicBezTo>
                <a:cubicBezTo>
                  <a:pt x="557556" y="5288052"/>
                  <a:pt x="318472" y="5283469"/>
                  <a:pt x="109275" y="5251392"/>
                </a:cubicBezTo>
                <a:lnTo>
                  <a:pt x="0" y="5229619"/>
                </a:lnTo>
                <a:lnTo>
                  <a:pt x="0" y="418012"/>
                </a:lnTo>
                <a:lnTo>
                  <a:pt x="72987" y="403249"/>
                </a:lnTo>
                <a:cubicBezTo>
                  <a:pt x="444418" y="351697"/>
                  <a:pt x="950335" y="403248"/>
                  <a:pt x="1360191" y="403248"/>
                </a:cubicBezTo>
                <a:cubicBezTo>
                  <a:pt x="1804201" y="421578"/>
                  <a:pt x="2179904" y="458237"/>
                  <a:pt x="2521449" y="494896"/>
                </a:cubicBezTo>
                <a:cubicBezTo>
                  <a:pt x="2794688" y="568214"/>
                  <a:pt x="3067924" y="623202"/>
                  <a:pt x="3409471" y="641532"/>
                </a:cubicBezTo>
                <a:cubicBezTo>
                  <a:pt x="3682710" y="678191"/>
                  <a:pt x="3955946" y="678191"/>
                  <a:pt x="4229184" y="696520"/>
                </a:cubicBezTo>
                <a:cubicBezTo>
                  <a:pt x="4809814" y="714849"/>
                  <a:pt x="5390442" y="733179"/>
                  <a:pt x="5868608" y="824826"/>
                </a:cubicBezTo>
                <a:cubicBezTo>
                  <a:pt x="5527062" y="861485"/>
                  <a:pt x="5219670" y="806497"/>
                  <a:pt x="4912278" y="843156"/>
                </a:cubicBezTo>
                <a:cubicBezTo>
                  <a:pt x="5287978" y="971462"/>
                  <a:pt x="5800298" y="916474"/>
                  <a:pt x="6278464" y="953132"/>
                </a:cubicBezTo>
                <a:cubicBezTo>
                  <a:pt x="6517547" y="971462"/>
                  <a:pt x="6824940" y="1008121"/>
                  <a:pt x="7098176" y="1008121"/>
                </a:cubicBezTo>
                <a:cubicBezTo>
                  <a:pt x="6893248" y="1063109"/>
                  <a:pt x="6688320" y="1118098"/>
                  <a:pt x="6620012" y="1246404"/>
                </a:cubicBezTo>
                <a:cubicBezTo>
                  <a:pt x="6995711" y="1264733"/>
                  <a:pt x="7371414" y="1173086"/>
                  <a:pt x="7712960" y="1246404"/>
                </a:cubicBezTo>
                <a:cubicBezTo>
                  <a:pt x="8020352" y="1209745"/>
                  <a:pt x="8464363" y="1136427"/>
                  <a:pt x="8669291" y="1264733"/>
                </a:cubicBezTo>
                <a:cubicBezTo>
                  <a:pt x="9249920" y="1191416"/>
                  <a:pt x="9762241" y="1136427"/>
                  <a:pt x="10274560" y="1063109"/>
                </a:cubicBezTo>
                <a:cubicBezTo>
                  <a:pt x="10274560" y="1173086"/>
                  <a:pt x="10274560" y="1173086"/>
                  <a:pt x="10274560" y="1173086"/>
                </a:cubicBezTo>
                <a:cubicBezTo>
                  <a:pt x="10206251" y="1191416"/>
                  <a:pt x="10129403" y="1214328"/>
                  <a:pt x="10056825" y="1239531"/>
                </a:cubicBezTo>
                <a:lnTo>
                  <a:pt x="9977107" y="1269587"/>
                </a:lnTo>
                <a:lnTo>
                  <a:pt x="9967169" y="1264733"/>
                </a:lnTo>
                <a:lnTo>
                  <a:pt x="9968349" y="1272889"/>
                </a:lnTo>
                <a:lnTo>
                  <a:pt x="9952760" y="1278767"/>
                </a:lnTo>
                <a:cubicBezTo>
                  <a:pt x="9920206" y="1292228"/>
                  <a:pt x="9890320" y="1305975"/>
                  <a:pt x="9864704" y="1319722"/>
                </a:cubicBezTo>
                <a:cubicBezTo>
                  <a:pt x="9898860" y="1338051"/>
                  <a:pt x="9898860" y="1338051"/>
                  <a:pt x="9933014" y="1338051"/>
                </a:cubicBezTo>
                <a:cubicBezTo>
                  <a:pt x="9984246" y="1351799"/>
                  <a:pt x="9977842" y="1324304"/>
                  <a:pt x="9971438" y="1294232"/>
                </a:cubicBezTo>
                <a:lnTo>
                  <a:pt x="9968349" y="1272889"/>
                </a:lnTo>
                <a:lnTo>
                  <a:pt x="9977107" y="1269587"/>
                </a:lnTo>
                <a:lnTo>
                  <a:pt x="10028741" y="1294805"/>
                </a:lnTo>
                <a:cubicBezTo>
                  <a:pt x="10194511" y="1340915"/>
                  <a:pt x="10500835" y="1232657"/>
                  <a:pt x="10650263" y="1264733"/>
                </a:cubicBezTo>
                <a:cubicBezTo>
                  <a:pt x="10752726" y="1301392"/>
                  <a:pt x="10684417" y="1246404"/>
                  <a:pt x="10718571" y="1228074"/>
                </a:cubicBezTo>
                <a:cubicBezTo>
                  <a:pt x="11025964" y="1136427"/>
                  <a:pt x="11640747" y="1374710"/>
                  <a:pt x="11811521" y="1154757"/>
                </a:cubicBezTo>
                <a:cubicBezTo>
                  <a:pt x="11913986" y="1228074"/>
                  <a:pt x="12187222" y="1191416"/>
                  <a:pt x="12255532" y="1136427"/>
                </a:cubicBezTo>
                <a:cubicBezTo>
                  <a:pt x="12084758" y="1099768"/>
                  <a:pt x="11845675" y="1118098"/>
                  <a:pt x="11606593" y="1118098"/>
                </a:cubicBezTo>
                <a:cubicBezTo>
                  <a:pt x="11469974" y="1118098"/>
                  <a:pt x="11265046" y="1118098"/>
                  <a:pt x="11128427" y="1118098"/>
                </a:cubicBezTo>
                <a:cubicBezTo>
                  <a:pt x="10855190" y="1118098"/>
                  <a:pt x="10547798" y="1136427"/>
                  <a:pt x="10308716" y="1173086"/>
                </a:cubicBezTo>
                <a:cubicBezTo>
                  <a:pt x="10308716" y="1063109"/>
                  <a:pt x="10308716" y="1063109"/>
                  <a:pt x="10308716" y="1063109"/>
                </a:cubicBezTo>
                <a:cubicBezTo>
                  <a:pt x="10786880" y="989792"/>
                  <a:pt x="11230892" y="898144"/>
                  <a:pt x="11709058" y="788167"/>
                </a:cubicBezTo>
                <a:cubicBezTo>
                  <a:pt x="11333355" y="751508"/>
                  <a:pt x="10957654" y="879815"/>
                  <a:pt x="10786880" y="788167"/>
                </a:cubicBezTo>
                <a:cubicBezTo>
                  <a:pt x="11299201" y="678191"/>
                  <a:pt x="11948140" y="769838"/>
                  <a:pt x="12323841" y="586543"/>
                </a:cubicBezTo>
                <a:cubicBezTo>
                  <a:pt x="12153068" y="586543"/>
                  <a:pt x="11982294" y="586543"/>
                  <a:pt x="11811521" y="586543"/>
                </a:cubicBezTo>
                <a:cubicBezTo>
                  <a:pt x="11777367" y="513225"/>
                  <a:pt x="11879830" y="549885"/>
                  <a:pt x="11879830" y="494896"/>
                </a:cubicBezTo>
                <a:cubicBezTo>
                  <a:pt x="11811521" y="494896"/>
                  <a:pt x="11504129" y="513225"/>
                  <a:pt x="11401665" y="476566"/>
                </a:cubicBezTo>
                <a:cubicBezTo>
                  <a:pt x="11777367" y="421578"/>
                  <a:pt x="12084758" y="513225"/>
                  <a:pt x="12357996" y="384919"/>
                </a:cubicBezTo>
                <a:cubicBezTo>
                  <a:pt x="12050603" y="329931"/>
                  <a:pt x="11743211" y="366590"/>
                  <a:pt x="11538283" y="348260"/>
                </a:cubicBezTo>
                <a:cubicBezTo>
                  <a:pt x="11572439" y="329931"/>
                  <a:pt x="11606593" y="274942"/>
                  <a:pt x="11538283" y="293272"/>
                </a:cubicBezTo>
                <a:cubicBezTo>
                  <a:pt x="11777367" y="183295"/>
                  <a:pt x="12084758" y="219954"/>
                  <a:pt x="12426305" y="183295"/>
                </a:cubicBezTo>
                <a:cubicBezTo>
                  <a:pt x="12904470" y="128307"/>
                  <a:pt x="13416790" y="0"/>
                  <a:pt x="13826647" y="0"/>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11" name="图片占位符 10"/>
          <p:cNvSpPr>
            <a:spLocks noGrp="1"/>
          </p:cNvSpPr>
          <p:nvPr>
            <p:ph type="pic" sz="quarter" idx="13"/>
          </p:nvPr>
        </p:nvSpPr>
        <p:spPr>
          <a:xfrm>
            <a:off x="0" y="0"/>
            <a:ext cx="2743200" cy="6858000"/>
          </a:xfrm>
        </p:spPr>
        <p:txBody>
          <a:bodyPr/>
          <a:lstStyle/>
          <a:p>
            <a:endParaRPr lang="zh-CN" altLang="en-US"/>
          </a:p>
        </p:txBody>
      </p:sp>
      <p:sp>
        <p:nvSpPr>
          <p:cNvPr id="12" name="图片占位符 10"/>
          <p:cNvSpPr>
            <a:spLocks noGrp="1"/>
          </p:cNvSpPr>
          <p:nvPr>
            <p:ph type="pic" sz="quarter" idx="14"/>
          </p:nvPr>
        </p:nvSpPr>
        <p:spPr>
          <a:xfrm>
            <a:off x="2971800" y="0"/>
            <a:ext cx="2743200" cy="6858000"/>
          </a:xfrm>
        </p:spPr>
        <p:txBody>
          <a:bodyPr/>
          <a:lstStyle/>
          <a:p>
            <a:endParaRPr lang="zh-CN" altLang="en-US"/>
          </a:p>
        </p:txBody>
      </p:sp>
      <p:sp>
        <p:nvSpPr>
          <p:cNvPr id="13" name="图片占位符 10"/>
          <p:cNvSpPr>
            <a:spLocks noGrp="1"/>
          </p:cNvSpPr>
          <p:nvPr>
            <p:ph type="pic" sz="quarter" idx="15"/>
          </p:nvPr>
        </p:nvSpPr>
        <p:spPr>
          <a:xfrm>
            <a:off x="5943600" y="0"/>
            <a:ext cx="2743200" cy="6858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0" y="0"/>
            <a:ext cx="12192000" cy="3429000"/>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88FEAE-00A8-46AF-94BF-61484135D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8C1468-E9F7-4FBF-8CD6-A3291817FFD4}" type="slidenum">
              <a:rPr lang="zh-CN" altLang="en-US" smtClean="0"/>
            </a:fld>
            <a:endParaRPr lang="zh-CN" altLang="en-US"/>
          </a:p>
        </p:txBody>
      </p:sp>
      <p:sp>
        <p:nvSpPr>
          <p:cNvPr id="7" name="图片占位符 6"/>
          <p:cNvSpPr>
            <a:spLocks noGrp="1"/>
          </p:cNvSpPr>
          <p:nvPr>
            <p:ph type="pic" sz="quarter" idx="13"/>
          </p:nvPr>
        </p:nvSpPr>
        <p:spPr>
          <a:xfrm>
            <a:off x="838200" y="1109636"/>
            <a:ext cx="2743200" cy="2427288"/>
          </a:xfrm>
        </p:spPr>
        <p:txBody>
          <a:bodyPr/>
          <a:lstStyle/>
          <a:p>
            <a:endParaRPr lang="zh-CN" altLang="en-US"/>
          </a:p>
        </p:txBody>
      </p:sp>
      <p:sp>
        <p:nvSpPr>
          <p:cNvPr id="8" name="图片占位符 6"/>
          <p:cNvSpPr>
            <a:spLocks noGrp="1"/>
          </p:cNvSpPr>
          <p:nvPr>
            <p:ph type="pic" sz="quarter" idx="14"/>
          </p:nvPr>
        </p:nvSpPr>
        <p:spPr>
          <a:xfrm>
            <a:off x="4495800" y="1109636"/>
            <a:ext cx="2743200" cy="2427288"/>
          </a:xfrm>
        </p:spPr>
        <p:txBody>
          <a:bodyPr/>
          <a:lstStyle/>
          <a:p>
            <a:endParaRPr lang="zh-CN" altLang="en-US"/>
          </a:p>
        </p:txBody>
      </p:sp>
      <p:sp>
        <p:nvSpPr>
          <p:cNvPr id="9" name="图片占位符 6"/>
          <p:cNvSpPr>
            <a:spLocks noGrp="1"/>
          </p:cNvSpPr>
          <p:nvPr>
            <p:ph type="pic" sz="quarter" idx="15"/>
          </p:nvPr>
        </p:nvSpPr>
        <p:spPr>
          <a:xfrm>
            <a:off x="8153400" y="1109636"/>
            <a:ext cx="2743200" cy="2427288"/>
          </a:xfrm>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20230" y="1"/>
            <a:ext cx="10488812" cy="4452627"/>
          </a:xfrm>
          <a:custGeom>
            <a:avLst/>
            <a:gdLst>
              <a:gd name="connsiteX0" fmla="*/ 12844930 w 20972162"/>
              <a:gd name="connsiteY0" fmla="*/ 0 h 8905253"/>
              <a:gd name="connsiteX1" fmla="*/ 19669233 w 20972162"/>
              <a:gd name="connsiteY1" fmla="*/ 0 h 8905253"/>
              <a:gd name="connsiteX2" fmla="*/ 19646821 w 20972162"/>
              <a:gd name="connsiteY2" fmla="*/ 35998 h 8905253"/>
              <a:gd name="connsiteX3" fmla="*/ 19541561 w 20972162"/>
              <a:gd name="connsiteY3" fmla="*/ 356224 h 8905253"/>
              <a:gd name="connsiteX4" fmla="*/ 19371711 w 20972162"/>
              <a:gd name="connsiteY4" fmla="*/ 670323 h 8905253"/>
              <a:gd name="connsiteX5" fmla="*/ 19372557 w 20972162"/>
              <a:gd name="connsiteY5" fmla="*/ 364424 h 8905253"/>
              <a:gd name="connsiteX6" fmla="*/ 19113745 w 20972162"/>
              <a:gd name="connsiteY6" fmla="*/ 597880 h 8905253"/>
              <a:gd name="connsiteX7" fmla="*/ 19357487 w 20972162"/>
              <a:gd name="connsiteY7" fmla="*/ 721990 h 8905253"/>
              <a:gd name="connsiteX8" fmla="*/ 19521417 w 20972162"/>
              <a:gd name="connsiteY8" fmla="*/ 2549182 h 8905253"/>
              <a:gd name="connsiteX9" fmla="*/ 19431611 w 20972162"/>
              <a:gd name="connsiteY9" fmla="*/ 2774438 h 8905253"/>
              <a:gd name="connsiteX10" fmla="*/ 19647749 w 20972162"/>
              <a:gd name="connsiteY10" fmla="*/ 2695981 h 8905253"/>
              <a:gd name="connsiteX11" fmla="*/ 19844355 w 20972162"/>
              <a:gd name="connsiteY11" fmla="*/ 2890346 h 8905253"/>
              <a:gd name="connsiteX12" fmla="*/ 19851351 w 20972162"/>
              <a:gd name="connsiteY12" fmla="*/ 2057394 h 8905253"/>
              <a:gd name="connsiteX13" fmla="*/ 19879801 w 20972162"/>
              <a:gd name="connsiteY13" fmla="*/ 1954060 h 8905253"/>
              <a:gd name="connsiteX14" fmla="*/ 20024815 w 20972162"/>
              <a:gd name="connsiteY14" fmla="*/ 2133937 h 8905253"/>
              <a:gd name="connsiteX15" fmla="*/ 20283627 w 20972162"/>
              <a:gd name="connsiteY15" fmla="*/ 1900481 h 8905253"/>
              <a:gd name="connsiteX16" fmla="*/ 20455399 w 20972162"/>
              <a:gd name="connsiteY16" fmla="*/ 2588822 h 8905253"/>
              <a:gd name="connsiteX17" fmla="*/ 20927811 w 20972162"/>
              <a:gd name="connsiteY17" fmla="*/ 3194606 h 8905253"/>
              <a:gd name="connsiteX18" fmla="*/ 20824625 w 20972162"/>
              <a:gd name="connsiteY18" fmla="*/ 3165629 h 8905253"/>
              <a:gd name="connsiteX19" fmla="*/ 20709983 w 20972162"/>
              <a:gd name="connsiteY19" fmla="*/ 3884860 h 8905253"/>
              <a:gd name="connsiteX20" fmla="*/ 20475161 w 20972162"/>
              <a:gd name="connsiteY20" fmla="*/ 3930239 h 8905253"/>
              <a:gd name="connsiteX21" fmla="*/ 20192361 w 20972162"/>
              <a:gd name="connsiteY21" fmla="*/ 4351772 h 8905253"/>
              <a:gd name="connsiteX22" fmla="*/ 20117625 w 20972162"/>
              <a:gd name="connsiteY22" fmla="*/ 4219462 h 8905253"/>
              <a:gd name="connsiteX23" fmla="*/ 20046501 w 20972162"/>
              <a:gd name="connsiteY23" fmla="*/ 4477795 h 8905253"/>
              <a:gd name="connsiteX24" fmla="*/ 19519115 w 20972162"/>
              <a:gd name="connsiteY24" fmla="*/ 5081117 h 8905253"/>
              <a:gd name="connsiteX25" fmla="*/ 19067311 w 20972162"/>
              <a:gd name="connsiteY25" fmla="*/ 5510852 h 8905253"/>
              <a:gd name="connsiteX26" fmla="*/ 19310205 w 20972162"/>
              <a:gd name="connsiteY26" fmla="*/ 5940860 h 8905253"/>
              <a:gd name="connsiteX27" fmla="*/ 19183875 w 20972162"/>
              <a:gd name="connsiteY27" fmla="*/ 5794061 h 8905253"/>
              <a:gd name="connsiteX28" fmla="*/ 18873471 w 20972162"/>
              <a:gd name="connsiteY28" fmla="*/ 6013029 h 8905253"/>
              <a:gd name="connsiteX29" fmla="*/ 18648415 w 20972162"/>
              <a:gd name="connsiteY29" fmla="*/ 5921997 h 8905253"/>
              <a:gd name="connsiteX30" fmla="*/ 18577291 w 20972162"/>
              <a:gd name="connsiteY30" fmla="*/ 6180329 h 8905253"/>
              <a:gd name="connsiteX31" fmla="*/ 18319325 w 20972162"/>
              <a:gd name="connsiteY31" fmla="*/ 6107887 h 8905253"/>
              <a:gd name="connsiteX32" fmla="*/ 18125487 w 20972162"/>
              <a:gd name="connsiteY32" fmla="*/ 6610064 h 8905253"/>
              <a:gd name="connsiteX33" fmla="*/ 18149477 w 20972162"/>
              <a:gd name="connsiteY33" fmla="*/ 6421986 h 8905253"/>
              <a:gd name="connsiteX34" fmla="*/ 18021455 w 20972162"/>
              <a:gd name="connsiteY34" fmla="*/ 6886985 h 8905253"/>
              <a:gd name="connsiteX35" fmla="*/ 17824847 w 20972162"/>
              <a:gd name="connsiteY35" fmla="*/ 6692620 h 8905253"/>
              <a:gd name="connsiteX36" fmla="*/ 17716357 w 20972162"/>
              <a:gd name="connsiteY36" fmla="*/ 6884798 h 8905253"/>
              <a:gd name="connsiteX37" fmla="*/ 17922729 w 20972162"/>
              <a:gd name="connsiteY37" fmla="*/ 6942752 h 8905253"/>
              <a:gd name="connsiteX38" fmla="*/ 17578571 w 20972162"/>
              <a:gd name="connsiteY38" fmla="*/ 7486208 h 8905253"/>
              <a:gd name="connsiteX39" fmla="*/ 17438015 w 20972162"/>
              <a:gd name="connsiteY39" fmla="*/ 7391075 h 8905253"/>
              <a:gd name="connsiteX40" fmla="*/ 17687063 w 20972162"/>
              <a:gd name="connsiteY40" fmla="*/ 7294030 h 8905253"/>
              <a:gd name="connsiteX41" fmla="*/ 17622935 w 20972162"/>
              <a:gd name="connsiteY41" fmla="*/ 6719410 h 8905253"/>
              <a:gd name="connsiteX42" fmla="*/ 17685139 w 20972162"/>
              <a:gd name="connsiteY42" fmla="*/ 6291589 h 8905253"/>
              <a:gd name="connsiteX43" fmla="*/ 17783865 w 20972162"/>
              <a:gd name="connsiteY43" fmla="*/ 6235822 h 8905253"/>
              <a:gd name="connsiteX44" fmla="*/ 17921651 w 20972162"/>
              <a:gd name="connsiteY44" fmla="*/ 5634413 h 8905253"/>
              <a:gd name="connsiteX45" fmla="*/ 17728657 w 20972162"/>
              <a:gd name="connsiteY45" fmla="*/ 5830691 h 8905253"/>
              <a:gd name="connsiteX46" fmla="*/ 17682369 w 20972162"/>
              <a:gd name="connsiteY46" fmla="*/ 5595047 h 8905253"/>
              <a:gd name="connsiteX47" fmla="*/ 17559653 w 20972162"/>
              <a:gd name="connsiteY47" fmla="*/ 5838892 h 8905253"/>
              <a:gd name="connsiteX48" fmla="*/ 17756261 w 20972162"/>
              <a:gd name="connsiteY48" fmla="*/ 6033257 h 8905253"/>
              <a:gd name="connsiteX49" fmla="*/ 17544583 w 20972162"/>
              <a:gd name="connsiteY49" fmla="*/ 6196457 h 8905253"/>
              <a:gd name="connsiteX50" fmla="*/ 17380885 w 20972162"/>
              <a:gd name="connsiteY50" fmla="*/ 5983503 h 8905253"/>
              <a:gd name="connsiteX51" fmla="*/ 17414639 w 20972162"/>
              <a:gd name="connsiteY51" fmla="*/ 5659015 h 8905253"/>
              <a:gd name="connsiteX52" fmla="*/ 17193197 w 20972162"/>
              <a:gd name="connsiteY52" fmla="*/ 5958627 h 8905253"/>
              <a:gd name="connsiteX53" fmla="*/ 17323987 w 20972162"/>
              <a:gd name="connsiteY53" fmla="*/ 6190169 h 8905253"/>
              <a:gd name="connsiteX54" fmla="*/ 17130993 w 20972162"/>
              <a:gd name="connsiteY54" fmla="*/ 6386448 h 8905253"/>
              <a:gd name="connsiteX55" fmla="*/ 17181741 w 20972162"/>
              <a:gd name="connsiteY55" fmla="*/ 6706835 h 8905253"/>
              <a:gd name="connsiteX56" fmla="*/ 16994053 w 20972162"/>
              <a:gd name="connsiteY56" fmla="*/ 6681958 h 8905253"/>
              <a:gd name="connsiteX57" fmla="*/ 17046491 w 20972162"/>
              <a:gd name="connsiteY57" fmla="*/ 6390548 h 8905253"/>
              <a:gd name="connsiteX58" fmla="*/ 16877487 w 20972162"/>
              <a:gd name="connsiteY58" fmla="*/ 6398749 h 8905253"/>
              <a:gd name="connsiteX59" fmla="*/ 16601683 w 20972162"/>
              <a:gd name="connsiteY59" fmla="*/ 5987330 h 8905253"/>
              <a:gd name="connsiteX60" fmla="*/ 16229919 w 20972162"/>
              <a:gd name="connsiteY60" fmla="*/ 6328219 h 8905253"/>
              <a:gd name="connsiteX61" fmla="*/ 16210391 w 20972162"/>
              <a:gd name="connsiteY61" fmla="*/ 6601040 h 8905253"/>
              <a:gd name="connsiteX62" fmla="*/ 16168563 w 20972162"/>
              <a:gd name="connsiteY62" fmla="*/ 6450141 h 8905253"/>
              <a:gd name="connsiteX63" fmla="*/ 15837783 w 20972162"/>
              <a:gd name="connsiteY63" fmla="*/ 7247829 h 8905253"/>
              <a:gd name="connsiteX64" fmla="*/ 15749667 w 20972162"/>
              <a:gd name="connsiteY64" fmla="*/ 6861286 h 8905253"/>
              <a:gd name="connsiteX65" fmla="*/ 15612726 w 20972162"/>
              <a:gd name="connsiteY65" fmla="*/ 7156797 h 8905253"/>
              <a:gd name="connsiteX66" fmla="*/ 15415273 w 20972162"/>
              <a:gd name="connsiteY66" fmla="*/ 7268331 h 8905253"/>
              <a:gd name="connsiteX67" fmla="*/ 15208900 w 20972162"/>
              <a:gd name="connsiteY67" fmla="*/ 7210377 h 8905253"/>
              <a:gd name="connsiteX68" fmla="*/ 15123553 w 20972162"/>
              <a:gd name="connsiteY68" fmla="*/ 7520376 h 8905253"/>
              <a:gd name="connsiteX69" fmla="*/ 15433957 w 20972162"/>
              <a:gd name="connsiteY69" fmla="*/ 7301409 h 8905253"/>
              <a:gd name="connsiteX70" fmla="*/ 15121862 w 20972162"/>
              <a:gd name="connsiteY70" fmla="*/ 8132174 h 8905253"/>
              <a:gd name="connsiteX71" fmla="*/ 15337154 w 20972162"/>
              <a:gd name="connsiteY71" fmla="*/ 8359616 h 8905253"/>
              <a:gd name="connsiteX72" fmla="*/ 15191294 w 20972162"/>
              <a:gd name="connsiteY72" fmla="*/ 8485639 h 8905253"/>
              <a:gd name="connsiteX73" fmla="*/ 15107637 w 20972162"/>
              <a:gd name="connsiteY73" fmla="*/ 8183841 h 8905253"/>
              <a:gd name="connsiteX74" fmla="*/ 14764325 w 20972162"/>
              <a:gd name="connsiteY74" fmla="*/ 8421396 h 8905253"/>
              <a:gd name="connsiteX75" fmla="*/ 14780240 w 20972162"/>
              <a:gd name="connsiteY75" fmla="*/ 7757933 h 8905253"/>
              <a:gd name="connsiteX76" fmla="*/ 14907415 w 20972162"/>
              <a:gd name="connsiteY76" fmla="*/ 7598833 h 8905253"/>
              <a:gd name="connsiteX77" fmla="*/ 14657524 w 20972162"/>
              <a:gd name="connsiteY77" fmla="*/ 8001777 h 8905253"/>
              <a:gd name="connsiteX78" fmla="*/ 14135442 w 20972162"/>
              <a:gd name="connsiteY78" fmla="*/ 8383945 h 8905253"/>
              <a:gd name="connsiteX79" fmla="*/ 13495949 w 20972162"/>
              <a:gd name="connsiteY79" fmla="*/ 8788802 h 8905253"/>
              <a:gd name="connsiteX80" fmla="*/ 13769830 w 20972162"/>
              <a:gd name="connsiteY80" fmla="*/ 8197781 h 8905253"/>
              <a:gd name="connsiteX81" fmla="*/ 13473651 w 20972162"/>
              <a:gd name="connsiteY81" fmla="*/ 8365081 h 8905253"/>
              <a:gd name="connsiteX82" fmla="*/ 13385535 w 20972162"/>
              <a:gd name="connsiteY82" fmla="*/ 7978539 h 8905253"/>
              <a:gd name="connsiteX83" fmla="*/ 13268124 w 20972162"/>
              <a:gd name="connsiteY83" fmla="*/ 8001228 h 8905253"/>
              <a:gd name="connsiteX84" fmla="*/ 13207611 w 20972162"/>
              <a:gd name="connsiteY84" fmla="*/ 7817252 h 8905253"/>
              <a:gd name="connsiteX85" fmla="*/ 13023537 w 20972162"/>
              <a:gd name="connsiteY85" fmla="*/ 8183018 h 8905253"/>
              <a:gd name="connsiteX86" fmla="*/ 12815474 w 20972162"/>
              <a:gd name="connsiteY86" fmla="*/ 8736861 h 8905253"/>
              <a:gd name="connsiteX87" fmla="*/ 12623326 w 20972162"/>
              <a:gd name="connsiteY87" fmla="*/ 8627240 h 8905253"/>
              <a:gd name="connsiteX88" fmla="*/ 12718438 w 20972162"/>
              <a:gd name="connsiteY88" fmla="*/ 8180831 h 8905253"/>
              <a:gd name="connsiteX89" fmla="*/ 12873218 w 20972162"/>
              <a:gd name="connsiteY89" fmla="*/ 8224296 h 8905253"/>
              <a:gd name="connsiteX90" fmla="*/ 12878523 w 20972162"/>
              <a:gd name="connsiteY90" fmla="*/ 8003142 h 8905253"/>
              <a:gd name="connsiteX91" fmla="*/ 12728203 w 20972162"/>
              <a:gd name="connsiteY91" fmla="*/ 8044420 h 8905253"/>
              <a:gd name="connsiteX92" fmla="*/ 12732662 w 20972162"/>
              <a:gd name="connsiteY92" fmla="*/ 8129164 h 8905253"/>
              <a:gd name="connsiteX93" fmla="*/ 12530749 w 20972162"/>
              <a:gd name="connsiteY93" fmla="*/ 8155954 h 8905253"/>
              <a:gd name="connsiteX94" fmla="*/ 12536054 w 20972162"/>
              <a:gd name="connsiteY94" fmla="*/ 7934799 h 8905253"/>
              <a:gd name="connsiteX95" fmla="*/ 12338602 w 20972162"/>
              <a:gd name="connsiteY95" fmla="*/ 8046333 h 8905253"/>
              <a:gd name="connsiteX96" fmla="*/ 12319072 w 20972162"/>
              <a:gd name="connsiteY96" fmla="*/ 8319154 h 8905253"/>
              <a:gd name="connsiteX97" fmla="*/ 12102934 w 20972162"/>
              <a:gd name="connsiteY97" fmla="*/ 8397611 h 8905253"/>
              <a:gd name="connsiteX98" fmla="*/ 12239875 w 20972162"/>
              <a:gd name="connsiteY98" fmla="*/ 8102100 h 8905253"/>
              <a:gd name="connsiteX99" fmla="*/ 12141148 w 20972162"/>
              <a:gd name="connsiteY99" fmla="*/ 8157867 h 8905253"/>
              <a:gd name="connsiteX100" fmla="*/ 12616943 w 20972162"/>
              <a:gd name="connsiteY100" fmla="*/ 7540056 h 8905253"/>
              <a:gd name="connsiteX101" fmla="*/ 10045592 w 20972162"/>
              <a:gd name="connsiteY101" fmla="*/ 8905253 h 8905253"/>
              <a:gd name="connsiteX102" fmla="*/ 12293159 w 20972162"/>
              <a:gd name="connsiteY102" fmla="*/ 7504791 h 8905253"/>
              <a:gd name="connsiteX103" fmla="*/ 10822026 w 20972162"/>
              <a:gd name="connsiteY103" fmla="*/ 8204885 h 8905253"/>
              <a:gd name="connsiteX104" fmla="*/ 12185513 w 20972162"/>
              <a:gd name="connsiteY104" fmla="*/ 7391070 h 8905253"/>
              <a:gd name="connsiteX105" fmla="*/ 10860239 w 20972162"/>
              <a:gd name="connsiteY105" fmla="*/ 7965142 h 8905253"/>
              <a:gd name="connsiteX106" fmla="*/ 10277645 w 20972162"/>
              <a:gd name="connsiteY106" fmla="*/ 8163333 h 8905253"/>
              <a:gd name="connsiteX107" fmla="*/ 10150469 w 20972162"/>
              <a:gd name="connsiteY107" fmla="*/ 8322433 h 8905253"/>
              <a:gd name="connsiteX108" fmla="*/ 9784012 w 20972162"/>
              <a:gd name="connsiteY108" fmla="*/ 8442167 h 8905253"/>
              <a:gd name="connsiteX109" fmla="*/ 8525402 w 20972162"/>
              <a:gd name="connsiteY109" fmla="*/ 8673162 h 8905253"/>
              <a:gd name="connsiteX110" fmla="*/ 8811817 w 20972162"/>
              <a:gd name="connsiteY110" fmla="*/ 8642272 h 8905253"/>
              <a:gd name="connsiteX111" fmla="*/ 9033259 w 20972162"/>
              <a:gd name="connsiteY111" fmla="*/ 8342661 h 8905253"/>
              <a:gd name="connsiteX112" fmla="*/ 9126681 w 20972162"/>
              <a:gd name="connsiteY112" fmla="*/ 8508048 h 8905253"/>
              <a:gd name="connsiteX113" fmla="*/ 11250686 w 20972162"/>
              <a:gd name="connsiteY113" fmla="*/ 7657330 h 8905253"/>
              <a:gd name="connsiteX114" fmla="*/ 11326269 w 20972162"/>
              <a:gd name="connsiteY114" fmla="*/ 7483741 h 8905253"/>
              <a:gd name="connsiteX115" fmla="*/ 10912678 w 20972162"/>
              <a:gd name="connsiteY115" fmla="*/ 7673731 h 8905253"/>
              <a:gd name="connsiteX116" fmla="*/ 11006945 w 20972162"/>
              <a:gd name="connsiteY116" fmla="*/ 7533220 h 8905253"/>
              <a:gd name="connsiteX117" fmla="*/ 11561935 w 20972162"/>
              <a:gd name="connsiteY117" fmla="*/ 7132463 h 8905253"/>
              <a:gd name="connsiteX118" fmla="*/ 11312889 w 20972162"/>
              <a:gd name="connsiteY118" fmla="*/ 7229508 h 8905253"/>
              <a:gd name="connsiteX119" fmla="*/ 10664477 w 20972162"/>
              <a:gd name="connsiteY119" fmla="*/ 7464878 h 8905253"/>
              <a:gd name="connsiteX120" fmla="*/ 10660018 w 20972162"/>
              <a:gd name="connsiteY120" fmla="*/ 7380133 h 8905253"/>
              <a:gd name="connsiteX121" fmla="*/ 11102057 w 20972162"/>
              <a:gd name="connsiteY121" fmla="*/ 7086810 h 8905253"/>
              <a:gd name="connsiteX122" fmla="*/ 9636229 w 20972162"/>
              <a:gd name="connsiteY122" fmla="*/ 7565749 h 8905253"/>
              <a:gd name="connsiteX123" fmla="*/ 7743430 w 20972162"/>
              <a:gd name="connsiteY123" fmla="*/ 7980447 h 8905253"/>
              <a:gd name="connsiteX124" fmla="*/ 7687378 w 20972162"/>
              <a:gd name="connsiteY124" fmla="*/ 7881214 h 8905253"/>
              <a:gd name="connsiteX125" fmla="*/ 6321967 w 20972162"/>
              <a:gd name="connsiteY125" fmla="*/ 7692589 h 8905253"/>
              <a:gd name="connsiteX126" fmla="*/ 6312203 w 20972162"/>
              <a:gd name="connsiteY126" fmla="*/ 7828999 h 8905253"/>
              <a:gd name="connsiteX127" fmla="*/ 5468028 w 20972162"/>
              <a:gd name="connsiteY127" fmla="*/ 7564105 h 8905253"/>
              <a:gd name="connsiteX128" fmla="*/ 5355923 w 20972162"/>
              <a:gd name="connsiteY128" fmla="*/ 7365639 h 8905253"/>
              <a:gd name="connsiteX129" fmla="*/ 4722579 w 20972162"/>
              <a:gd name="connsiteY129" fmla="*/ 7243444 h 8905253"/>
              <a:gd name="connsiteX130" fmla="*/ 4582025 w 20972162"/>
              <a:gd name="connsiteY130" fmla="*/ 7148311 h 8905253"/>
              <a:gd name="connsiteX131" fmla="*/ 4694975 w 20972162"/>
              <a:gd name="connsiteY131" fmla="*/ 7040878 h 8905253"/>
              <a:gd name="connsiteX132" fmla="*/ 4535736 w 20972162"/>
              <a:gd name="connsiteY132" fmla="*/ 6912668 h 8905253"/>
              <a:gd name="connsiteX133" fmla="*/ 4342743 w 20972162"/>
              <a:gd name="connsiteY133" fmla="*/ 7108946 h 8905253"/>
              <a:gd name="connsiteX134" fmla="*/ 4140831 w 20972162"/>
              <a:gd name="connsiteY134" fmla="*/ 7135735 h 8905253"/>
              <a:gd name="connsiteX135" fmla="*/ 4136371 w 20972162"/>
              <a:gd name="connsiteY135" fmla="*/ 7050992 h 8905253"/>
              <a:gd name="connsiteX136" fmla="*/ 4037645 w 20972162"/>
              <a:gd name="connsiteY136" fmla="*/ 7106758 h 8905253"/>
              <a:gd name="connsiteX137" fmla="*/ 3184550 w 20972162"/>
              <a:gd name="connsiteY137" fmla="*/ 6672376 h 8905253"/>
              <a:gd name="connsiteX138" fmla="*/ 3601756 w 20972162"/>
              <a:gd name="connsiteY138" fmla="*/ 6873028 h 8905253"/>
              <a:gd name="connsiteX139" fmla="*/ 3855262 w 20972162"/>
              <a:gd name="connsiteY139" fmla="*/ 6860727 h 8905253"/>
              <a:gd name="connsiteX140" fmla="*/ 3513640 w 20972162"/>
              <a:gd name="connsiteY140" fmla="*/ 6486486 h 8905253"/>
              <a:gd name="connsiteX141" fmla="*/ 3091128 w 20972162"/>
              <a:gd name="connsiteY141" fmla="*/ 6506988 h 8905253"/>
              <a:gd name="connsiteX142" fmla="*/ 2791335 w 20972162"/>
              <a:gd name="connsiteY142" fmla="*/ 6283646 h 8905253"/>
              <a:gd name="connsiteX143" fmla="*/ 2148229 w 20972162"/>
              <a:gd name="connsiteY143" fmla="*/ 6297860 h 8905253"/>
              <a:gd name="connsiteX144" fmla="*/ 2157993 w 20972162"/>
              <a:gd name="connsiteY144" fmla="*/ 6161449 h 8905253"/>
              <a:gd name="connsiteX145" fmla="*/ 2374130 w 20972162"/>
              <a:gd name="connsiteY145" fmla="*/ 6082993 h 8905253"/>
              <a:gd name="connsiteX146" fmla="*/ 2430183 w 20972162"/>
              <a:gd name="connsiteY146" fmla="*/ 6182226 h 8905253"/>
              <a:gd name="connsiteX147" fmla="*/ 2477316 w 20972162"/>
              <a:gd name="connsiteY147" fmla="*/ 6111970 h 8905253"/>
              <a:gd name="connsiteX148" fmla="*/ 1858198 w 20972162"/>
              <a:gd name="connsiteY148" fmla="*/ 5938108 h 8905253"/>
              <a:gd name="connsiteX149" fmla="*/ 1811064 w 20972162"/>
              <a:gd name="connsiteY149" fmla="*/ 6008364 h 8905253"/>
              <a:gd name="connsiteX150" fmla="*/ 0 w 20972162"/>
              <a:gd name="connsiteY150" fmla="*/ 5722418 h 8905253"/>
              <a:gd name="connsiteX151" fmla="*/ 1717643 w 20972162"/>
              <a:gd name="connsiteY151" fmla="*/ 5842976 h 8905253"/>
              <a:gd name="connsiteX152" fmla="*/ 2177523 w 20972162"/>
              <a:gd name="connsiteY152" fmla="*/ 5888629 h 8905253"/>
              <a:gd name="connsiteX153" fmla="*/ 2731667 w 20972162"/>
              <a:gd name="connsiteY153" fmla="*/ 5793771 h 8905253"/>
              <a:gd name="connsiteX154" fmla="*/ 2502151 w 20972162"/>
              <a:gd name="connsiteY154" fmla="*/ 5617995 h 8905253"/>
              <a:gd name="connsiteX155" fmla="*/ 2525294 w 20972162"/>
              <a:gd name="connsiteY155" fmla="*/ 5735816 h 8905253"/>
              <a:gd name="connsiteX156" fmla="*/ 1980915 w 20972162"/>
              <a:gd name="connsiteY156" fmla="*/ 5694263 h 8905253"/>
              <a:gd name="connsiteX157" fmla="*/ 1497891 w 20972162"/>
              <a:gd name="connsiteY157" fmla="*/ 5530789 h 8905253"/>
              <a:gd name="connsiteX158" fmla="*/ 1319968 w 20972162"/>
              <a:gd name="connsiteY158" fmla="*/ 5369502 h 8905253"/>
              <a:gd name="connsiteX159" fmla="*/ 1080687 w 20972162"/>
              <a:gd name="connsiteY159" fmla="*/ 5330136 h 8905253"/>
              <a:gd name="connsiteX160" fmla="*/ 1418694 w 20972162"/>
              <a:gd name="connsiteY160" fmla="*/ 5313735 h 8905253"/>
              <a:gd name="connsiteX161" fmla="*/ 2418494 w 20972162"/>
              <a:gd name="connsiteY161" fmla="*/ 5316196 h 8905253"/>
              <a:gd name="connsiteX162" fmla="*/ 2564353 w 20972162"/>
              <a:gd name="connsiteY162" fmla="*/ 5190174 h 8905253"/>
              <a:gd name="connsiteX163" fmla="*/ 2817861 w 20972162"/>
              <a:gd name="connsiteY163" fmla="*/ 5177872 h 8905253"/>
              <a:gd name="connsiteX164" fmla="*/ 3226146 w 20972162"/>
              <a:gd name="connsiteY164" fmla="*/ 5209037 h 8905253"/>
              <a:gd name="connsiteX165" fmla="*/ 3301728 w 20972162"/>
              <a:gd name="connsiteY165" fmla="*/ 5035448 h 8905253"/>
              <a:gd name="connsiteX166" fmla="*/ 3475191 w 20972162"/>
              <a:gd name="connsiteY166" fmla="*/ 5111992 h 8905253"/>
              <a:gd name="connsiteX167" fmla="*/ 3536550 w 20972162"/>
              <a:gd name="connsiteY167" fmla="*/ 4990069 h 8905253"/>
              <a:gd name="connsiteX168" fmla="*/ 3986663 w 20972162"/>
              <a:gd name="connsiteY168" fmla="*/ 5172132 h 8905253"/>
              <a:gd name="connsiteX169" fmla="*/ 4160973 w 20972162"/>
              <a:gd name="connsiteY169" fmla="*/ 4942777 h 8905253"/>
              <a:gd name="connsiteX170" fmla="*/ 4278383 w 20972162"/>
              <a:gd name="connsiteY170" fmla="*/ 4920088 h 8905253"/>
              <a:gd name="connsiteX171" fmla="*/ 4287303 w 20972162"/>
              <a:gd name="connsiteY171" fmla="*/ 5089576 h 8905253"/>
              <a:gd name="connsiteX172" fmla="*/ 4583483 w 20972162"/>
              <a:gd name="connsiteY172" fmla="*/ 4922275 h 8905253"/>
              <a:gd name="connsiteX173" fmla="*/ 5094954 w 20972162"/>
              <a:gd name="connsiteY173" fmla="*/ 4982416 h 8905253"/>
              <a:gd name="connsiteX174" fmla="*/ 5104720 w 20972162"/>
              <a:gd name="connsiteY174" fmla="*/ 4846005 h 8905253"/>
              <a:gd name="connsiteX175" fmla="*/ 5255039 w 20972162"/>
              <a:gd name="connsiteY175" fmla="*/ 4804727 h 8905253"/>
              <a:gd name="connsiteX176" fmla="*/ 5311092 w 20972162"/>
              <a:gd name="connsiteY176" fmla="*/ 4903960 h 8905253"/>
              <a:gd name="connsiteX177" fmla="*/ 5813644 w 20972162"/>
              <a:gd name="connsiteY177" fmla="*/ 4794613 h 8905253"/>
              <a:gd name="connsiteX178" fmla="*/ 6762696 w 20972162"/>
              <a:gd name="connsiteY178" fmla="*/ 4476687 h 8905253"/>
              <a:gd name="connsiteX179" fmla="*/ 7711747 w 20972162"/>
              <a:gd name="connsiteY179" fmla="*/ 4158761 h 8905253"/>
              <a:gd name="connsiteX180" fmla="*/ 7548048 w 20972162"/>
              <a:gd name="connsiteY180" fmla="*/ 3945807 h 8905253"/>
              <a:gd name="connsiteX181" fmla="*/ 7219805 w 20972162"/>
              <a:gd name="connsiteY181" fmla="*/ 3825798 h 8905253"/>
              <a:gd name="connsiteX182" fmla="*/ 6881797 w 20972162"/>
              <a:gd name="connsiteY182" fmla="*/ 3842199 h 8905253"/>
              <a:gd name="connsiteX183" fmla="*/ 7849533 w 20972162"/>
              <a:gd name="connsiteY183" fmla="*/ 3557351 h 8905253"/>
              <a:gd name="connsiteX184" fmla="*/ 9197950 w 20972162"/>
              <a:gd name="connsiteY184" fmla="*/ 3101102 h 8905253"/>
              <a:gd name="connsiteX185" fmla="*/ 10589041 w 20972162"/>
              <a:gd name="connsiteY185" fmla="*/ 2489852 h 8905253"/>
              <a:gd name="connsiteX186" fmla="*/ 9094764 w 20972162"/>
              <a:gd name="connsiteY186" fmla="*/ 3072125 h 8905253"/>
              <a:gd name="connsiteX187" fmla="*/ 8686478 w 20972162"/>
              <a:gd name="connsiteY187" fmla="*/ 3040960 h 8905253"/>
              <a:gd name="connsiteX188" fmla="*/ 8470341 w 20972162"/>
              <a:gd name="connsiteY188" fmla="*/ 3119416 h 8905253"/>
              <a:gd name="connsiteX189" fmla="*/ 8465881 w 20972162"/>
              <a:gd name="connsiteY189" fmla="*/ 3034672 h 8905253"/>
              <a:gd name="connsiteX190" fmla="*/ 7338907 w 20972162"/>
              <a:gd name="connsiteY190" fmla="*/ 3191311 h 8905253"/>
              <a:gd name="connsiteX191" fmla="*/ 7310458 w 20972162"/>
              <a:gd name="connsiteY191" fmla="*/ 3294644 h 8905253"/>
              <a:gd name="connsiteX192" fmla="*/ 7095166 w 20972162"/>
              <a:gd name="connsiteY192" fmla="*/ 3067202 h 8905253"/>
              <a:gd name="connsiteX193" fmla="*/ 6752698 w 20972162"/>
              <a:gd name="connsiteY193" fmla="*/ 2998860 h 8905253"/>
              <a:gd name="connsiteX194" fmla="*/ 6555245 w 20972162"/>
              <a:gd name="connsiteY194" fmla="*/ 3110393 h 8905253"/>
              <a:gd name="connsiteX195" fmla="*/ 6081142 w 20972162"/>
              <a:gd name="connsiteY195" fmla="*/ 3116407 h 8905253"/>
              <a:gd name="connsiteX196" fmla="*/ 12837539 w 20972162"/>
              <a:gd name="connsiteY196" fmla="*/ 7011 h 89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0972162" h="8905253">
                <a:moveTo>
                  <a:pt x="12844930" y="0"/>
                </a:moveTo>
                <a:lnTo>
                  <a:pt x="19669233" y="0"/>
                </a:lnTo>
                <a:lnTo>
                  <a:pt x="19646821" y="35998"/>
                </a:lnTo>
                <a:cubicBezTo>
                  <a:pt x="19581069" y="125975"/>
                  <a:pt x="19471495" y="232183"/>
                  <a:pt x="19541561" y="356224"/>
                </a:cubicBezTo>
                <a:cubicBezTo>
                  <a:pt x="19306739" y="401603"/>
                  <a:pt x="19503347" y="595967"/>
                  <a:pt x="19371711" y="670323"/>
                </a:cubicBezTo>
                <a:cubicBezTo>
                  <a:pt x="19348567" y="552502"/>
                  <a:pt x="19395701" y="482246"/>
                  <a:pt x="19372557" y="364424"/>
                </a:cubicBezTo>
                <a:cubicBezTo>
                  <a:pt x="19278289" y="504935"/>
                  <a:pt x="19296973" y="538013"/>
                  <a:pt x="19113745" y="597880"/>
                </a:cubicBezTo>
                <a:cubicBezTo>
                  <a:pt x="19202707" y="678524"/>
                  <a:pt x="19287209" y="674424"/>
                  <a:pt x="19357487" y="721990"/>
                </a:cubicBezTo>
                <a:cubicBezTo>
                  <a:pt x="19576393" y="1340075"/>
                  <a:pt x="19203785" y="1986864"/>
                  <a:pt x="19521417" y="2549182"/>
                </a:cubicBezTo>
                <a:cubicBezTo>
                  <a:pt x="19507193" y="2600849"/>
                  <a:pt x="19530337" y="2718671"/>
                  <a:pt x="19431611" y="2774438"/>
                </a:cubicBezTo>
                <a:cubicBezTo>
                  <a:pt x="19567705" y="2784826"/>
                  <a:pt x="19544561" y="2667004"/>
                  <a:pt x="19647749" y="2695981"/>
                </a:cubicBezTo>
                <a:cubicBezTo>
                  <a:pt x="19685117" y="2762136"/>
                  <a:pt x="19745629" y="2946113"/>
                  <a:pt x="19844355" y="2890346"/>
                </a:cubicBezTo>
                <a:cubicBezTo>
                  <a:pt x="19896795" y="2598936"/>
                  <a:pt x="19911865" y="2241370"/>
                  <a:pt x="19851351" y="2057394"/>
                </a:cubicBezTo>
                <a:cubicBezTo>
                  <a:pt x="19813983" y="1991238"/>
                  <a:pt x="19987447" y="2067782"/>
                  <a:pt x="19879801" y="1954060"/>
                </a:cubicBezTo>
                <a:cubicBezTo>
                  <a:pt x="19964303" y="1949960"/>
                  <a:pt x="19954539" y="2086371"/>
                  <a:pt x="20024815" y="2133937"/>
                </a:cubicBezTo>
                <a:cubicBezTo>
                  <a:pt x="20123543" y="2078170"/>
                  <a:pt x="20077253" y="1842526"/>
                  <a:pt x="20283627" y="1900481"/>
                </a:cubicBezTo>
                <a:cubicBezTo>
                  <a:pt x="20226729" y="2107147"/>
                  <a:pt x="20427795" y="2386256"/>
                  <a:pt x="20455399" y="2588822"/>
                </a:cubicBezTo>
                <a:cubicBezTo>
                  <a:pt x="20764959" y="2675753"/>
                  <a:pt x="21093201" y="2795762"/>
                  <a:pt x="20927811" y="3194606"/>
                </a:cubicBezTo>
                <a:cubicBezTo>
                  <a:pt x="20866453" y="3316528"/>
                  <a:pt x="20857535" y="3147040"/>
                  <a:pt x="20824625" y="3165629"/>
                </a:cubicBezTo>
                <a:cubicBezTo>
                  <a:pt x="20565815" y="3399085"/>
                  <a:pt x="20710829" y="3578961"/>
                  <a:pt x="20709983" y="3884860"/>
                </a:cubicBezTo>
                <a:cubicBezTo>
                  <a:pt x="20611257" y="3940627"/>
                  <a:pt x="20531215" y="4029471"/>
                  <a:pt x="20475161" y="3930239"/>
                </a:cubicBezTo>
                <a:cubicBezTo>
                  <a:pt x="20347987" y="4089339"/>
                  <a:pt x="20389815" y="4240238"/>
                  <a:pt x="20192361" y="4351772"/>
                </a:cubicBezTo>
                <a:cubicBezTo>
                  <a:pt x="20154993" y="4285617"/>
                  <a:pt x="20136309" y="4252539"/>
                  <a:pt x="20117625" y="4219462"/>
                </a:cubicBezTo>
                <a:cubicBezTo>
                  <a:pt x="19985989" y="4293818"/>
                  <a:pt x="19990449" y="4378562"/>
                  <a:pt x="20046501" y="4477795"/>
                </a:cubicBezTo>
                <a:cubicBezTo>
                  <a:pt x="19853509" y="4674073"/>
                  <a:pt x="19552869" y="4756630"/>
                  <a:pt x="19519115" y="5081117"/>
                </a:cubicBezTo>
                <a:cubicBezTo>
                  <a:pt x="19340345" y="5225729"/>
                  <a:pt x="19142893" y="5337263"/>
                  <a:pt x="19067311" y="5510852"/>
                </a:cubicBezTo>
                <a:cubicBezTo>
                  <a:pt x="19160731" y="5676239"/>
                  <a:pt x="19319971" y="5804449"/>
                  <a:pt x="19310205" y="5940860"/>
                </a:cubicBezTo>
                <a:cubicBezTo>
                  <a:pt x="19244389" y="5978038"/>
                  <a:pt x="19136743" y="5864316"/>
                  <a:pt x="19183875" y="5794061"/>
                </a:cubicBezTo>
                <a:cubicBezTo>
                  <a:pt x="19033555" y="5835339"/>
                  <a:pt x="18986423" y="5905595"/>
                  <a:pt x="18873471" y="6013029"/>
                </a:cubicBezTo>
                <a:cubicBezTo>
                  <a:pt x="18770285" y="5984051"/>
                  <a:pt x="18798735" y="5880718"/>
                  <a:pt x="18648415" y="5921997"/>
                </a:cubicBezTo>
                <a:cubicBezTo>
                  <a:pt x="18601281" y="5992252"/>
                  <a:pt x="18624425" y="6110074"/>
                  <a:pt x="18577291" y="6180329"/>
                </a:cubicBezTo>
                <a:cubicBezTo>
                  <a:pt x="18492789" y="6184430"/>
                  <a:pt x="18436737" y="6085197"/>
                  <a:pt x="18319325" y="6107887"/>
                </a:cubicBezTo>
                <a:cubicBezTo>
                  <a:pt x="18346929" y="6310452"/>
                  <a:pt x="18285571" y="6432375"/>
                  <a:pt x="18125487" y="6610064"/>
                </a:cubicBezTo>
                <a:cubicBezTo>
                  <a:pt x="18121027" y="6525319"/>
                  <a:pt x="18186845" y="6488141"/>
                  <a:pt x="18149477" y="6421986"/>
                </a:cubicBezTo>
                <a:cubicBezTo>
                  <a:pt x="17937799" y="6585187"/>
                  <a:pt x="18148631" y="6727885"/>
                  <a:pt x="18021455" y="6886985"/>
                </a:cubicBezTo>
                <a:cubicBezTo>
                  <a:pt x="17998311" y="6769164"/>
                  <a:pt x="17895125" y="6740187"/>
                  <a:pt x="17824847" y="6692620"/>
                </a:cubicBezTo>
                <a:cubicBezTo>
                  <a:pt x="17707437" y="6715310"/>
                  <a:pt x="17815083" y="6829031"/>
                  <a:pt x="17716357" y="6884798"/>
                </a:cubicBezTo>
                <a:cubicBezTo>
                  <a:pt x="17739501" y="7002620"/>
                  <a:pt x="17866677" y="6843520"/>
                  <a:pt x="17922729" y="6942752"/>
                </a:cubicBezTo>
                <a:cubicBezTo>
                  <a:pt x="17865831" y="7149419"/>
                  <a:pt x="17761799" y="7426340"/>
                  <a:pt x="17578571" y="7486208"/>
                </a:cubicBezTo>
                <a:cubicBezTo>
                  <a:pt x="17588335" y="7349797"/>
                  <a:pt x="17494069" y="7490308"/>
                  <a:pt x="17438015" y="7391075"/>
                </a:cubicBezTo>
                <a:cubicBezTo>
                  <a:pt x="17480689" y="7236076"/>
                  <a:pt x="17607019" y="7382875"/>
                  <a:pt x="17687063" y="7294030"/>
                </a:cubicBezTo>
                <a:cubicBezTo>
                  <a:pt x="17607865" y="7076976"/>
                  <a:pt x="17749265" y="6866209"/>
                  <a:pt x="17622935" y="6719410"/>
                </a:cubicBezTo>
                <a:cubicBezTo>
                  <a:pt x="17787479" y="6626465"/>
                  <a:pt x="17718047" y="6273000"/>
                  <a:pt x="17685139" y="6291589"/>
                </a:cubicBezTo>
                <a:cubicBezTo>
                  <a:pt x="17610401" y="6159279"/>
                  <a:pt x="17769641" y="6287489"/>
                  <a:pt x="17783865" y="6235822"/>
                </a:cubicBezTo>
                <a:cubicBezTo>
                  <a:pt x="17911041" y="6076722"/>
                  <a:pt x="17864753" y="5841079"/>
                  <a:pt x="17921651" y="5634413"/>
                </a:cubicBezTo>
                <a:cubicBezTo>
                  <a:pt x="17748187" y="5557869"/>
                  <a:pt x="17794475" y="5793513"/>
                  <a:pt x="17728657" y="5830691"/>
                </a:cubicBezTo>
                <a:cubicBezTo>
                  <a:pt x="17573877" y="5787225"/>
                  <a:pt x="17738423" y="5694280"/>
                  <a:pt x="17682369" y="5595047"/>
                </a:cubicBezTo>
                <a:cubicBezTo>
                  <a:pt x="17579183" y="5566070"/>
                  <a:pt x="17625471" y="5801714"/>
                  <a:pt x="17559653" y="5838892"/>
                </a:cubicBezTo>
                <a:cubicBezTo>
                  <a:pt x="17615707" y="5938124"/>
                  <a:pt x="17714433" y="5882357"/>
                  <a:pt x="17756261" y="6033257"/>
                </a:cubicBezTo>
                <a:cubicBezTo>
                  <a:pt x="17742037" y="6084923"/>
                  <a:pt x="17610401" y="6159279"/>
                  <a:pt x="17544583" y="6196457"/>
                </a:cubicBezTo>
                <a:cubicBezTo>
                  <a:pt x="17540123" y="6111713"/>
                  <a:pt x="17436937" y="6082736"/>
                  <a:pt x="17380885" y="5983503"/>
                </a:cubicBezTo>
                <a:cubicBezTo>
                  <a:pt x="17526745" y="5857481"/>
                  <a:pt x="17371965" y="5814015"/>
                  <a:pt x="17414639" y="5659015"/>
                </a:cubicBezTo>
                <a:cubicBezTo>
                  <a:pt x="17278543" y="5648627"/>
                  <a:pt x="17343515" y="5917348"/>
                  <a:pt x="17193197" y="5958627"/>
                </a:cubicBezTo>
                <a:cubicBezTo>
                  <a:pt x="17230565" y="6024782"/>
                  <a:pt x="17173667" y="6231448"/>
                  <a:pt x="17323987" y="6190169"/>
                </a:cubicBezTo>
                <a:cubicBezTo>
                  <a:pt x="17328445" y="6274914"/>
                  <a:pt x="17285773" y="6429913"/>
                  <a:pt x="17130993" y="6386448"/>
                </a:cubicBezTo>
                <a:cubicBezTo>
                  <a:pt x="17083859" y="6456703"/>
                  <a:pt x="17191505" y="6570424"/>
                  <a:pt x="17181741" y="6706835"/>
                </a:cubicBezTo>
                <a:cubicBezTo>
                  <a:pt x="17115923" y="6744013"/>
                  <a:pt x="17059871" y="6644780"/>
                  <a:pt x="16994053" y="6681958"/>
                </a:cubicBezTo>
                <a:cubicBezTo>
                  <a:pt x="16989593" y="6597214"/>
                  <a:pt x="17018041" y="6493881"/>
                  <a:pt x="17046491" y="6390548"/>
                </a:cubicBezTo>
                <a:cubicBezTo>
                  <a:pt x="17009123" y="6324393"/>
                  <a:pt x="16943305" y="6361571"/>
                  <a:pt x="16877487" y="6398749"/>
                </a:cubicBezTo>
                <a:cubicBezTo>
                  <a:pt x="16864107" y="6144516"/>
                  <a:pt x="16615061" y="6241562"/>
                  <a:pt x="16601683" y="5987330"/>
                </a:cubicBezTo>
                <a:cubicBezTo>
                  <a:pt x="16437139" y="6080274"/>
                  <a:pt x="16413149" y="6268352"/>
                  <a:pt x="16229919" y="6328219"/>
                </a:cubicBezTo>
                <a:cubicBezTo>
                  <a:pt x="16201471" y="6431552"/>
                  <a:pt x="16290433" y="6512196"/>
                  <a:pt x="16210391" y="6601040"/>
                </a:cubicBezTo>
                <a:cubicBezTo>
                  <a:pt x="16092979" y="6623730"/>
                  <a:pt x="16205931" y="6516296"/>
                  <a:pt x="16168563" y="6450141"/>
                </a:cubicBezTo>
                <a:cubicBezTo>
                  <a:pt x="15891067" y="6650520"/>
                  <a:pt x="16045001" y="6999884"/>
                  <a:pt x="15837783" y="7247829"/>
                </a:cubicBezTo>
                <a:cubicBezTo>
                  <a:pt x="15866233" y="7144496"/>
                  <a:pt x="15791495" y="7012185"/>
                  <a:pt x="15749667" y="6861286"/>
                </a:cubicBezTo>
                <a:cubicBezTo>
                  <a:pt x="15669624" y="6950131"/>
                  <a:pt x="15641175" y="7053464"/>
                  <a:pt x="15612726" y="7156797"/>
                </a:cubicBezTo>
                <a:cubicBezTo>
                  <a:pt x="15509540" y="7127820"/>
                  <a:pt x="15495315" y="7179487"/>
                  <a:pt x="15415273" y="7268331"/>
                </a:cubicBezTo>
                <a:cubicBezTo>
                  <a:pt x="15439262" y="7080254"/>
                  <a:pt x="15250729" y="7361276"/>
                  <a:pt x="15208900" y="7210377"/>
                </a:cubicBezTo>
                <a:cubicBezTo>
                  <a:pt x="15128858" y="7299221"/>
                  <a:pt x="15100409" y="7402555"/>
                  <a:pt x="15123553" y="7520376"/>
                </a:cubicBezTo>
                <a:cubicBezTo>
                  <a:pt x="15240964" y="7497687"/>
                  <a:pt x="15475786" y="7452308"/>
                  <a:pt x="15433957" y="7301409"/>
                </a:cubicBezTo>
                <a:cubicBezTo>
                  <a:pt x="15630565" y="7495774"/>
                  <a:pt x="15225894" y="7855252"/>
                  <a:pt x="15121862" y="8132174"/>
                </a:cubicBezTo>
                <a:cubicBezTo>
                  <a:pt x="15206364" y="8128073"/>
                  <a:pt x="15262417" y="8227306"/>
                  <a:pt x="15337154" y="8359616"/>
                </a:cubicBezTo>
                <a:cubicBezTo>
                  <a:pt x="15322930" y="8411283"/>
                  <a:pt x="15257112" y="8448461"/>
                  <a:pt x="15191294" y="8485639"/>
                </a:cubicBezTo>
                <a:cubicBezTo>
                  <a:pt x="15186834" y="8400895"/>
                  <a:pt x="15112097" y="8268585"/>
                  <a:pt x="15107637" y="8183841"/>
                </a:cubicBezTo>
                <a:cubicBezTo>
                  <a:pt x="14938634" y="8192041"/>
                  <a:pt x="14984922" y="8427684"/>
                  <a:pt x="14764325" y="8421396"/>
                </a:cubicBezTo>
                <a:cubicBezTo>
                  <a:pt x="14614851" y="8156776"/>
                  <a:pt x="14962623" y="8003964"/>
                  <a:pt x="14780240" y="7757933"/>
                </a:cubicBezTo>
                <a:cubicBezTo>
                  <a:pt x="14808689" y="7654600"/>
                  <a:pt x="14982153" y="7731143"/>
                  <a:pt x="14907415" y="7598833"/>
                </a:cubicBezTo>
                <a:cubicBezTo>
                  <a:pt x="14738411" y="7607034"/>
                  <a:pt x="14667289" y="7865366"/>
                  <a:pt x="14657524" y="8001777"/>
                </a:cubicBezTo>
                <a:cubicBezTo>
                  <a:pt x="14522274" y="7685490"/>
                  <a:pt x="14032255" y="8354968"/>
                  <a:pt x="14135442" y="8383945"/>
                </a:cubicBezTo>
                <a:cubicBezTo>
                  <a:pt x="13905080" y="8514068"/>
                  <a:pt x="13853487" y="8499579"/>
                  <a:pt x="13495949" y="8788802"/>
                </a:cubicBezTo>
                <a:cubicBezTo>
                  <a:pt x="13398068" y="8538670"/>
                  <a:pt x="13886396" y="8480990"/>
                  <a:pt x="13769830" y="8197781"/>
                </a:cubicBezTo>
                <a:cubicBezTo>
                  <a:pt x="13666644" y="8168804"/>
                  <a:pt x="13525244" y="8379570"/>
                  <a:pt x="13473651" y="8365081"/>
                </a:cubicBezTo>
                <a:cubicBezTo>
                  <a:pt x="13347320" y="8218283"/>
                  <a:pt x="13427363" y="8129438"/>
                  <a:pt x="13385535" y="7978539"/>
                </a:cubicBezTo>
                <a:cubicBezTo>
                  <a:pt x="13366850" y="7945461"/>
                  <a:pt x="13319717" y="8015717"/>
                  <a:pt x="13268124" y="8001228"/>
                </a:cubicBezTo>
                <a:cubicBezTo>
                  <a:pt x="13230755" y="7935073"/>
                  <a:pt x="13296573" y="7897895"/>
                  <a:pt x="13207611" y="7817252"/>
                </a:cubicBezTo>
                <a:cubicBezTo>
                  <a:pt x="12949645" y="7744809"/>
                  <a:pt x="12939035" y="8187118"/>
                  <a:pt x="13023537" y="8183018"/>
                </a:cubicBezTo>
                <a:cubicBezTo>
                  <a:pt x="12896362" y="8342118"/>
                  <a:pt x="12942649" y="8577761"/>
                  <a:pt x="12815474" y="8736861"/>
                </a:cubicBezTo>
                <a:cubicBezTo>
                  <a:pt x="12712287" y="8707884"/>
                  <a:pt x="12689143" y="8590063"/>
                  <a:pt x="12623326" y="8627240"/>
                </a:cubicBezTo>
                <a:cubicBezTo>
                  <a:pt x="12515680" y="8513519"/>
                  <a:pt x="12811859" y="8346219"/>
                  <a:pt x="12718438" y="8180831"/>
                </a:cubicBezTo>
                <a:cubicBezTo>
                  <a:pt x="12798480" y="8091986"/>
                  <a:pt x="12821625" y="8209808"/>
                  <a:pt x="12873218" y="8224296"/>
                </a:cubicBezTo>
                <a:cubicBezTo>
                  <a:pt x="12920351" y="8154041"/>
                  <a:pt x="12967484" y="8083785"/>
                  <a:pt x="12878523" y="8003142"/>
                </a:cubicBezTo>
                <a:cubicBezTo>
                  <a:pt x="12859838" y="7970064"/>
                  <a:pt x="12798480" y="8091986"/>
                  <a:pt x="12728203" y="8044420"/>
                </a:cubicBezTo>
                <a:cubicBezTo>
                  <a:pt x="12676609" y="8029932"/>
                  <a:pt x="12713978" y="8096087"/>
                  <a:pt x="12732662" y="8129164"/>
                </a:cubicBezTo>
                <a:cubicBezTo>
                  <a:pt x="12652620" y="8218009"/>
                  <a:pt x="12629476" y="8100187"/>
                  <a:pt x="12530749" y="8155954"/>
                </a:cubicBezTo>
                <a:cubicBezTo>
                  <a:pt x="12474697" y="8056722"/>
                  <a:pt x="12592107" y="8034032"/>
                  <a:pt x="12536054" y="7934799"/>
                </a:cubicBezTo>
                <a:cubicBezTo>
                  <a:pt x="12517370" y="7901722"/>
                  <a:pt x="12404419" y="8009155"/>
                  <a:pt x="12338602" y="8046333"/>
                </a:cubicBezTo>
                <a:cubicBezTo>
                  <a:pt x="12291468" y="8116589"/>
                  <a:pt x="12417799" y="8263388"/>
                  <a:pt x="12319072" y="8319154"/>
                </a:cubicBezTo>
                <a:cubicBezTo>
                  <a:pt x="12220345" y="8374922"/>
                  <a:pt x="12182976" y="8308767"/>
                  <a:pt x="12102934" y="8397611"/>
                </a:cubicBezTo>
                <a:cubicBezTo>
                  <a:pt x="12079790" y="8279789"/>
                  <a:pt x="12314612" y="8234410"/>
                  <a:pt x="12239875" y="8102100"/>
                </a:cubicBezTo>
                <a:cubicBezTo>
                  <a:pt x="12221191" y="8069023"/>
                  <a:pt x="12174058" y="8139278"/>
                  <a:pt x="12141148" y="8157867"/>
                </a:cubicBezTo>
                <a:cubicBezTo>
                  <a:pt x="12282549" y="7947101"/>
                  <a:pt x="12527135" y="7765311"/>
                  <a:pt x="12616943" y="7540056"/>
                </a:cubicBezTo>
                <a:cubicBezTo>
                  <a:pt x="11723944" y="7957215"/>
                  <a:pt x="10910142" y="8591427"/>
                  <a:pt x="10045592" y="8905253"/>
                </a:cubicBezTo>
                <a:cubicBezTo>
                  <a:pt x="10596124" y="8419752"/>
                  <a:pt x="11747088" y="8075036"/>
                  <a:pt x="12293159" y="7504791"/>
                </a:cubicBezTo>
                <a:cubicBezTo>
                  <a:pt x="11856425" y="7576960"/>
                  <a:pt x="11343262" y="8128616"/>
                  <a:pt x="10822026" y="8204885"/>
                </a:cubicBezTo>
                <a:cubicBezTo>
                  <a:pt x="11127970" y="7901174"/>
                  <a:pt x="11743473" y="7684393"/>
                  <a:pt x="12185513" y="7391070"/>
                </a:cubicBezTo>
                <a:cubicBezTo>
                  <a:pt x="11904403" y="7200805"/>
                  <a:pt x="11344107" y="7822717"/>
                  <a:pt x="10860239" y="7965142"/>
                </a:cubicBezTo>
                <a:cubicBezTo>
                  <a:pt x="10761513" y="8020908"/>
                  <a:pt x="10460874" y="8103465"/>
                  <a:pt x="10277645" y="8163333"/>
                </a:cubicBezTo>
                <a:cubicBezTo>
                  <a:pt x="10211827" y="8200511"/>
                  <a:pt x="10094416" y="8223200"/>
                  <a:pt x="10150469" y="8322433"/>
                </a:cubicBezTo>
                <a:cubicBezTo>
                  <a:pt x="10028599" y="8260378"/>
                  <a:pt x="9826685" y="8287168"/>
                  <a:pt x="9784012" y="8442167"/>
                </a:cubicBezTo>
                <a:cubicBezTo>
                  <a:pt x="9394412" y="8444081"/>
                  <a:pt x="8886553" y="8774582"/>
                  <a:pt x="8525402" y="8673162"/>
                </a:cubicBezTo>
                <a:cubicBezTo>
                  <a:pt x="8572536" y="8602906"/>
                  <a:pt x="8727314" y="8646372"/>
                  <a:pt x="8811817" y="8642272"/>
                </a:cubicBezTo>
                <a:cubicBezTo>
                  <a:pt x="8873174" y="8520350"/>
                  <a:pt x="8850031" y="8402528"/>
                  <a:pt x="9033259" y="8342661"/>
                </a:cubicBezTo>
                <a:cubicBezTo>
                  <a:pt x="8971901" y="8464583"/>
                  <a:pt x="9051944" y="8375738"/>
                  <a:pt x="9126681" y="8508048"/>
                </a:cubicBezTo>
                <a:cubicBezTo>
                  <a:pt x="9840910" y="8235502"/>
                  <a:pt x="10484863" y="7915388"/>
                  <a:pt x="11250686" y="7657330"/>
                </a:cubicBezTo>
                <a:cubicBezTo>
                  <a:pt x="11316504" y="7620151"/>
                  <a:pt x="11208857" y="7506430"/>
                  <a:pt x="11326269" y="7483741"/>
                </a:cubicBezTo>
                <a:cubicBezTo>
                  <a:pt x="11204398" y="7421686"/>
                  <a:pt x="11044313" y="7599375"/>
                  <a:pt x="10912678" y="7673731"/>
                </a:cubicBezTo>
                <a:cubicBezTo>
                  <a:pt x="10823716" y="7593087"/>
                  <a:pt x="10974036" y="7551809"/>
                  <a:pt x="11006945" y="7533220"/>
                </a:cubicBezTo>
                <a:cubicBezTo>
                  <a:pt x="10720530" y="7564110"/>
                  <a:pt x="11416075" y="7258486"/>
                  <a:pt x="11561935" y="7132463"/>
                </a:cubicBezTo>
                <a:cubicBezTo>
                  <a:pt x="11468514" y="6967075"/>
                  <a:pt x="11360023" y="7159253"/>
                  <a:pt x="11312889" y="7229508"/>
                </a:cubicBezTo>
                <a:cubicBezTo>
                  <a:pt x="11125201" y="7204632"/>
                  <a:pt x="10866390" y="7438088"/>
                  <a:pt x="10664477" y="7464878"/>
                </a:cubicBezTo>
                <a:cubicBezTo>
                  <a:pt x="10678702" y="7413211"/>
                  <a:pt x="10711611" y="7394622"/>
                  <a:pt x="10660018" y="7380133"/>
                </a:cubicBezTo>
                <a:cubicBezTo>
                  <a:pt x="10721375" y="7258211"/>
                  <a:pt x="11040699" y="7208732"/>
                  <a:pt x="11102057" y="7086810"/>
                </a:cubicBezTo>
                <a:cubicBezTo>
                  <a:pt x="10636874" y="7262312"/>
                  <a:pt x="10087188" y="7441914"/>
                  <a:pt x="9636229" y="7565749"/>
                </a:cubicBezTo>
                <a:cubicBezTo>
                  <a:pt x="8969132" y="7768041"/>
                  <a:pt x="8330484" y="7867000"/>
                  <a:pt x="7743430" y="7980447"/>
                </a:cubicBezTo>
                <a:cubicBezTo>
                  <a:pt x="7706062" y="7914292"/>
                  <a:pt x="7673153" y="7932881"/>
                  <a:pt x="7687378" y="7881214"/>
                </a:cubicBezTo>
                <a:cubicBezTo>
                  <a:pt x="7241724" y="7783895"/>
                  <a:pt x="6767622" y="7789908"/>
                  <a:pt x="6321967" y="7692589"/>
                </a:cubicBezTo>
                <a:cubicBezTo>
                  <a:pt x="6237466" y="7696689"/>
                  <a:pt x="6274834" y="7762844"/>
                  <a:pt x="6312203" y="7828999"/>
                </a:cubicBezTo>
                <a:cubicBezTo>
                  <a:pt x="6021328" y="7775146"/>
                  <a:pt x="5801576" y="7462959"/>
                  <a:pt x="5468028" y="7564105"/>
                </a:cubicBezTo>
                <a:cubicBezTo>
                  <a:pt x="5411975" y="7464872"/>
                  <a:pt x="5463569" y="7479361"/>
                  <a:pt x="5355923" y="7365639"/>
                </a:cubicBezTo>
                <a:cubicBezTo>
                  <a:pt x="5158469" y="7477173"/>
                  <a:pt x="4831071" y="7051266"/>
                  <a:pt x="4722579" y="7243444"/>
                </a:cubicBezTo>
                <a:cubicBezTo>
                  <a:pt x="4623853" y="7299211"/>
                  <a:pt x="4614933" y="7129722"/>
                  <a:pt x="4582025" y="7148311"/>
                </a:cubicBezTo>
                <a:cubicBezTo>
                  <a:pt x="4577565" y="7063567"/>
                  <a:pt x="4718119" y="7158699"/>
                  <a:pt x="4694975" y="7040878"/>
                </a:cubicBezTo>
                <a:cubicBezTo>
                  <a:pt x="4624698" y="6993312"/>
                  <a:pt x="4591789" y="7011901"/>
                  <a:pt x="4535736" y="6912668"/>
                </a:cubicBezTo>
                <a:cubicBezTo>
                  <a:pt x="4385417" y="6953946"/>
                  <a:pt x="4389877" y="7038690"/>
                  <a:pt x="4342743" y="7108946"/>
                </a:cubicBezTo>
                <a:cubicBezTo>
                  <a:pt x="4235098" y="6995225"/>
                  <a:pt x="4136371" y="7050992"/>
                  <a:pt x="4140831" y="7135735"/>
                </a:cubicBezTo>
                <a:cubicBezTo>
                  <a:pt x="4103463" y="7069581"/>
                  <a:pt x="4018961" y="7073681"/>
                  <a:pt x="4136371" y="7050992"/>
                </a:cubicBezTo>
                <a:cubicBezTo>
                  <a:pt x="4047410" y="6970348"/>
                  <a:pt x="4070553" y="7088169"/>
                  <a:pt x="4037645" y="7106758"/>
                </a:cubicBezTo>
                <a:cubicBezTo>
                  <a:pt x="3723627" y="6935082"/>
                  <a:pt x="3418526" y="6932896"/>
                  <a:pt x="3184550" y="6672376"/>
                </a:cubicBezTo>
                <a:cubicBezTo>
                  <a:pt x="3306421" y="6734431"/>
                  <a:pt x="3475424" y="6726230"/>
                  <a:pt x="3601756" y="6873028"/>
                </a:cubicBezTo>
                <a:cubicBezTo>
                  <a:pt x="3714707" y="6765595"/>
                  <a:pt x="3752076" y="6831750"/>
                  <a:pt x="3855262" y="6860727"/>
                </a:cubicBezTo>
                <a:cubicBezTo>
                  <a:pt x="3827658" y="6658161"/>
                  <a:pt x="3592836" y="6703540"/>
                  <a:pt x="3513640" y="6486486"/>
                </a:cubicBezTo>
                <a:cubicBezTo>
                  <a:pt x="3382003" y="6560842"/>
                  <a:pt x="3171170" y="6418144"/>
                  <a:pt x="3091128" y="6506988"/>
                </a:cubicBezTo>
                <a:cubicBezTo>
                  <a:pt x="3002167" y="6426344"/>
                  <a:pt x="2960338" y="6275445"/>
                  <a:pt x="2791335" y="6283646"/>
                </a:cubicBezTo>
                <a:cubicBezTo>
                  <a:pt x="2800254" y="6453134"/>
                  <a:pt x="2364365" y="6219404"/>
                  <a:pt x="2148229" y="6297860"/>
                </a:cubicBezTo>
                <a:cubicBezTo>
                  <a:pt x="2195362" y="6227604"/>
                  <a:pt x="2246955" y="6242093"/>
                  <a:pt x="2157993" y="6161449"/>
                </a:cubicBezTo>
                <a:cubicBezTo>
                  <a:pt x="2242495" y="6157349"/>
                  <a:pt x="2275404" y="6138760"/>
                  <a:pt x="2374130" y="6082993"/>
                </a:cubicBezTo>
                <a:cubicBezTo>
                  <a:pt x="2392814" y="6116071"/>
                  <a:pt x="2411499" y="6149148"/>
                  <a:pt x="2430183" y="6182226"/>
                </a:cubicBezTo>
                <a:cubicBezTo>
                  <a:pt x="2463092" y="6163637"/>
                  <a:pt x="2444408" y="6130559"/>
                  <a:pt x="2477316" y="6111970"/>
                </a:cubicBezTo>
                <a:cubicBezTo>
                  <a:pt x="2318078" y="5983761"/>
                  <a:pt x="1947161" y="6018751"/>
                  <a:pt x="1858198" y="5938108"/>
                </a:cubicBezTo>
                <a:cubicBezTo>
                  <a:pt x="1825289" y="5956697"/>
                  <a:pt x="1792380" y="5975286"/>
                  <a:pt x="1811064" y="6008364"/>
                </a:cubicBezTo>
                <a:cubicBezTo>
                  <a:pt x="1224856" y="5815912"/>
                  <a:pt x="600433" y="5863204"/>
                  <a:pt x="0" y="5722418"/>
                </a:cubicBezTo>
                <a:cubicBezTo>
                  <a:pt x="577289" y="5745383"/>
                  <a:pt x="1154579" y="5768345"/>
                  <a:pt x="1717643" y="5842976"/>
                </a:cubicBezTo>
                <a:cubicBezTo>
                  <a:pt x="1774542" y="5636309"/>
                  <a:pt x="2140154" y="5822473"/>
                  <a:pt x="2177523" y="5888629"/>
                </a:cubicBezTo>
                <a:cubicBezTo>
                  <a:pt x="2370515" y="5692351"/>
                  <a:pt x="2505765" y="6008637"/>
                  <a:pt x="2731667" y="5793771"/>
                </a:cubicBezTo>
                <a:cubicBezTo>
                  <a:pt x="2642705" y="5713127"/>
                  <a:pt x="2548439" y="5853638"/>
                  <a:pt x="2502151" y="5617995"/>
                </a:cubicBezTo>
                <a:cubicBezTo>
                  <a:pt x="2403424" y="5673762"/>
                  <a:pt x="2539519" y="5684150"/>
                  <a:pt x="2525294" y="5735816"/>
                </a:cubicBezTo>
                <a:cubicBezTo>
                  <a:pt x="2337607" y="5710939"/>
                  <a:pt x="2182827" y="5667473"/>
                  <a:pt x="1980915" y="5694263"/>
                </a:cubicBezTo>
                <a:cubicBezTo>
                  <a:pt x="1854585" y="5547465"/>
                  <a:pt x="1728254" y="5400665"/>
                  <a:pt x="1497891" y="5530789"/>
                </a:cubicBezTo>
                <a:cubicBezTo>
                  <a:pt x="1460523" y="5464634"/>
                  <a:pt x="1310203" y="5505913"/>
                  <a:pt x="1319968" y="5369502"/>
                </a:cubicBezTo>
                <a:cubicBezTo>
                  <a:pt x="1268375" y="5355014"/>
                  <a:pt x="1136740" y="5429369"/>
                  <a:pt x="1080687" y="5330136"/>
                </a:cubicBezTo>
                <a:cubicBezTo>
                  <a:pt x="1160729" y="5241292"/>
                  <a:pt x="1325273" y="5148347"/>
                  <a:pt x="1418694" y="5313735"/>
                </a:cubicBezTo>
                <a:cubicBezTo>
                  <a:pt x="1762009" y="5076178"/>
                  <a:pt x="2132080" y="5347086"/>
                  <a:pt x="2418494" y="5316196"/>
                </a:cubicBezTo>
                <a:cubicBezTo>
                  <a:pt x="2502996" y="5312096"/>
                  <a:pt x="2531444" y="5208762"/>
                  <a:pt x="2564353" y="5190174"/>
                </a:cubicBezTo>
                <a:cubicBezTo>
                  <a:pt x="2597262" y="5171585"/>
                  <a:pt x="2892598" y="5310182"/>
                  <a:pt x="2817861" y="5177872"/>
                </a:cubicBezTo>
                <a:cubicBezTo>
                  <a:pt x="2953956" y="5188260"/>
                  <a:pt x="3104275" y="5146981"/>
                  <a:pt x="3226146" y="5209037"/>
                </a:cubicBezTo>
                <a:cubicBezTo>
                  <a:pt x="3343557" y="5186347"/>
                  <a:pt x="3151408" y="5076726"/>
                  <a:pt x="3301728" y="5035448"/>
                </a:cubicBezTo>
                <a:cubicBezTo>
                  <a:pt x="3273279" y="5138781"/>
                  <a:pt x="3404914" y="5064425"/>
                  <a:pt x="3475191" y="5111992"/>
                </a:cubicBezTo>
                <a:cubicBezTo>
                  <a:pt x="3559694" y="5107891"/>
                  <a:pt x="3419139" y="5012759"/>
                  <a:pt x="3536550" y="4990069"/>
                </a:cubicBezTo>
                <a:cubicBezTo>
                  <a:pt x="3672645" y="5000458"/>
                  <a:pt x="3784750" y="5198923"/>
                  <a:pt x="3986663" y="5172132"/>
                </a:cubicBezTo>
                <a:cubicBezTo>
                  <a:pt x="4085391" y="5116365"/>
                  <a:pt x="4113840" y="5013033"/>
                  <a:pt x="4160973" y="4942777"/>
                </a:cubicBezTo>
                <a:cubicBezTo>
                  <a:pt x="4193882" y="4924188"/>
                  <a:pt x="4245475" y="4938677"/>
                  <a:pt x="4278383" y="4920088"/>
                </a:cubicBezTo>
                <a:cubicBezTo>
                  <a:pt x="4367345" y="5000731"/>
                  <a:pt x="4249935" y="5023420"/>
                  <a:pt x="4287303" y="5089576"/>
                </a:cubicBezTo>
                <a:cubicBezTo>
                  <a:pt x="4353121" y="5052398"/>
                  <a:pt x="4433163" y="4963553"/>
                  <a:pt x="4583483" y="4922275"/>
                </a:cubicBezTo>
                <a:cubicBezTo>
                  <a:pt x="4503440" y="5011120"/>
                  <a:pt x="4878817" y="5060873"/>
                  <a:pt x="5094954" y="4982416"/>
                </a:cubicBezTo>
                <a:cubicBezTo>
                  <a:pt x="5109180" y="4930750"/>
                  <a:pt x="5076270" y="4949339"/>
                  <a:pt x="5104720" y="4846005"/>
                </a:cubicBezTo>
                <a:cubicBezTo>
                  <a:pt x="5170537" y="4808827"/>
                  <a:pt x="5207906" y="4874983"/>
                  <a:pt x="5255039" y="4804727"/>
                </a:cubicBezTo>
                <a:cubicBezTo>
                  <a:pt x="5273724" y="4837805"/>
                  <a:pt x="5292408" y="4870882"/>
                  <a:pt x="5311092" y="4903960"/>
                </a:cubicBezTo>
                <a:cubicBezTo>
                  <a:pt x="5451646" y="4999092"/>
                  <a:pt x="5564597" y="4891659"/>
                  <a:pt x="5813644" y="4794613"/>
                </a:cubicBezTo>
                <a:cubicBezTo>
                  <a:pt x="6095599" y="4678979"/>
                  <a:pt x="6503884" y="4710143"/>
                  <a:pt x="6762696" y="4476687"/>
                </a:cubicBezTo>
                <a:cubicBezTo>
                  <a:pt x="7053570" y="4530541"/>
                  <a:pt x="7382658" y="4344651"/>
                  <a:pt x="7711747" y="4158761"/>
                </a:cubicBezTo>
                <a:cubicBezTo>
                  <a:pt x="7627245" y="4162861"/>
                  <a:pt x="7468006" y="4034652"/>
                  <a:pt x="7548048" y="3945807"/>
                </a:cubicBezTo>
                <a:cubicBezTo>
                  <a:pt x="7459087" y="3865163"/>
                  <a:pt x="7308767" y="3906442"/>
                  <a:pt x="7219805" y="3825798"/>
                </a:cubicBezTo>
                <a:cubicBezTo>
                  <a:pt x="7125538" y="3966309"/>
                  <a:pt x="7036577" y="3885665"/>
                  <a:pt x="6881797" y="3842199"/>
                </a:cubicBezTo>
                <a:cubicBezTo>
                  <a:pt x="7140608" y="3608744"/>
                  <a:pt x="7515984" y="3658497"/>
                  <a:pt x="7849533" y="3557351"/>
                </a:cubicBezTo>
                <a:cubicBezTo>
                  <a:pt x="8352085" y="3448004"/>
                  <a:pt x="8714082" y="3243526"/>
                  <a:pt x="9197950" y="3101102"/>
                </a:cubicBezTo>
                <a:cubicBezTo>
                  <a:pt x="9714728" y="2940088"/>
                  <a:pt x="10306242" y="2911386"/>
                  <a:pt x="10589041" y="2489852"/>
                </a:cubicBezTo>
                <a:cubicBezTo>
                  <a:pt x="10072264" y="2650866"/>
                  <a:pt x="9569712" y="2760212"/>
                  <a:pt x="9094764" y="3072125"/>
                </a:cubicBezTo>
                <a:cubicBezTo>
                  <a:pt x="9071620" y="2954303"/>
                  <a:pt x="8794125" y="3154681"/>
                  <a:pt x="8686478" y="3040960"/>
                </a:cubicBezTo>
                <a:cubicBezTo>
                  <a:pt x="8587752" y="3096727"/>
                  <a:pt x="8503250" y="3100827"/>
                  <a:pt x="8470341" y="3119416"/>
                </a:cubicBezTo>
                <a:cubicBezTo>
                  <a:pt x="8451657" y="3086339"/>
                  <a:pt x="8484565" y="3067750"/>
                  <a:pt x="8465881" y="3034672"/>
                </a:cubicBezTo>
                <a:cubicBezTo>
                  <a:pt x="8113648" y="3102740"/>
                  <a:pt x="7728508" y="3189398"/>
                  <a:pt x="7338907" y="3191311"/>
                </a:cubicBezTo>
                <a:cubicBezTo>
                  <a:pt x="7273090" y="3228489"/>
                  <a:pt x="7291774" y="3261566"/>
                  <a:pt x="7310458" y="3294644"/>
                </a:cubicBezTo>
                <a:cubicBezTo>
                  <a:pt x="7174363" y="3284256"/>
                  <a:pt x="7165443" y="3114767"/>
                  <a:pt x="7095166" y="3067202"/>
                </a:cubicBezTo>
                <a:cubicBezTo>
                  <a:pt x="6977755" y="3089891"/>
                  <a:pt x="6841660" y="3079503"/>
                  <a:pt x="6752698" y="2998860"/>
                </a:cubicBezTo>
                <a:cubicBezTo>
                  <a:pt x="6686880" y="3036037"/>
                  <a:pt x="6621063" y="3073215"/>
                  <a:pt x="6555245" y="3110393"/>
                </a:cubicBezTo>
                <a:cubicBezTo>
                  <a:pt x="6400466" y="3066927"/>
                  <a:pt x="6193248" y="3314872"/>
                  <a:pt x="6081142" y="3116407"/>
                </a:cubicBezTo>
                <a:cubicBezTo>
                  <a:pt x="8282595" y="2690980"/>
                  <a:pt x="10960073" y="1689880"/>
                  <a:pt x="12837539" y="7011"/>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87286" y="0"/>
            <a:ext cx="4594076" cy="6730590"/>
          </a:xfrm>
          <a:custGeom>
            <a:avLst/>
            <a:gdLst>
              <a:gd name="connsiteX0" fmla="*/ 1262733 w 9185759"/>
              <a:gd name="connsiteY0" fmla="*/ 7878630 h 13461180"/>
              <a:gd name="connsiteX1" fmla="*/ 1262733 w 9185759"/>
              <a:gd name="connsiteY1" fmla="*/ 7928029 h 13461180"/>
              <a:gd name="connsiteX2" fmla="*/ 1287492 w 9185759"/>
              <a:gd name="connsiteY2" fmla="*/ 8199724 h 13461180"/>
              <a:gd name="connsiteX3" fmla="*/ 1337011 w 9185759"/>
              <a:gd name="connsiteY3" fmla="*/ 7878630 h 13461180"/>
              <a:gd name="connsiteX4" fmla="*/ 1262733 w 9185759"/>
              <a:gd name="connsiteY4" fmla="*/ 7878630 h 13461180"/>
              <a:gd name="connsiteX5" fmla="*/ 965619 w 9185759"/>
              <a:gd name="connsiteY5" fmla="*/ 7804531 h 13461180"/>
              <a:gd name="connsiteX6" fmla="*/ 965619 w 9185759"/>
              <a:gd name="connsiteY6" fmla="*/ 7928029 h 13461180"/>
              <a:gd name="connsiteX7" fmla="*/ 1015138 w 9185759"/>
              <a:gd name="connsiteY7" fmla="*/ 8026827 h 13461180"/>
              <a:gd name="connsiteX8" fmla="*/ 1015138 w 9185759"/>
              <a:gd name="connsiteY8" fmla="*/ 7928029 h 13461180"/>
              <a:gd name="connsiteX9" fmla="*/ 990379 w 9185759"/>
              <a:gd name="connsiteY9" fmla="*/ 7804531 h 13461180"/>
              <a:gd name="connsiteX10" fmla="*/ 965619 w 9185759"/>
              <a:gd name="connsiteY10" fmla="*/ 7804531 h 13461180"/>
              <a:gd name="connsiteX11" fmla="*/ 396152 w 9185759"/>
              <a:gd name="connsiteY11" fmla="*/ 7261142 h 13461180"/>
              <a:gd name="connsiteX12" fmla="*/ 396152 w 9185759"/>
              <a:gd name="connsiteY12" fmla="*/ 7412427 h 13461180"/>
              <a:gd name="connsiteX13" fmla="*/ 396152 w 9185759"/>
              <a:gd name="connsiteY13" fmla="*/ 7557536 h 13461180"/>
              <a:gd name="connsiteX14" fmla="*/ 916100 w 9185759"/>
              <a:gd name="connsiteY14" fmla="*/ 7458738 h 13461180"/>
              <a:gd name="connsiteX15" fmla="*/ 891341 w 9185759"/>
              <a:gd name="connsiteY15" fmla="*/ 7434039 h 13461180"/>
              <a:gd name="connsiteX16" fmla="*/ 396152 w 9185759"/>
              <a:gd name="connsiteY16" fmla="*/ 7261142 h 13461180"/>
              <a:gd name="connsiteX17" fmla="*/ 7551635 w 9185759"/>
              <a:gd name="connsiteY17" fmla="*/ 3605613 h 13461180"/>
              <a:gd name="connsiteX18" fmla="*/ 7304040 w 9185759"/>
              <a:gd name="connsiteY18" fmla="*/ 3753810 h 13461180"/>
              <a:gd name="connsiteX19" fmla="*/ 7279281 w 9185759"/>
              <a:gd name="connsiteY19" fmla="*/ 4470096 h 13461180"/>
              <a:gd name="connsiteX20" fmla="*/ 7403078 w 9185759"/>
              <a:gd name="connsiteY20" fmla="*/ 4124303 h 13461180"/>
              <a:gd name="connsiteX21" fmla="*/ 7551635 w 9185759"/>
              <a:gd name="connsiteY21" fmla="*/ 4840589 h 13461180"/>
              <a:gd name="connsiteX22" fmla="*/ 7502116 w 9185759"/>
              <a:gd name="connsiteY22" fmla="*/ 4840589 h 13461180"/>
              <a:gd name="connsiteX23" fmla="*/ 7601154 w 9185759"/>
              <a:gd name="connsiteY23" fmla="*/ 4914688 h 13461180"/>
              <a:gd name="connsiteX24" fmla="*/ 7551635 w 9185759"/>
              <a:gd name="connsiteY24" fmla="*/ 4642993 h 13461180"/>
              <a:gd name="connsiteX25" fmla="*/ 7576394 w 9185759"/>
              <a:gd name="connsiteY25" fmla="*/ 3902007 h 13461180"/>
              <a:gd name="connsiteX26" fmla="*/ 7551635 w 9185759"/>
              <a:gd name="connsiteY26" fmla="*/ 3605613 h 13461180"/>
              <a:gd name="connsiteX27" fmla="*/ 1963224 w 9185759"/>
              <a:gd name="connsiteY27" fmla="*/ 0 h 13461180"/>
              <a:gd name="connsiteX28" fmla="*/ 2022781 w 9185759"/>
              <a:gd name="connsiteY28" fmla="*/ 0 h 13461180"/>
              <a:gd name="connsiteX29" fmla="*/ 2022925 w 9185759"/>
              <a:gd name="connsiteY29" fmla="*/ 14148 h 13461180"/>
              <a:gd name="connsiteX30" fmla="*/ 2005516 w 9185759"/>
              <a:gd name="connsiteY30" fmla="*/ 2716430 h 13461180"/>
              <a:gd name="connsiteX31" fmla="*/ 2104554 w 9185759"/>
              <a:gd name="connsiteY31" fmla="*/ 1110961 h 13461180"/>
              <a:gd name="connsiteX32" fmla="*/ 2104554 w 9185759"/>
              <a:gd name="connsiteY32" fmla="*/ 4025505 h 13461180"/>
              <a:gd name="connsiteX33" fmla="*/ 2178833 w 9185759"/>
              <a:gd name="connsiteY33" fmla="*/ 4050204 h 13461180"/>
              <a:gd name="connsiteX34" fmla="*/ 2228352 w 9185759"/>
              <a:gd name="connsiteY34" fmla="*/ 3778509 h 13461180"/>
              <a:gd name="connsiteX35" fmla="*/ 2228352 w 9185759"/>
              <a:gd name="connsiteY35" fmla="*/ 4050204 h 13461180"/>
              <a:gd name="connsiteX36" fmla="*/ 2277871 w 9185759"/>
              <a:gd name="connsiteY36" fmla="*/ 3852608 h 13461180"/>
              <a:gd name="connsiteX37" fmla="*/ 2302630 w 9185759"/>
              <a:gd name="connsiteY37" fmla="*/ 3976106 h 13461180"/>
              <a:gd name="connsiteX38" fmla="*/ 2401668 w 9185759"/>
              <a:gd name="connsiteY38" fmla="*/ 2963425 h 13461180"/>
              <a:gd name="connsiteX39" fmla="*/ 2500705 w 9185759"/>
              <a:gd name="connsiteY39" fmla="*/ 2568233 h 13461180"/>
              <a:gd name="connsiteX40" fmla="*/ 2550225 w 9185759"/>
              <a:gd name="connsiteY40" fmla="*/ 2123642 h 13461180"/>
              <a:gd name="connsiteX41" fmla="*/ 2574984 w 9185759"/>
              <a:gd name="connsiteY41" fmla="*/ 1432055 h 13461180"/>
              <a:gd name="connsiteX42" fmla="*/ 2599743 w 9185759"/>
              <a:gd name="connsiteY42" fmla="*/ 2098942 h 13461180"/>
              <a:gd name="connsiteX43" fmla="*/ 2624503 w 9185759"/>
              <a:gd name="connsiteY43" fmla="*/ 2098942 h 13461180"/>
              <a:gd name="connsiteX44" fmla="*/ 2946376 w 9185759"/>
              <a:gd name="connsiteY44" fmla="*/ 1728449 h 13461180"/>
              <a:gd name="connsiteX45" fmla="*/ 2946376 w 9185759"/>
              <a:gd name="connsiteY45" fmla="*/ 1975444 h 13461180"/>
              <a:gd name="connsiteX46" fmla="*/ 3070173 w 9185759"/>
              <a:gd name="connsiteY46" fmla="*/ 1728449 h 13461180"/>
              <a:gd name="connsiteX47" fmla="*/ 3169211 w 9185759"/>
              <a:gd name="connsiteY47" fmla="*/ 1333257 h 13461180"/>
              <a:gd name="connsiteX48" fmla="*/ 3144452 w 9185759"/>
              <a:gd name="connsiteY48" fmla="*/ 1654350 h 13461180"/>
              <a:gd name="connsiteX49" fmla="*/ 3243489 w 9185759"/>
              <a:gd name="connsiteY49" fmla="*/ 1407355 h 13461180"/>
              <a:gd name="connsiteX50" fmla="*/ 3218730 w 9185759"/>
              <a:gd name="connsiteY50" fmla="*/ 1802548 h 13461180"/>
              <a:gd name="connsiteX51" fmla="*/ 3268249 w 9185759"/>
              <a:gd name="connsiteY51" fmla="*/ 1679050 h 13461180"/>
              <a:gd name="connsiteX52" fmla="*/ 3268249 w 9185759"/>
              <a:gd name="connsiteY52" fmla="*/ 1802548 h 13461180"/>
              <a:gd name="connsiteX53" fmla="*/ 3317768 w 9185759"/>
              <a:gd name="connsiteY53" fmla="*/ 1629651 h 13461180"/>
              <a:gd name="connsiteX54" fmla="*/ 3339433 w 9185759"/>
              <a:gd name="connsiteY54" fmla="*/ 484211 h 13461180"/>
              <a:gd name="connsiteX55" fmla="*/ 3340762 w 9185759"/>
              <a:gd name="connsiteY55" fmla="*/ 0 h 13461180"/>
              <a:gd name="connsiteX56" fmla="*/ 3395044 w 9185759"/>
              <a:gd name="connsiteY56" fmla="*/ 0 h 13461180"/>
              <a:gd name="connsiteX57" fmla="*/ 3398236 w 9185759"/>
              <a:gd name="connsiteY57" fmla="*/ 280440 h 13461180"/>
              <a:gd name="connsiteX58" fmla="*/ 3392046 w 9185759"/>
              <a:gd name="connsiteY58" fmla="*/ 1407355 h 13461180"/>
              <a:gd name="connsiteX59" fmla="*/ 3392046 w 9185759"/>
              <a:gd name="connsiteY59" fmla="*/ 1530853 h 13461180"/>
              <a:gd name="connsiteX60" fmla="*/ 3466325 w 9185759"/>
              <a:gd name="connsiteY60" fmla="*/ 1283858 h 13461180"/>
              <a:gd name="connsiteX61" fmla="*/ 3441566 w 9185759"/>
              <a:gd name="connsiteY61" fmla="*/ 1506154 h 13461180"/>
              <a:gd name="connsiteX62" fmla="*/ 3491084 w 9185759"/>
              <a:gd name="connsiteY62" fmla="*/ 1481454 h 13461180"/>
              <a:gd name="connsiteX63" fmla="*/ 3441566 w 9185759"/>
              <a:gd name="connsiteY63" fmla="*/ 1975444 h 13461180"/>
              <a:gd name="connsiteX64" fmla="*/ 3491084 w 9185759"/>
              <a:gd name="connsiteY64" fmla="*/ 1926045 h 13461180"/>
              <a:gd name="connsiteX65" fmla="*/ 3491084 w 9185759"/>
              <a:gd name="connsiteY65" fmla="*/ 1481454 h 13461180"/>
              <a:gd name="connsiteX66" fmla="*/ 3491084 w 9185759"/>
              <a:gd name="connsiteY66" fmla="*/ 1367219 h 13461180"/>
              <a:gd name="connsiteX67" fmla="*/ 3491084 w 9185759"/>
              <a:gd name="connsiteY67" fmla="*/ 789867 h 13461180"/>
              <a:gd name="connsiteX68" fmla="*/ 3540603 w 9185759"/>
              <a:gd name="connsiteY68" fmla="*/ 1827247 h 13461180"/>
              <a:gd name="connsiteX69" fmla="*/ 3689159 w 9185759"/>
              <a:gd name="connsiteY69" fmla="*/ 1283858 h 13461180"/>
              <a:gd name="connsiteX70" fmla="*/ 3689159 w 9185759"/>
              <a:gd name="connsiteY70" fmla="*/ 1061562 h 13461180"/>
              <a:gd name="connsiteX71" fmla="*/ 3738678 w 9185759"/>
              <a:gd name="connsiteY71" fmla="*/ 1185060 h 13461180"/>
              <a:gd name="connsiteX72" fmla="*/ 3837717 w 9185759"/>
              <a:gd name="connsiteY72" fmla="*/ 419374 h 13461180"/>
              <a:gd name="connsiteX73" fmla="*/ 3738678 w 9185759"/>
              <a:gd name="connsiteY73" fmla="*/ 1308557 h 13461180"/>
              <a:gd name="connsiteX74" fmla="*/ 3763438 w 9185759"/>
              <a:gd name="connsiteY74" fmla="*/ 1728449 h 13461180"/>
              <a:gd name="connsiteX75" fmla="*/ 3961513 w 9185759"/>
              <a:gd name="connsiteY75" fmla="*/ 938064 h 13461180"/>
              <a:gd name="connsiteX76" fmla="*/ 3887235 w 9185759"/>
              <a:gd name="connsiteY76" fmla="*/ 1753149 h 13461180"/>
              <a:gd name="connsiteX77" fmla="*/ 4085311 w 9185759"/>
              <a:gd name="connsiteY77" fmla="*/ 1160360 h 13461180"/>
              <a:gd name="connsiteX78" fmla="*/ 4035792 w 9185759"/>
              <a:gd name="connsiteY78" fmla="*/ 1629651 h 13461180"/>
              <a:gd name="connsiteX79" fmla="*/ 4085311 w 9185759"/>
              <a:gd name="connsiteY79" fmla="*/ 1506154 h 13461180"/>
              <a:gd name="connsiteX80" fmla="*/ 4085311 w 9185759"/>
              <a:gd name="connsiteY80" fmla="*/ 1679050 h 13461180"/>
              <a:gd name="connsiteX81" fmla="*/ 4233868 w 9185759"/>
              <a:gd name="connsiteY81" fmla="*/ 1555553 h 13461180"/>
              <a:gd name="connsiteX82" fmla="*/ 4258628 w 9185759"/>
              <a:gd name="connsiteY82" fmla="*/ 1432055 h 13461180"/>
              <a:gd name="connsiteX83" fmla="*/ 4110070 w 9185759"/>
              <a:gd name="connsiteY83" fmla="*/ 1382656 h 13461180"/>
              <a:gd name="connsiteX84" fmla="*/ 4110070 w 9185759"/>
              <a:gd name="connsiteY84" fmla="*/ 1308557 h 13461180"/>
              <a:gd name="connsiteX85" fmla="*/ 4283387 w 9185759"/>
              <a:gd name="connsiteY85" fmla="*/ 1308557 h 13461180"/>
              <a:gd name="connsiteX86" fmla="*/ 4283387 w 9185759"/>
              <a:gd name="connsiteY86" fmla="*/ 1086261 h 13461180"/>
              <a:gd name="connsiteX87" fmla="*/ 4357665 w 9185759"/>
              <a:gd name="connsiteY87" fmla="*/ 1061562 h 13461180"/>
              <a:gd name="connsiteX88" fmla="*/ 4382424 w 9185759"/>
              <a:gd name="connsiteY88" fmla="*/ 1135660 h 13461180"/>
              <a:gd name="connsiteX89" fmla="*/ 4481462 w 9185759"/>
              <a:gd name="connsiteY89" fmla="*/ 888665 h 13461180"/>
              <a:gd name="connsiteX90" fmla="*/ 4407184 w 9185759"/>
              <a:gd name="connsiteY90" fmla="*/ 1209759 h 13461180"/>
              <a:gd name="connsiteX91" fmla="*/ 4506222 w 9185759"/>
              <a:gd name="connsiteY91" fmla="*/ 1283858 h 13461180"/>
              <a:gd name="connsiteX92" fmla="*/ 4357665 w 9185759"/>
              <a:gd name="connsiteY92" fmla="*/ 1481454 h 13461180"/>
              <a:gd name="connsiteX93" fmla="*/ 4332905 w 9185759"/>
              <a:gd name="connsiteY93" fmla="*/ 1654350 h 13461180"/>
              <a:gd name="connsiteX94" fmla="*/ 4382424 w 9185759"/>
              <a:gd name="connsiteY94" fmla="*/ 1580252 h 13461180"/>
              <a:gd name="connsiteX95" fmla="*/ 4283387 w 9185759"/>
              <a:gd name="connsiteY95" fmla="*/ 2321238 h 13461180"/>
              <a:gd name="connsiteX96" fmla="*/ 4431943 w 9185759"/>
              <a:gd name="connsiteY96" fmla="*/ 1851947 h 13461180"/>
              <a:gd name="connsiteX97" fmla="*/ 4407184 w 9185759"/>
              <a:gd name="connsiteY97" fmla="*/ 2395336 h 13461180"/>
              <a:gd name="connsiteX98" fmla="*/ 4357665 w 9185759"/>
              <a:gd name="connsiteY98" fmla="*/ 2345937 h 13461180"/>
              <a:gd name="connsiteX99" fmla="*/ 4382424 w 9185759"/>
              <a:gd name="connsiteY99" fmla="*/ 2469435 h 13461180"/>
              <a:gd name="connsiteX100" fmla="*/ 4530981 w 9185759"/>
              <a:gd name="connsiteY100" fmla="*/ 1926045 h 13461180"/>
              <a:gd name="connsiteX101" fmla="*/ 4530981 w 9185759"/>
              <a:gd name="connsiteY101" fmla="*/ 1703750 h 13461180"/>
              <a:gd name="connsiteX102" fmla="*/ 4555741 w 9185759"/>
              <a:gd name="connsiteY102" fmla="*/ 1110961 h 13461180"/>
              <a:gd name="connsiteX103" fmla="*/ 4506222 w 9185759"/>
              <a:gd name="connsiteY103" fmla="*/ 1160360 h 13461180"/>
              <a:gd name="connsiteX104" fmla="*/ 4506222 w 9185759"/>
              <a:gd name="connsiteY104" fmla="*/ 913365 h 13461180"/>
              <a:gd name="connsiteX105" fmla="*/ 4481462 w 9185759"/>
              <a:gd name="connsiteY105" fmla="*/ 863966 h 13461180"/>
              <a:gd name="connsiteX106" fmla="*/ 4407184 w 9185759"/>
              <a:gd name="connsiteY106" fmla="*/ 839266 h 13461180"/>
              <a:gd name="connsiteX107" fmla="*/ 4382424 w 9185759"/>
              <a:gd name="connsiteY107" fmla="*/ 345276 h 13461180"/>
              <a:gd name="connsiteX108" fmla="*/ 4283387 w 9185759"/>
              <a:gd name="connsiteY108" fmla="*/ 345276 h 13461180"/>
              <a:gd name="connsiteX109" fmla="*/ 4287304 w 9185759"/>
              <a:gd name="connsiteY109" fmla="*/ 47434 h 13461180"/>
              <a:gd name="connsiteX110" fmla="*/ 4274643 w 9185759"/>
              <a:gd name="connsiteY110" fmla="*/ 0 h 13461180"/>
              <a:gd name="connsiteX111" fmla="*/ 4467006 w 9185759"/>
              <a:gd name="connsiteY111" fmla="*/ 0 h 13461180"/>
              <a:gd name="connsiteX112" fmla="*/ 4475273 w 9185759"/>
              <a:gd name="connsiteY112" fmla="*/ 18007 h 13461180"/>
              <a:gd name="connsiteX113" fmla="*/ 4580501 w 9185759"/>
              <a:gd name="connsiteY113" fmla="*/ 394675 h 13461180"/>
              <a:gd name="connsiteX114" fmla="*/ 4580501 w 9185759"/>
              <a:gd name="connsiteY114" fmla="*/ 962764 h 13461180"/>
              <a:gd name="connsiteX115" fmla="*/ 4704297 w 9185759"/>
              <a:gd name="connsiteY115" fmla="*/ 938064 h 13461180"/>
              <a:gd name="connsiteX116" fmla="*/ 4630019 w 9185759"/>
              <a:gd name="connsiteY116" fmla="*/ 1036863 h 13461180"/>
              <a:gd name="connsiteX117" fmla="*/ 4753816 w 9185759"/>
              <a:gd name="connsiteY117" fmla="*/ 1036863 h 13461180"/>
              <a:gd name="connsiteX118" fmla="*/ 4828095 w 9185759"/>
              <a:gd name="connsiteY118" fmla="*/ 1506154 h 13461180"/>
              <a:gd name="connsiteX119" fmla="*/ 5719435 w 9185759"/>
              <a:gd name="connsiteY119" fmla="*/ 1679050 h 13461180"/>
              <a:gd name="connsiteX120" fmla="*/ 5885642 w 9185759"/>
              <a:gd name="connsiteY120" fmla="*/ 23024 h 13461180"/>
              <a:gd name="connsiteX121" fmla="*/ 5888627 w 9185759"/>
              <a:gd name="connsiteY121" fmla="*/ 0 h 13461180"/>
              <a:gd name="connsiteX122" fmla="*/ 5935046 w 9185759"/>
              <a:gd name="connsiteY122" fmla="*/ 0 h 13461180"/>
              <a:gd name="connsiteX123" fmla="*/ 5935742 w 9185759"/>
              <a:gd name="connsiteY123" fmla="*/ 8841 h 13461180"/>
              <a:gd name="connsiteX124" fmla="*/ 5892751 w 9185759"/>
              <a:gd name="connsiteY124" fmla="*/ 1679050 h 13461180"/>
              <a:gd name="connsiteX125" fmla="*/ 7229762 w 9185759"/>
              <a:gd name="connsiteY125" fmla="*/ 1851947 h 13461180"/>
              <a:gd name="connsiteX126" fmla="*/ 7279281 w 9185759"/>
              <a:gd name="connsiteY126" fmla="*/ 1654350 h 13461180"/>
              <a:gd name="connsiteX127" fmla="*/ 7304040 w 9185759"/>
              <a:gd name="connsiteY127" fmla="*/ 1876646 h 13461180"/>
              <a:gd name="connsiteX128" fmla="*/ 8393456 w 9185759"/>
              <a:gd name="connsiteY128" fmla="*/ 1876646 h 13461180"/>
              <a:gd name="connsiteX129" fmla="*/ 8220140 w 9185759"/>
              <a:gd name="connsiteY129" fmla="*/ 2790529 h 13461180"/>
              <a:gd name="connsiteX130" fmla="*/ 7923026 w 9185759"/>
              <a:gd name="connsiteY130" fmla="*/ 3185721 h 13461180"/>
              <a:gd name="connsiteX131" fmla="*/ 7625913 w 9185759"/>
              <a:gd name="connsiteY131" fmla="*/ 3383317 h 13461180"/>
              <a:gd name="connsiteX132" fmla="*/ 7650672 w 9185759"/>
              <a:gd name="connsiteY132" fmla="*/ 3902007 h 13461180"/>
              <a:gd name="connsiteX133" fmla="*/ 7625913 w 9185759"/>
              <a:gd name="connsiteY133" fmla="*/ 5186383 h 13461180"/>
              <a:gd name="connsiteX134" fmla="*/ 7601154 w 9185759"/>
              <a:gd name="connsiteY134" fmla="*/ 5186383 h 13461180"/>
              <a:gd name="connsiteX135" fmla="*/ 7601154 w 9185759"/>
              <a:gd name="connsiteY135" fmla="*/ 4939387 h 13461180"/>
              <a:gd name="connsiteX136" fmla="*/ 7452597 w 9185759"/>
              <a:gd name="connsiteY136" fmla="*/ 4939387 h 13461180"/>
              <a:gd name="connsiteX137" fmla="*/ 7502116 w 9185759"/>
              <a:gd name="connsiteY137" fmla="*/ 6223762 h 13461180"/>
              <a:gd name="connsiteX138" fmla="*/ 7526876 w 9185759"/>
              <a:gd name="connsiteY138" fmla="*/ 6223762 h 13461180"/>
              <a:gd name="connsiteX139" fmla="*/ 7601154 w 9185759"/>
              <a:gd name="connsiteY139" fmla="*/ 5581574 h 13461180"/>
              <a:gd name="connsiteX140" fmla="*/ 7601154 w 9185759"/>
              <a:gd name="connsiteY140" fmla="*/ 5211082 h 13461180"/>
              <a:gd name="connsiteX141" fmla="*/ 7625913 w 9185759"/>
              <a:gd name="connsiteY141" fmla="*/ 5211082 h 13461180"/>
              <a:gd name="connsiteX142" fmla="*/ 7576394 w 9185759"/>
              <a:gd name="connsiteY142" fmla="*/ 6199063 h 13461180"/>
              <a:gd name="connsiteX143" fmla="*/ 7601154 w 9185759"/>
              <a:gd name="connsiteY143" fmla="*/ 6124964 h 13461180"/>
              <a:gd name="connsiteX144" fmla="*/ 7650672 w 9185759"/>
              <a:gd name="connsiteY144" fmla="*/ 5853269 h 13461180"/>
              <a:gd name="connsiteX145" fmla="*/ 7675432 w 9185759"/>
              <a:gd name="connsiteY145" fmla="*/ 5705073 h 13461180"/>
              <a:gd name="connsiteX146" fmla="*/ 7799230 w 9185759"/>
              <a:gd name="connsiteY146" fmla="*/ 4618294 h 13461180"/>
              <a:gd name="connsiteX147" fmla="*/ 8096343 w 9185759"/>
              <a:gd name="connsiteY147" fmla="*/ 3926707 h 13461180"/>
              <a:gd name="connsiteX148" fmla="*/ 8467735 w 9185759"/>
              <a:gd name="connsiteY148" fmla="*/ 4297200 h 13461180"/>
              <a:gd name="connsiteX149" fmla="*/ 8913405 w 9185759"/>
              <a:gd name="connsiteY149" fmla="*/ 3803209 h 13461180"/>
              <a:gd name="connsiteX150" fmla="*/ 8789608 w 9185759"/>
              <a:gd name="connsiteY150" fmla="*/ 4544195 h 13461180"/>
              <a:gd name="connsiteX151" fmla="*/ 9061962 w 9185759"/>
              <a:gd name="connsiteY151" fmla="*/ 4099603 h 13461180"/>
              <a:gd name="connsiteX152" fmla="*/ 8938164 w 9185759"/>
              <a:gd name="connsiteY152" fmla="*/ 4667693 h 13461180"/>
              <a:gd name="connsiteX153" fmla="*/ 9185759 w 9185759"/>
              <a:gd name="connsiteY153" fmla="*/ 4198401 h 13461180"/>
              <a:gd name="connsiteX154" fmla="*/ 8789608 w 9185759"/>
              <a:gd name="connsiteY154" fmla="*/ 5754472 h 13461180"/>
              <a:gd name="connsiteX155" fmla="*/ 8220140 w 9185759"/>
              <a:gd name="connsiteY155" fmla="*/ 7335241 h 13461180"/>
              <a:gd name="connsiteX156" fmla="*/ 7823989 w 9185759"/>
              <a:gd name="connsiteY156" fmla="*/ 7335241 h 13461180"/>
              <a:gd name="connsiteX157" fmla="*/ 7898267 w 9185759"/>
              <a:gd name="connsiteY157" fmla="*/ 6865950 h 13461180"/>
              <a:gd name="connsiteX158" fmla="*/ 7650672 w 9185759"/>
              <a:gd name="connsiteY158" fmla="*/ 7557536 h 13461180"/>
              <a:gd name="connsiteX159" fmla="*/ 7700192 w 9185759"/>
              <a:gd name="connsiteY159" fmla="*/ 7878630 h 13461180"/>
              <a:gd name="connsiteX160" fmla="*/ 7823989 w 9185759"/>
              <a:gd name="connsiteY160" fmla="*/ 7359940 h 13461180"/>
              <a:gd name="connsiteX161" fmla="*/ 8195380 w 9185759"/>
              <a:gd name="connsiteY161" fmla="*/ 7359940 h 13461180"/>
              <a:gd name="connsiteX162" fmla="*/ 7923026 w 9185759"/>
              <a:gd name="connsiteY162" fmla="*/ 8545517 h 13461180"/>
              <a:gd name="connsiteX163" fmla="*/ 7898267 w 9185759"/>
              <a:gd name="connsiteY163" fmla="*/ 8841911 h 13461180"/>
              <a:gd name="connsiteX164" fmla="*/ 7972546 w 9185759"/>
              <a:gd name="connsiteY164" fmla="*/ 9558197 h 13461180"/>
              <a:gd name="connsiteX165" fmla="*/ 7923026 w 9185759"/>
              <a:gd name="connsiteY165" fmla="*/ 10595577 h 13461180"/>
              <a:gd name="connsiteX166" fmla="*/ 8022064 w 9185759"/>
              <a:gd name="connsiteY166" fmla="*/ 10743774 h 13461180"/>
              <a:gd name="connsiteX167" fmla="*/ 8022064 w 9185759"/>
              <a:gd name="connsiteY167" fmla="*/ 11114267 h 13461180"/>
              <a:gd name="connsiteX168" fmla="*/ 7650672 w 9185759"/>
              <a:gd name="connsiteY168" fmla="*/ 11460060 h 13461180"/>
              <a:gd name="connsiteX169" fmla="*/ 7452597 w 9185759"/>
              <a:gd name="connsiteY169" fmla="*/ 11435361 h 13461180"/>
              <a:gd name="connsiteX170" fmla="*/ 6412700 w 9185759"/>
              <a:gd name="connsiteY170" fmla="*/ 11855253 h 13461180"/>
              <a:gd name="connsiteX171" fmla="*/ 5645157 w 9185759"/>
              <a:gd name="connsiteY171" fmla="*/ 11855253 h 13461180"/>
              <a:gd name="connsiteX172" fmla="*/ 5457139 w 9185759"/>
              <a:gd name="connsiteY172" fmla="*/ 11924720 h 13461180"/>
              <a:gd name="connsiteX173" fmla="*/ 5377156 w 9185759"/>
              <a:gd name="connsiteY173" fmla="*/ 11905688 h 13461180"/>
              <a:gd name="connsiteX174" fmla="*/ 5375898 w 9185759"/>
              <a:gd name="connsiteY174" fmla="*/ 11904652 h 13461180"/>
              <a:gd name="connsiteX175" fmla="*/ 5372803 w 9185759"/>
              <a:gd name="connsiteY175" fmla="*/ 11901504 h 13461180"/>
              <a:gd name="connsiteX176" fmla="*/ 5372803 w 9185759"/>
              <a:gd name="connsiteY176" fmla="*/ 11842903 h 13461180"/>
              <a:gd name="connsiteX177" fmla="*/ 5372803 w 9185759"/>
              <a:gd name="connsiteY177" fmla="*/ 11781154 h 13461180"/>
              <a:gd name="connsiteX178" fmla="*/ 5348043 w 9185759"/>
              <a:gd name="connsiteY178" fmla="*/ 11855253 h 13461180"/>
              <a:gd name="connsiteX179" fmla="*/ 5356167 w 9185759"/>
              <a:gd name="connsiteY179" fmla="*/ 11884584 h 13461180"/>
              <a:gd name="connsiteX180" fmla="*/ 5372803 w 9185759"/>
              <a:gd name="connsiteY180" fmla="*/ 11901504 h 13461180"/>
              <a:gd name="connsiteX181" fmla="*/ 5372803 w 9185759"/>
              <a:gd name="connsiteY181" fmla="*/ 11904652 h 13461180"/>
              <a:gd name="connsiteX182" fmla="*/ 5377156 w 9185759"/>
              <a:gd name="connsiteY182" fmla="*/ 11905688 h 13461180"/>
              <a:gd name="connsiteX183" fmla="*/ 5400270 w 9185759"/>
              <a:gd name="connsiteY183" fmla="*/ 11924720 h 13461180"/>
              <a:gd name="connsiteX184" fmla="*/ 5422322 w 9185759"/>
              <a:gd name="connsiteY184" fmla="*/ 11954051 h 13461180"/>
              <a:gd name="connsiteX185" fmla="*/ 4035792 w 9185759"/>
              <a:gd name="connsiteY185" fmla="*/ 13337224 h 13461180"/>
              <a:gd name="connsiteX186" fmla="*/ 3887235 w 9185759"/>
              <a:gd name="connsiteY186" fmla="*/ 13164327 h 13461180"/>
              <a:gd name="connsiteX187" fmla="*/ 3887235 w 9185759"/>
              <a:gd name="connsiteY187" fmla="*/ 13016130 h 13461180"/>
              <a:gd name="connsiteX188" fmla="*/ 4134830 w 9185759"/>
              <a:gd name="connsiteY188" fmla="*/ 12867933 h 13461180"/>
              <a:gd name="connsiteX189" fmla="*/ 4308146 w 9185759"/>
              <a:gd name="connsiteY189" fmla="*/ 12867933 h 13461180"/>
              <a:gd name="connsiteX190" fmla="*/ 4060551 w 9185759"/>
              <a:gd name="connsiteY190" fmla="*/ 13016130 h 13461180"/>
              <a:gd name="connsiteX191" fmla="*/ 4530981 w 9185759"/>
              <a:gd name="connsiteY191" fmla="*/ 13090229 h 13461180"/>
              <a:gd name="connsiteX192" fmla="*/ 4753816 w 9185759"/>
              <a:gd name="connsiteY192" fmla="*/ 12769135 h 13461180"/>
              <a:gd name="connsiteX193" fmla="*/ 4580501 w 9185759"/>
              <a:gd name="connsiteY193" fmla="*/ 12818534 h 13461180"/>
              <a:gd name="connsiteX194" fmla="*/ 4828095 w 9185759"/>
              <a:gd name="connsiteY194" fmla="*/ 12250445 h 13461180"/>
              <a:gd name="connsiteX195" fmla="*/ 4332905 w 9185759"/>
              <a:gd name="connsiteY195" fmla="*/ 12843234 h 13461180"/>
              <a:gd name="connsiteX196" fmla="*/ 4134830 w 9185759"/>
              <a:gd name="connsiteY196" fmla="*/ 12843234 h 13461180"/>
              <a:gd name="connsiteX197" fmla="*/ 4530981 w 9185759"/>
              <a:gd name="connsiteY197" fmla="*/ 12324544 h 13461180"/>
              <a:gd name="connsiteX198" fmla="*/ 4407184 w 9185759"/>
              <a:gd name="connsiteY198" fmla="*/ 12349243 h 13461180"/>
              <a:gd name="connsiteX199" fmla="*/ 4159589 w 9185759"/>
              <a:gd name="connsiteY199" fmla="*/ 12571539 h 13461180"/>
              <a:gd name="connsiteX200" fmla="*/ 4184349 w 9185759"/>
              <a:gd name="connsiteY200" fmla="*/ 12398642 h 13461180"/>
              <a:gd name="connsiteX201" fmla="*/ 3243489 w 9185759"/>
              <a:gd name="connsiteY201" fmla="*/ 12472741 h 13461180"/>
              <a:gd name="connsiteX202" fmla="*/ 2872097 w 9185759"/>
              <a:gd name="connsiteY202" fmla="*/ 12423342 h 13461180"/>
              <a:gd name="connsiteX203" fmla="*/ 2401668 w 9185759"/>
              <a:gd name="connsiteY203" fmla="*/ 12546839 h 13461180"/>
              <a:gd name="connsiteX204" fmla="*/ 1955998 w 9185759"/>
              <a:gd name="connsiteY204" fmla="*/ 12645637 h 13461180"/>
              <a:gd name="connsiteX205" fmla="*/ 916100 w 9185759"/>
              <a:gd name="connsiteY205" fmla="*/ 12472741 h 13461180"/>
              <a:gd name="connsiteX206" fmla="*/ 742784 w 9185759"/>
              <a:gd name="connsiteY206" fmla="*/ 12003450 h 13461180"/>
              <a:gd name="connsiteX207" fmla="*/ 891341 w 9185759"/>
              <a:gd name="connsiteY207" fmla="*/ 11237765 h 13461180"/>
              <a:gd name="connsiteX208" fmla="*/ 1089416 w 9185759"/>
              <a:gd name="connsiteY208" fmla="*/ 9805192 h 13461180"/>
              <a:gd name="connsiteX209" fmla="*/ 1039898 w 9185759"/>
              <a:gd name="connsiteY209" fmla="*/ 9558197 h 13461180"/>
              <a:gd name="connsiteX210" fmla="*/ 841822 w 9185759"/>
              <a:gd name="connsiteY210" fmla="*/ 9459399 h 13461180"/>
              <a:gd name="connsiteX211" fmla="*/ 891341 w 9185759"/>
              <a:gd name="connsiteY211" fmla="*/ 9039507 h 13461180"/>
              <a:gd name="connsiteX212" fmla="*/ 916100 w 9185759"/>
              <a:gd name="connsiteY212" fmla="*/ 9138305 h 13461180"/>
              <a:gd name="connsiteX213" fmla="*/ 940860 w 9185759"/>
              <a:gd name="connsiteY213" fmla="*/ 9014808 h 13461180"/>
              <a:gd name="connsiteX214" fmla="*/ 1039898 w 9185759"/>
              <a:gd name="connsiteY214" fmla="*/ 9163005 h 13461180"/>
              <a:gd name="connsiteX215" fmla="*/ 1015138 w 9185759"/>
              <a:gd name="connsiteY215" fmla="*/ 8446719 h 13461180"/>
              <a:gd name="connsiteX216" fmla="*/ 1015138 w 9185759"/>
              <a:gd name="connsiteY216" fmla="*/ 8496118 h 13461180"/>
              <a:gd name="connsiteX217" fmla="*/ 940860 w 9185759"/>
              <a:gd name="connsiteY217" fmla="*/ 7928029 h 13461180"/>
              <a:gd name="connsiteX218" fmla="*/ 940860 w 9185759"/>
              <a:gd name="connsiteY218" fmla="*/ 7804531 h 13461180"/>
              <a:gd name="connsiteX219" fmla="*/ 396152 w 9185759"/>
              <a:gd name="connsiteY219" fmla="*/ 7631635 h 13461180"/>
              <a:gd name="connsiteX220" fmla="*/ 396152 w 9185759"/>
              <a:gd name="connsiteY220" fmla="*/ 7622373 h 13461180"/>
              <a:gd name="connsiteX221" fmla="*/ 396152 w 9185759"/>
              <a:gd name="connsiteY221" fmla="*/ 7606935 h 13461180"/>
              <a:gd name="connsiteX222" fmla="*/ 371392 w 9185759"/>
              <a:gd name="connsiteY222" fmla="*/ 7606935 h 13461180"/>
              <a:gd name="connsiteX223" fmla="*/ 346633 w 9185759"/>
              <a:gd name="connsiteY223" fmla="*/ 8372620 h 13461180"/>
              <a:gd name="connsiteX224" fmla="*/ 445670 w 9185759"/>
              <a:gd name="connsiteY224" fmla="*/ 8792512 h 13461180"/>
              <a:gd name="connsiteX225" fmla="*/ 420911 w 9185759"/>
              <a:gd name="connsiteY225" fmla="*/ 8545517 h 13461180"/>
              <a:gd name="connsiteX226" fmla="*/ 594227 w 9185759"/>
              <a:gd name="connsiteY226" fmla="*/ 9138305 h 13461180"/>
              <a:gd name="connsiteX227" fmla="*/ 668506 w 9185759"/>
              <a:gd name="connsiteY227" fmla="*/ 9088906 h 13461180"/>
              <a:gd name="connsiteX228" fmla="*/ 742784 w 9185759"/>
              <a:gd name="connsiteY228" fmla="*/ 9780493 h 13461180"/>
              <a:gd name="connsiteX229" fmla="*/ 569468 w 9185759"/>
              <a:gd name="connsiteY229" fmla="*/ 9829892 h 13461180"/>
              <a:gd name="connsiteX230" fmla="*/ 297114 w 9185759"/>
              <a:gd name="connsiteY230" fmla="*/ 9261803 h 13461180"/>
              <a:gd name="connsiteX231" fmla="*/ 272354 w 9185759"/>
              <a:gd name="connsiteY231" fmla="*/ 8841911 h 13461180"/>
              <a:gd name="connsiteX232" fmla="*/ 222835 w 9185759"/>
              <a:gd name="connsiteY232" fmla="*/ 8817212 h 13461180"/>
              <a:gd name="connsiteX233" fmla="*/ 222835 w 9185759"/>
              <a:gd name="connsiteY233" fmla="*/ 8397320 h 13461180"/>
              <a:gd name="connsiteX234" fmla="*/ 148557 w 9185759"/>
              <a:gd name="connsiteY234" fmla="*/ 7409339 h 13461180"/>
              <a:gd name="connsiteX235" fmla="*/ 198076 w 9185759"/>
              <a:gd name="connsiteY235" fmla="*/ 7532836 h 13461180"/>
              <a:gd name="connsiteX236" fmla="*/ 247595 w 9185759"/>
              <a:gd name="connsiteY236" fmla="*/ 7903329 h 13461180"/>
              <a:gd name="connsiteX237" fmla="*/ 297114 w 9185759"/>
              <a:gd name="connsiteY237" fmla="*/ 7236442 h 13461180"/>
              <a:gd name="connsiteX238" fmla="*/ 148557 w 9185759"/>
              <a:gd name="connsiteY238" fmla="*/ 7211743 h 13461180"/>
              <a:gd name="connsiteX239" fmla="*/ 148557 w 9185759"/>
              <a:gd name="connsiteY239" fmla="*/ 7335241 h 13461180"/>
              <a:gd name="connsiteX240" fmla="*/ 123798 w 9185759"/>
              <a:gd name="connsiteY240" fmla="*/ 7335241 h 13461180"/>
              <a:gd name="connsiteX241" fmla="*/ 99038 w 9185759"/>
              <a:gd name="connsiteY241" fmla="*/ 7211743 h 13461180"/>
              <a:gd name="connsiteX242" fmla="*/ 0 w 9185759"/>
              <a:gd name="connsiteY242" fmla="*/ 7187043 h 13461180"/>
              <a:gd name="connsiteX243" fmla="*/ 99038 w 9185759"/>
              <a:gd name="connsiteY243" fmla="*/ 7112945 h 13461180"/>
              <a:gd name="connsiteX244" fmla="*/ 24760 w 9185759"/>
              <a:gd name="connsiteY244" fmla="*/ 6149664 h 13461180"/>
              <a:gd name="connsiteX245" fmla="*/ 74279 w 9185759"/>
              <a:gd name="connsiteY245" fmla="*/ 6446058 h 13461180"/>
              <a:gd name="connsiteX246" fmla="*/ 123798 w 9185759"/>
              <a:gd name="connsiteY246" fmla="*/ 7112945 h 13461180"/>
              <a:gd name="connsiteX247" fmla="*/ 297114 w 9185759"/>
              <a:gd name="connsiteY247" fmla="*/ 7088246 h 13461180"/>
              <a:gd name="connsiteX248" fmla="*/ 346633 w 9185759"/>
              <a:gd name="connsiteY248" fmla="*/ 5161683 h 13461180"/>
              <a:gd name="connsiteX249" fmla="*/ 396152 w 9185759"/>
              <a:gd name="connsiteY249" fmla="*/ 7137645 h 13461180"/>
              <a:gd name="connsiteX250" fmla="*/ 1064657 w 9185759"/>
              <a:gd name="connsiteY250" fmla="*/ 7310541 h 13461180"/>
              <a:gd name="connsiteX251" fmla="*/ 1188454 w 9185759"/>
              <a:gd name="connsiteY251" fmla="*/ 7236442 h 13461180"/>
              <a:gd name="connsiteX252" fmla="*/ 1114176 w 9185759"/>
              <a:gd name="connsiteY252" fmla="*/ 7063546 h 13461180"/>
              <a:gd name="connsiteX253" fmla="*/ 1188454 w 9185759"/>
              <a:gd name="connsiteY253" fmla="*/ 6742452 h 13461180"/>
              <a:gd name="connsiteX254" fmla="*/ 1237973 w 9185759"/>
              <a:gd name="connsiteY254" fmla="*/ 5013485 h 13461180"/>
              <a:gd name="connsiteX255" fmla="*/ 1634125 w 9185759"/>
              <a:gd name="connsiteY255" fmla="*/ 4173702 h 13461180"/>
              <a:gd name="connsiteX256" fmla="*/ 1757922 w 9185759"/>
              <a:gd name="connsiteY256" fmla="*/ 1975444 h 13461180"/>
              <a:gd name="connsiteX257" fmla="*/ 1658884 w 9185759"/>
              <a:gd name="connsiteY257" fmla="*/ 4173702 h 13461180"/>
              <a:gd name="connsiteX258" fmla="*/ 1832200 w 9185759"/>
              <a:gd name="connsiteY258" fmla="*/ 3753810 h 13461180"/>
              <a:gd name="connsiteX259" fmla="*/ 1931238 w 9185759"/>
              <a:gd name="connsiteY259" fmla="*/ 1827247 h 13461180"/>
              <a:gd name="connsiteX260" fmla="*/ 1965282 w 9185759"/>
              <a:gd name="connsiteY260" fmla="*/ 505823 h 1346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9185759" h="13461180">
                <a:moveTo>
                  <a:pt x="1262733" y="7878630"/>
                </a:moveTo>
                <a:cubicBezTo>
                  <a:pt x="1262733" y="7903329"/>
                  <a:pt x="1262733" y="7903329"/>
                  <a:pt x="1262733" y="7928029"/>
                </a:cubicBezTo>
                <a:cubicBezTo>
                  <a:pt x="1262733" y="8026827"/>
                  <a:pt x="1237973" y="8125625"/>
                  <a:pt x="1287492" y="8199724"/>
                </a:cubicBezTo>
                <a:cubicBezTo>
                  <a:pt x="1312251" y="8100925"/>
                  <a:pt x="1312251" y="8002127"/>
                  <a:pt x="1337011" y="7878630"/>
                </a:cubicBezTo>
                <a:cubicBezTo>
                  <a:pt x="1312251" y="7878630"/>
                  <a:pt x="1287492" y="7878630"/>
                  <a:pt x="1262733" y="7878630"/>
                </a:cubicBezTo>
                <a:close/>
                <a:moveTo>
                  <a:pt x="965619" y="7804531"/>
                </a:moveTo>
                <a:cubicBezTo>
                  <a:pt x="965619" y="7853930"/>
                  <a:pt x="965619" y="7878630"/>
                  <a:pt x="965619" y="7928029"/>
                </a:cubicBezTo>
                <a:cubicBezTo>
                  <a:pt x="990379" y="7977428"/>
                  <a:pt x="990379" y="8026827"/>
                  <a:pt x="1015138" y="8026827"/>
                </a:cubicBezTo>
                <a:cubicBezTo>
                  <a:pt x="1015138" y="8002127"/>
                  <a:pt x="1015138" y="7977428"/>
                  <a:pt x="1015138" y="7928029"/>
                </a:cubicBezTo>
                <a:cubicBezTo>
                  <a:pt x="990379" y="7878630"/>
                  <a:pt x="990379" y="7853930"/>
                  <a:pt x="990379" y="7804531"/>
                </a:cubicBezTo>
                <a:cubicBezTo>
                  <a:pt x="990379" y="7804531"/>
                  <a:pt x="965619" y="7804531"/>
                  <a:pt x="965619" y="7804531"/>
                </a:cubicBezTo>
                <a:close/>
                <a:moveTo>
                  <a:pt x="396152" y="7261142"/>
                </a:moveTo>
                <a:cubicBezTo>
                  <a:pt x="396152" y="7310541"/>
                  <a:pt x="396152" y="7359940"/>
                  <a:pt x="396152" y="7412427"/>
                </a:cubicBezTo>
                <a:lnTo>
                  <a:pt x="396152" y="7557536"/>
                </a:lnTo>
                <a:cubicBezTo>
                  <a:pt x="544708" y="7458738"/>
                  <a:pt x="817062" y="7582235"/>
                  <a:pt x="916100" y="7458738"/>
                </a:cubicBezTo>
                <a:cubicBezTo>
                  <a:pt x="891341" y="7458738"/>
                  <a:pt x="891341" y="7458738"/>
                  <a:pt x="891341" y="7434039"/>
                </a:cubicBezTo>
                <a:cubicBezTo>
                  <a:pt x="718025" y="7335241"/>
                  <a:pt x="569468" y="7285842"/>
                  <a:pt x="396152" y="7261142"/>
                </a:cubicBezTo>
                <a:close/>
                <a:moveTo>
                  <a:pt x="7551635" y="3605613"/>
                </a:moveTo>
                <a:cubicBezTo>
                  <a:pt x="7427838" y="3605613"/>
                  <a:pt x="7378319" y="3704411"/>
                  <a:pt x="7304040" y="3753810"/>
                </a:cubicBezTo>
                <a:cubicBezTo>
                  <a:pt x="7279281" y="4000805"/>
                  <a:pt x="7279281" y="4247800"/>
                  <a:pt x="7279281" y="4470096"/>
                </a:cubicBezTo>
                <a:cubicBezTo>
                  <a:pt x="7378319" y="4420697"/>
                  <a:pt x="7304040" y="4173702"/>
                  <a:pt x="7403078" y="4124303"/>
                </a:cubicBezTo>
                <a:cubicBezTo>
                  <a:pt x="7576394" y="4297200"/>
                  <a:pt x="7452597" y="4642993"/>
                  <a:pt x="7551635" y="4840589"/>
                </a:cubicBezTo>
                <a:cubicBezTo>
                  <a:pt x="7526876" y="4815890"/>
                  <a:pt x="7502116" y="4815890"/>
                  <a:pt x="7502116" y="4840589"/>
                </a:cubicBezTo>
                <a:cubicBezTo>
                  <a:pt x="7502116" y="4889988"/>
                  <a:pt x="7551635" y="4889988"/>
                  <a:pt x="7601154" y="4914688"/>
                </a:cubicBezTo>
                <a:cubicBezTo>
                  <a:pt x="7576394" y="4815890"/>
                  <a:pt x="7576394" y="4717091"/>
                  <a:pt x="7551635" y="4642993"/>
                </a:cubicBezTo>
                <a:cubicBezTo>
                  <a:pt x="7576394" y="4395997"/>
                  <a:pt x="7601154" y="4149002"/>
                  <a:pt x="7576394" y="3902007"/>
                </a:cubicBezTo>
                <a:cubicBezTo>
                  <a:pt x="7576394" y="3803209"/>
                  <a:pt x="7576394" y="3704411"/>
                  <a:pt x="7551635" y="3605613"/>
                </a:cubicBezTo>
                <a:close/>
                <a:moveTo>
                  <a:pt x="1963224" y="0"/>
                </a:moveTo>
                <a:lnTo>
                  <a:pt x="2022781" y="0"/>
                </a:lnTo>
                <a:lnTo>
                  <a:pt x="2022925" y="14148"/>
                </a:lnTo>
                <a:cubicBezTo>
                  <a:pt x="2024086" y="859335"/>
                  <a:pt x="1986947" y="1808723"/>
                  <a:pt x="2005516" y="2716430"/>
                </a:cubicBezTo>
                <a:cubicBezTo>
                  <a:pt x="2055035" y="2197740"/>
                  <a:pt x="2055035" y="1629651"/>
                  <a:pt x="2104554" y="1110961"/>
                </a:cubicBezTo>
                <a:cubicBezTo>
                  <a:pt x="2178833" y="1975444"/>
                  <a:pt x="2030276" y="3185721"/>
                  <a:pt x="2104554" y="4025505"/>
                </a:cubicBezTo>
                <a:cubicBezTo>
                  <a:pt x="2104554" y="4025505"/>
                  <a:pt x="2154073" y="4050204"/>
                  <a:pt x="2178833" y="4050204"/>
                </a:cubicBezTo>
                <a:cubicBezTo>
                  <a:pt x="2203592" y="3976106"/>
                  <a:pt x="2203592" y="3877307"/>
                  <a:pt x="2228352" y="3778509"/>
                </a:cubicBezTo>
                <a:cubicBezTo>
                  <a:pt x="2253111" y="3852608"/>
                  <a:pt x="2228352" y="4000805"/>
                  <a:pt x="2228352" y="4050204"/>
                </a:cubicBezTo>
                <a:cubicBezTo>
                  <a:pt x="2253111" y="4000805"/>
                  <a:pt x="2253111" y="3877307"/>
                  <a:pt x="2277871" y="3852608"/>
                </a:cubicBezTo>
                <a:cubicBezTo>
                  <a:pt x="2277871" y="3902007"/>
                  <a:pt x="2277871" y="3976106"/>
                  <a:pt x="2302630" y="3976106"/>
                </a:cubicBezTo>
                <a:cubicBezTo>
                  <a:pt x="2327389" y="3655012"/>
                  <a:pt x="2376908" y="3358618"/>
                  <a:pt x="2401668" y="2963425"/>
                </a:cubicBezTo>
                <a:cubicBezTo>
                  <a:pt x="2451187" y="2938726"/>
                  <a:pt x="2475946" y="2765829"/>
                  <a:pt x="2500705" y="2568233"/>
                </a:cubicBezTo>
                <a:cubicBezTo>
                  <a:pt x="2525465" y="2395336"/>
                  <a:pt x="2525465" y="2000144"/>
                  <a:pt x="2550225" y="2123642"/>
                </a:cubicBezTo>
                <a:cubicBezTo>
                  <a:pt x="2574984" y="1901346"/>
                  <a:pt x="2574984" y="1654350"/>
                  <a:pt x="2574984" y="1432055"/>
                </a:cubicBezTo>
                <a:cubicBezTo>
                  <a:pt x="2599743" y="1654350"/>
                  <a:pt x="2624503" y="1876646"/>
                  <a:pt x="2599743" y="2098942"/>
                </a:cubicBezTo>
                <a:cubicBezTo>
                  <a:pt x="2624503" y="2098942"/>
                  <a:pt x="2624503" y="2098942"/>
                  <a:pt x="2624503" y="2098942"/>
                </a:cubicBezTo>
                <a:cubicBezTo>
                  <a:pt x="2773060" y="2222440"/>
                  <a:pt x="2896857" y="1975444"/>
                  <a:pt x="2946376" y="1728449"/>
                </a:cubicBezTo>
                <a:cubicBezTo>
                  <a:pt x="2946376" y="1802548"/>
                  <a:pt x="2872097" y="1926045"/>
                  <a:pt x="2946376" y="1975444"/>
                </a:cubicBezTo>
                <a:cubicBezTo>
                  <a:pt x="2971135" y="1851947"/>
                  <a:pt x="3020654" y="1827247"/>
                  <a:pt x="3070173" y="1728449"/>
                </a:cubicBezTo>
                <a:cubicBezTo>
                  <a:pt x="3094933" y="1555553"/>
                  <a:pt x="3119692" y="1456754"/>
                  <a:pt x="3169211" y="1333257"/>
                </a:cubicBezTo>
                <a:cubicBezTo>
                  <a:pt x="3169211" y="1456754"/>
                  <a:pt x="3119692" y="1555553"/>
                  <a:pt x="3144452" y="1654350"/>
                </a:cubicBezTo>
                <a:cubicBezTo>
                  <a:pt x="3193970" y="1604952"/>
                  <a:pt x="3218730" y="1481454"/>
                  <a:pt x="3243489" y="1407355"/>
                </a:cubicBezTo>
                <a:cubicBezTo>
                  <a:pt x="3243489" y="1555553"/>
                  <a:pt x="3193970" y="1703750"/>
                  <a:pt x="3218730" y="1802548"/>
                </a:cubicBezTo>
                <a:cubicBezTo>
                  <a:pt x="3243489" y="1802548"/>
                  <a:pt x="3218730" y="1679050"/>
                  <a:pt x="3268249" y="1679050"/>
                </a:cubicBezTo>
                <a:cubicBezTo>
                  <a:pt x="3268249" y="1728449"/>
                  <a:pt x="3243489" y="1802548"/>
                  <a:pt x="3268249" y="1802548"/>
                </a:cubicBezTo>
                <a:cubicBezTo>
                  <a:pt x="3293008" y="1753149"/>
                  <a:pt x="3293008" y="1679050"/>
                  <a:pt x="3317768" y="1629651"/>
                </a:cubicBezTo>
                <a:cubicBezTo>
                  <a:pt x="3330148" y="1246808"/>
                  <a:pt x="3336338" y="863966"/>
                  <a:pt x="3339433" y="484211"/>
                </a:cubicBezTo>
                <a:lnTo>
                  <a:pt x="3340762" y="0"/>
                </a:lnTo>
                <a:lnTo>
                  <a:pt x="3395044" y="0"/>
                </a:lnTo>
                <a:lnTo>
                  <a:pt x="3398236" y="280440"/>
                </a:lnTo>
                <a:cubicBezTo>
                  <a:pt x="3398236" y="647845"/>
                  <a:pt x="3392046" y="1024513"/>
                  <a:pt x="3392046" y="1407355"/>
                </a:cubicBezTo>
                <a:cubicBezTo>
                  <a:pt x="3416806" y="1382656"/>
                  <a:pt x="3367286" y="1506154"/>
                  <a:pt x="3392046" y="1530853"/>
                </a:cubicBezTo>
                <a:cubicBezTo>
                  <a:pt x="3441566" y="1456754"/>
                  <a:pt x="3416806" y="1333257"/>
                  <a:pt x="3466325" y="1283858"/>
                </a:cubicBezTo>
                <a:cubicBezTo>
                  <a:pt x="3491084" y="1333257"/>
                  <a:pt x="3441566" y="1407355"/>
                  <a:pt x="3441566" y="1506154"/>
                </a:cubicBezTo>
                <a:cubicBezTo>
                  <a:pt x="3466325" y="1506154"/>
                  <a:pt x="3466325" y="1481454"/>
                  <a:pt x="3491084" y="1481454"/>
                </a:cubicBezTo>
                <a:cubicBezTo>
                  <a:pt x="3491084" y="1654350"/>
                  <a:pt x="3416806" y="1802548"/>
                  <a:pt x="3441566" y="1975444"/>
                </a:cubicBezTo>
                <a:cubicBezTo>
                  <a:pt x="3466325" y="1975444"/>
                  <a:pt x="3466325" y="1950745"/>
                  <a:pt x="3491084" y="1926045"/>
                </a:cubicBezTo>
                <a:lnTo>
                  <a:pt x="3491084" y="1481454"/>
                </a:lnTo>
                <a:lnTo>
                  <a:pt x="3491084" y="1367219"/>
                </a:lnTo>
                <a:cubicBezTo>
                  <a:pt x="3491084" y="1178885"/>
                  <a:pt x="3491084" y="987463"/>
                  <a:pt x="3491084" y="789867"/>
                </a:cubicBezTo>
                <a:cubicBezTo>
                  <a:pt x="3540603" y="1135660"/>
                  <a:pt x="3540603" y="1481454"/>
                  <a:pt x="3540603" y="1827247"/>
                </a:cubicBezTo>
                <a:cubicBezTo>
                  <a:pt x="3590122" y="1679050"/>
                  <a:pt x="3590122" y="1407355"/>
                  <a:pt x="3689159" y="1283858"/>
                </a:cubicBezTo>
                <a:cubicBezTo>
                  <a:pt x="3689159" y="1209759"/>
                  <a:pt x="3689159" y="1135660"/>
                  <a:pt x="3689159" y="1061562"/>
                </a:cubicBezTo>
                <a:cubicBezTo>
                  <a:pt x="3713919" y="1086261"/>
                  <a:pt x="3713919" y="1135660"/>
                  <a:pt x="3738678" y="1185060"/>
                </a:cubicBezTo>
                <a:cubicBezTo>
                  <a:pt x="3763438" y="938064"/>
                  <a:pt x="3812957" y="715769"/>
                  <a:pt x="3837717" y="419374"/>
                </a:cubicBezTo>
                <a:cubicBezTo>
                  <a:pt x="3837717" y="789867"/>
                  <a:pt x="3788197" y="1061562"/>
                  <a:pt x="3738678" y="1308557"/>
                </a:cubicBezTo>
                <a:cubicBezTo>
                  <a:pt x="3763438" y="1432055"/>
                  <a:pt x="3763438" y="1580252"/>
                  <a:pt x="3763438" y="1728449"/>
                </a:cubicBezTo>
                <a:cubicBezTo>
                  <a:pt x="3837717" y="1506154"/>
                  <a:pt x="3887235" y="1160360"/>
                  <a:pt x="3961513" y="938064"/>
                </a:cubicBezTo>
                <a:cubicBezTo>
                  <a:pt x="3961513" y="1209759"/>
                  <a:pt x="3862476" y="1432055"/>
                  <a:pt x="3887235" y="1753149"/>
                </a:cubicBezTo>
                <a:cubicBezTo>
                  <a:pt x="3936754" y="1506154"/>
                  <a:pt x="4011032" y="1333257"/>
                  <a:pt x="4085311" y="1160360"/>
                </a:cubicBezTo>
                <a:cubicBezTo>
                  <a:pt x="4085311" y="1357956"/>
                  <a:pt x="4035792" y="1432055"/>
                  <a:pt x="4035792" y="1629651"/>
                </a:cubicBezTo>
                <a:cubicBezTo>
                  <a:pt x="4085311" y="1604952"/>
                  <a:pt x="4060551" y="1481454"/>
                  <a:pt x="4085311" y="1506154"/>
                </a:cubicBezTo>
                <a:cubicBezTo>
                  <a:pt x="4110070" y="1580252"/>
                  <a:pt x="4060551" y="1629651"/>
                  <a:pt x="4085311" y="1679050"/>
                </a:cubicBezTo>
                <a:cubicBezTo>
                  <a:pt x="4159589" y="1679050"/>
                  <a:pt x="4159589" y="1555553"/>
                  <a:pt x="4233868" y="1555553"/>
                </a:cubicBezTo>
                <a:cubicBezTo>
                  <a:pt x="4258628" y="1506154"/>
                  <a:pt x="4258628" y="1481454"/>
                  <a:pt x="4258628" y="1432055"/>
                </a:cubicBezTo>
                <a:cubicBezTo>
                  <a:pt x="4233868" y="1407355"/>
                  <a:pt x="4184349" y="1382656"/>
                  <a:pt x="4110070" y="1382656"/>
                </a:cubicBezTo>
                <a:cubicBezTo>
                  <a:pt x="4110070" y="1357956"/>
                  <a:pt x="4110070" y="1333257"/>
                  <a:pt x="4110070" y="1308557"/>
                </a:cubicBezTo>
                <a:cubicBezTo>
                  <a:pt x="4209109" y="1308557"/>
                  <a:pt x="4233868" y="1283858"/>
                  <a:pt x="4283387" y="1308557"/>
                </a:cubicBezTo>
                <a:cubicBezTo>
                  <a:pt x="4308146" y="1259158"/>
                  <a:pt x="4283387" y="1185060"/>
                  <a:pt x="4283387" y="1086261"/>
                </a:cubicBezTo>
                <a:cubicBezTo>
                  <a:pt x="4308146" y="1110961"/>
                  <a:pt x="4332905" y="1110961"/>
                  <a:pt x="4357665" y="1061562"/>
                </a:cubicBezTo>
                <a:cubicBezTo>
                  <a:pt x="4357665" y="1086261"/>
                  <a:pt x="4382424" y="1110961"/>
                  <a:pt x="4382424" y="1135660"/>
                </a:cubicBezTo>
                <a:cubicBezTo>
                  <a:pt x="4407184" y="1061562"/>
                  <a:pt x="4456703" y="987463"/>
                  <a:pt x="4481462" y="888665"/>
                </a:cubicBezTo>
                <a:cubicBezTo>
                  <a:pt x="4456703" y="1012163"/>
                  <a:pt x="4431943" y="1110961"/>
                  <a:pt x="4407184" y="1209759"/>
                </a:cubicBezTo>
                <a:cubicBezTo>
                  <a:pt x="4407184" y="1259158"/>
                  <a:pt x="4431943" y="1283858"/>
                  <a:pt x="4506222" y="1283858"/>
                </a:cubicBezTo>
                <a:cubicBezTo>
                  <a:pt x="4530981" y="1407355"/>
                  <a:pt x="4431943" y="1407355"/>
                  <a:pt x="4357665" y="1481454"/>
                </a:cubicBezTo>
                <a:cubicBezTo>
                  <a:pt x="4357665" y="1555553"/>
                  <a:pt x="4332905" y="1580252"/>
                  <a:pt x="4332905" y="1654350"/>
                </a:cubicBezTo>
                <a:cubicBezTo>
                  <a:pt x="4357665" y="1654350"/>
                  <a:pt x="4357665" y="1580252"/>
                  <a:pt x="4382424" y="1580252"/>
                </a:cubicBezTo>
                <a:cubicBezTo>
                  <a:pt x="4382424" y="1876646"/>
                  <a:pt x="4233868" y="2074243"/>
                  <a:pt x="4283387" y="2321238"/>
                </a:cubicBezTo>
                <a:cubicBezTo>
                  <a:pt x="4357665" y="2173041"/>
                  <a:pt x="4332905" y="1926045"/>
                  <a:pt x="4431943" y="1851947"/>
                </a:cubicBezTo>
                <a:cubicBezTo>
                  <a:pt x="4407184" y="1975444"/>
                  <a:pt x="4357665" y="2197740"/>
                  <a:pt x="4407184" y="2395336"/>
                </a:cubicBezTo>
                <a:cubicBezTo>
                  <a:pt x="4382424" y="2444735"/>
                  <a:pt x="4382424" y="2271839"/>
                  <a:pt x="4357665" y="2345937"/>
                </a:cubicBezTo>
                <a:cubicBezTo>
                  <a:pt x="4332905" y="2420036"/>
                  <a:pt x="4407184" y="2370637"/>
                  <a:pt x="4382424" y="2469435"/>
                </a:cubicBezTo>
                <a:cubicBezTo>
                  <a:pt x="4481462" y="2370637"/>
                  <a:pt x="4456703" y="2074243"/>
                  <a:pt x="4530981" y="1926045"/>
                </a:cubicBezTo>
                <a:cubicBezTo>
                  <a:pt x="4530981" y="1851947"/>
                  <a:pt x="4530981" y="1777848"/>
                  <a:pt x="4530981" y="1703750"/>
                </a:cubicBezTo>
                <a:cubicBezTo>
                  <a:pt x="4456703" y="1580252"/>
                  <a:pt x="4605260" y="1357956"/>
                  <a:pt x="4555741" y="1110961"/>
                </a:cubicBezTo>
                <a:cubicBezTo>
                  <a:pt x="4555741" y="1061562"/>
                  <a:pt x="4481462" y="1110961"/>
                  <a:pt x="4506222" y="1160360"/>
                </a:cubicBezTo>
                <a:cubicBezTo>
                  <a:pt x="4407184" y="1110961"/>
                  <a:pt x="4481462" y="987463"/>
                  <a:pt x="4506222" y="913365"/>
                </a:cubicBezTo>
                <a:cubicBezTo>
                  <a:pt x="4506222" y="888665"/>
                  <a:pt x="4506222" y="888665"/>
                  <a:pt x="4481462" y="863966"/>
                </a:cubicBezTo>
                <a:cubicBezTo>
                  <a:pt x="4456703" y="863966"/>
                  <a:pt x="4431943" y="863966"/>
                  <a:pt x="4407184" y="839266"/>
                </a:cubicBezTo>
                <a:cubicBezTo>
                  <a:pt x="4431943" y="641670"/>
                  <a:pt x="4357665" y="542872"/>
                  <a:pt x="4382424" y="345276"/>
                </a:cubicBezTo>
                <a:cubicBezTo>
                  <a:pt x="4357665" y="295877"/>
                  <a:pt x="4332905" y="369975"/>
                  <a:pt x="4283387" y="345276"/>
                </a:cubicBezTo>
                <a:cubicBezTo>
                  <a:pt x="4311241" y="215603"/>
                  <a:pt x="4304277" y="124138"/>
                  <a:pt x="4287304" y="47434"/>
                </a:cubicBezTo>
                <a:lnTo>
                  <a:pt x="4274643" y="0"/>
                </a:lnTo>
                <a:lnTo>
                  <a:pt x="4467006" y="0"/>
                </a:lnTo>
                <a:lnTo>
                  <a:pt x="4475273" y="18007"/>
                </a:lnTo>
                <a:cubicBezTo>
                  <a:pt x="4524792" y="129155"/>
                  <a:pt x="4568121" y="246478"/>
                  <a:pt x="4580501" y="394675"/>
                </a:cubicBezTo>
                <a:cubicBezTo>
                  <a:pt x="4407184" y="542872"/>
                  <a:pt x="4580501" y="715769"/>
                  <a:pt x="4580501" y="962764"/>
                </a:cubicBezTo>
                <a:cubicBezTo>
                  <a:pt x="4630019" y="1012163"/>
                  <a:pt x="4605260" y="913365"/>
                  <a:pt x="4704297" y="938064"/>
                </a:cubicBezTo>
                <a:cubicBezTo>
                  <a:pt x="4729057" y="1012163"/>
                  <a:pt x="4605260" y="938064"/>
                  <a:pt x="4630019" y="1036863"/>
                </a:cubicBezTo>
                <a:cubicBezTo>
                  <a:pt x="4654779" y="1135660"/>
                  <a:pt x="4729057" y="987463"/>
                  <a:pt x="4753816" y="1036863"/>
                </a:cubicBezTo>
                <a:cubicBezTo>
                  <a:pt x="4778576" y="1234459"/>
                  <a:pt x="4828095" y="1357956"/>
                  <a:pt x="4828095" y="1506154"/>
                </a:cubicBezTo>
                <a:cubicBezTo>
                  <a:pt x="5174727" y="1530853"/>
                  <a:pt x="5397562" y="1654350"/>
                  <a:pt x="5719435" y="1679050"/>
                </a:cubicBezTo>
                <a:cubicBezTo>
                  <a:pt x="5827758" y="1246808"/>
                  <a:pt x="5822341" y="606550"/>
                  <a:pt x="5885642" y="23024"/>
                </a:cubicBezTo>
                <a:lnTo>
                  <a:pt x="5888627" y="0"/>
                </a:lnTo>
                <a:lnTo>
                  <a:pt x="5935046" y="0"/>
                </a:lnTo>
                <a:lnTo>
                  <a:pt x="5935742" y="8841"/>
                </a:lnTo>
                <a:cubicBezTo>
                  <a:pt x="5957745" y="549819"/>
                  <a:pt x="5849422" y="1095524"/>
                  <a:pt x="5892751" y="1679050"/>
                </a:cubicBezTo>
                <a:cubicBezTo>
                  <a:pt x="6363181" y="1728449"/>
                  <a:pt x="6759332" y="1777848"/>
                  <a:pt x="7229762" y="1851947"/>
                </a:cubicBezTo>
                <a:cubicBezTo>
                  <a:pt x="7279281" y="1827247"/>
                  <a:pt x="7229762" y="1679050"/>
                  <a:pt x="7279281" y="1654350"/>
                </a:cubicBezTo>
                <a:cubicBezTo>
                  <a:pt x="7353559" y="1703750"/>
                  <a:pt x="7279281" y="1827247"/>
                  <a:pt x="7304040" y="1876646"/>
                </a:cubicBezTo>
                <a:cubicBezTo>
                  <a:pt x="7675432" y="1975444"/>
                  <a:pt x="8145862" y="1827247"/>
                  <a:pt x="8393456" y="1876646"/>
                </a:cubicBezTo>
                <a:cubicBezTo>
                  <a:pt x="8368697" y="2222440"/>
                  <a:pt x="8294418" y="2494134"/>
                  <a:pt x="8220140" y="2790529"/>
                </a:cubicBezTo>
                <a:cubicBezTo>
                  <a:pt x="8096343" y="2889327"/>
                  <a:pt x="7997305" y="3037524"/>
                  <a:pt x="7923026" y="3185721"/>
                </a:cubicBezTo>
                <a:cubicBezTo>
                  <a:pt x="7774470" y="3185721"/>
                  <a:pt x="7700192" y="3284519"/>
                  <a:pt x="7625913" y="3383317"/>
                </a:cubicBezTo>
                <a:cubicBezTo>
                  <a:pt x="7625913" y="3531514"/>
                  <a:pt x="7650672" y="3729110"/>
                  <a:pt x="7650672" y="3902007"/>
                </a:cubicBezTo>
                <a:cubicBezTo>
                  <a:pt x="7650672" y="4321899"/>
                  <a:pt x="7625913" y="4766490"/>
                  <a:pt x="7625913" y="5186383"/>
                </a:cubicBezTo>
                <a:cubicBezTo>
                  <a:pt x="7625913" y="5186383"/>
                  <a:pt x="7625913" y="5186383"/>
                  <a:pt x="7601154" y="5186383"/>
                </a:cubicBezTo>
                <a:cubicBezTo>
                  <a:pt x="7601154" y="5087584"/>
                  <a:pt x="7601154" y="5013485"/>
                  <a:pt x="7601154" y="4939387"/>
                </a:cubicBezTo>
                <a:cubicBezTo>
                  <a:pt x="7576394" y="4939387"/>
                  <a:pt x="7502116" y="4914688"/>
                  <a:pt x="7452597" y="4939387"/>
                </a:cubicBezTo>
                <a:cubicBezTo>
                  <a:pt x="7477357" y="5383979"/>
                  <a:pt x="7328800" y="5853269"/>
                  <a:pt x="7502116" y="6223762"/>
                </a:cubicBezTo>
                <a:cubicBezTo>
                  <a:pt x="7502116" y="6223762"/>
                  <a:pt x="7526876" y="6223762"/>
                  <a:pt x="7526876" y="6223762"/>
                </a:cubicBezTo>
                <a:cubicBezTo>
                  <a:pt x="7551635" y="6001467"/>
                  <a:pt x="7576394" y="5779171"/>
                  <a:pt x="7601154" y="5581574"/>
                </a:cubicBezTo>
                <a:cubicBezTo>
                  <a:pt x="7601154" y="5458077"/>
                  <a:pt x="7601154" y="5334579"/>
                  <a:pt x="7601154" y="5211082"/>
                </a:cubicBezTo>
                <a:cubicBezTo>
                  <a:pt x="7601154" y="5211082"/>
                  <a:pt x="7601154" y="5211082"/>
                  <a:pt x="7625913" y="5211082"/>
                </a:cubicBezTo>
                <a:cubicBezTo>
                  <a:pt x="7601154" y="5532175"/>
                  <a:pt x="7601154" y="5877969"/>
                  <a:pt x="7576394" y="6199063"/>
                </a:cubicBezTo>
                <a:cubicBezTo>
                  <a:pt x="7576394" y="6174363"/>
                  <a:pt x="7601154" y="6149664"/>
                  <a:pt x="7601154" y="6124964"/>
                </a:cubicBezTo>
                <a:cubicBezTo>
                  <a:pt x="7625913" y="6050865"/>
                  <a:pt x="7625913" y="5952068"/>
                  <a:pt x="7650672" y="5853269"/>
                </a:cubicBezTo>
                <a:cubicBezTo>
                  <a:pt x="7650672" y="5803870"/>
                  <a:pt x="7650672" y="5754472"/>
                  <a:pt x="7675432" y="5705073"/>
                </a:cubicBezTo>
                <a:cubicBezTo>
                  <a:pt x="7724951" y="5334579"/>
                  <a:pt x="7774470" y="4964086"/>
                  <a:pt x="7799230" y="4618294"/>
                </a:cubicBezTo>
                <a:cubicBezTo>
                  <a:pt x="7823989" y="4346599"/>
                  <a:pt x="7898267" y="4050204"/>
                  <a:pt x="8096343" y="3926707"/>
                </a:cubicBezTo>
                <a:cubicBezTo>
                  <a:pt x="8343938" y="3951406"/>
                  <a:pt x="8269659" y="4272500"/>
                  <a:pt x="8467735" y="4297200"/>
                </a:cubicBezTo>
                <a:cubicBezTo>
                  <a:pt x="8715329" y="4321899"/>
                  <a:pt x="8740089" y="3951406"/>
                  <a:pt x="8913405" y="3803209"/>
                </a:cubicBezTo>
                <a:cubicBezTo>
                  <a:pt x="8888646" y="4074904"/>
                  <a:pt x="8616291" y="4346599"/>
                  <a:pt x="8789608" y="4544195"/>
                </a:cubicBezTo>
                <a:cubicBezTo>
                  <a:pt x="8987683" y="4519495"/>
                  <a:pt x="8962924" y="4247800"/>
                  <a:pt x="9061962" y="4099603"/>
                </a:cubicBezTo>
                <a:cubicBezTo>
                  <a:pt x="9086721" y="4272500"/>
                  <a:pt x="8938164" y="4470096"/>
                  <a:pt x="8938164" y="4667693"/>
                </a:cubicBezTo>
                <a:cubicBezTo>
                  <a:pt x="9061962" y="4544195"/>
                  <a:pt x="9111481" y="4371298"/>
                  <a:pt x="9185759" y="4198401"/>
                </a:cubicBezTo>
                <a:cubicBezTo>
                  <a:pt x="9086721" y="4642993"/>
                  <a:pt x="8913405" y="5260481"/>
                  <a:pt x="8789608" y="5754472"/>
                </a:cubicBezTo>
                <a:cubicBezTo>
                  <a:pt x="8591532" y="6149664"/>
                  <a:pt x="8393456" y="6742452"/>
                  <a:pt x="8220140" y="7335241"/>
                </a:cubicBezTo>
                <a:cubicBezTo>
                  <a:pt x="8220140" y="7335241"/>
                  <a:pt x="8220140" y="7335241"/>
                  <a:pt x="7823989" y="7335241"/>
                </a:cubicBezTo>
                <a:cubicBezTo>
                  <a:pt x="7848748" y="7187043"/>
                  <a:pt x="7873508" y="7038847"/>
                  <a:pt x="7898267" y="6865950"/>
                </a:cubicBezTo>
                <a:cubicBezTo>
                  <a:pt x="7724951" y="7014147"/>
                  <a:pt x="7724951" y="7285842"/>
                  <a:pt x="7650672" y="7557536"/>
                </a:cubicBezTo>
                <a:cubicBezTo>
                  <a:pt x="7675432" y="7656334"/>
                  <a:pt x="7675432" y="7779832"/>
                  <a:pt x="7700192" y="7878630"/>
                </a:cubicBezTo>
                <a:cubicBezTo>
                  <a:pt x="7749710" y="7705733"/>
                  <a:pt x="7774470" y="7532836"/>
                  <a:pt x="7823989" y="7359940"/>
                </a:cubicBezTo>
                <a:cubicBezTo>
                  <a:pt x="7823989" y="7359940"/>
                  <a:pt x="7823989" y="7359940"/>
                  <a:pt x="8195380" y="7359940"/>
                </a:cubicBezTo>
                <a:cubicBezTo>
                  <a:pt x="8096343" y="7755132"/>
                  <a:pt x="7997305" y="8175024"/>
                  <a:pt x="7923026" y="8545517"/>
                </a:cubicBezTo>
                <a:cubicBezTo>
                  <a:pt x="7923026" y="8644315"/>
                  <a:pt x="7898267" y="8743113"/>
                  <a:pt x="7898267" y="8841911"/>
                </a:cubicBezTo>
                <a:cubicBezTo>
                  <a:pt x="7923026" y="9064207"/>
                  <a:pt x="7923026" y="9410000"/>
                  <a:pt x="7972546" y="9558197"/>
                </a:cubicBezTo>
                <a:cubicBezTo>
                  <a:pt x="7997305" y="9928690"/>
                  <a:pt x="7997305" y="10299183"/>
                  <a:pt x="7923026" y="10595577"/>
                </a:cubicBezTo>
                <a:cubicBezTo>
                  <a:pt x="7947786" y="10669676"/>
                  <a:pt x="7972546" y="10719075"/>
                  <a:pt x="8022064" y="10743774"/>
                </a:cubicBezTo>
                <a:cubicBezTo>
                  <a:pt x="7972546" y="10916671"/>
                  <a:pt x="7972546" y="10966070"/>
                  <a:pt x="8022064" y="11114267"/>
                </a:cubicBezTo>
                <a:cubicBezTo>
                  <a:pt x="7848748" y="11163666"/>
                  <a:pt x="7724951" y="11311863"/>
                  <a:pt x="7650672" y="11460060"/>
                </a:cubicBezTo>
                <a:cubicBezTo>
                  <a:pt x="7576394" y="11435361"/>
                  <a:pt x="7526876" y="11435361"/>
                  <a:pt x="7452597" y="11435361"/>
                </a:cubicBezTo>
                <a:cubicBezTo>
                  <a:pt x="7205003" y="11731755"/>
                  <a:pt x="6858370" y="11978750"/>
                  <a:pt x="6412700" y="11855253"/>
                </a:cubicBezTo>
                <a:cubicBezTo>
                  <a:pt x="6189865" y="11929351"/>
                  <a:pt x="5892751" y="11855253"/>
                  <a:pt x="5645157" y="11855253"/>
                </a:cubicBezTo>
                <a:cubicBezTo>
                  <a:pt x="5589448" y="11892302"/>
                  <a:pt x="5533739" y="11929351"/>
                  <a:pt x="5457139" y="11924720"/>
                </a:cubicBezTo>
                <a:lnTo>
                  <a:pt x="5377156" y="11905688"/>
                </a:lnTo>
                <a:lnTo>
                  <a:pt x="5375898" y="11904652"/>
                </a:lnTo>
                <a:lnTo>
                  <a:pt x="5372803" y="11901504"/>
                </a:lnTo>
                <a:lnTo>
                  <a:pt x="5372803" y="11842903"/>
                </a:lnTo>
                <a:cubicBezTo>
                  <a:pt x="5372803" y="11824378"/>
                  <a:pt x="5372803" y="11805854"/>
                  <a:pt x="5372803" y="11781154"/>
                </a:cubicBezTo>
                <a:cubicBezTo>
                  <a:pt x="5348043" y="11805854"/>
                  <a:pt x="5348043" y="11830553"/>
                  <a:pt x="5348043" y="11855253"/>
                </a:cubicBezTo>
                <a:cubicBezTo>
                  <a:pt x="5348043" y="11867603"/>
                  <a:pt x="5351138" y="11876865"/>
                  <a:pt x="5356167" y="11884584"/>
                </a:cubicBezTo>
                <a:lnTo>
                  <a:pt x="5372803" y="11901504"/>
                </a:lnTo>
                <a:lnTo>
                  <a:pt x="5372803" y="11904652"/>
                </a:lnTo>
                <a:lnTo>
                  <a:pt x="5377156" y="11905688"/>
                </a:lnTo>
                <a:lnTo>
                  <a:pt x="5400270" y="11924720"/>
                </a:lnTo>
                <a:cubicBezTo>
                  <a:pt x="5408395" y="11932439"/>
                  <a:pt x="5416132" y="11941701"/>
                  <a:pt x="5422322" y="11954051"/>
                </a:cubicBezTo>
                <a:cubicBezTo>
                  <a:pt x="5372803" y="12620938"/>
                  <a:pt x="4803335" y="13855914"/>
                  <a:pt x="4035792" y="13337224"/>
                </a:cubicBezTo>
                <a:cubicBezTo>
                  <a:pt x="4011032" y="13263125"/>
                  <a:pt x="3936754" y="13164327"/>
                  <a:pt x="3887235" y="13164327"/>
                </a:cubicBezTo>
                <a:cubicBezTo>
                  <a:pt x="3961513" y="13065529"/>
                  <a:pt x="3911995" y="13114928"/>
                  <a:pt x="3887235" y="13016130"/>
                </a:cubicBezTo>
                <a:cubicBezTo>
                  <a:pt x="3986273" y="12966731"/>
                  <a:pt x="4060551" y="12917332"/>
                  <a:pt x="4134830" y="12867933"/>
                </a:cubicBezTo>
                <a:cubicBezTo>
                  <a:pt x="4134830" y="12867933"/>
                  <a:pt x="4134830" y="12867933"/>
                  <a:pt x="4308146" y="12867933"/>
                </a:cubicBezTo>
                <a:cubicBezTo>
                  <a:pt x="4233868" y="12917332"/>
                  <a:pt x="4159589" y="12966731"/>
                  <a:pt x="4060551" y="13016130"/>
                </a:cubicBezTo>
                <a:cubicBezTo>
                  <a:pt x="4060551" y="13263125"/>
                  <a:pt x="4431943" y="13189027"/>
                  <a:pt x="4530981" y="13090229"/>
                </a:cubicBezTo>
                <a:cubicBezTo>
                  <a:pt x="4530981" y="12942032"/>
                  <a:pt x="4704297" y="12942032"/>
                  <a:pt x="4753816" y="12769135"/>
                </a:cubicBezTo>
                <a:cubicBezTo>
                  <a:pt x="4654779" y="12719736"/>
                  <a:pt x="4654779" y="12867933"/>
                  <a:pt x="4580501" y="12818534"/>
                </a:cubicBezTo>
                <a:cubicBezTo>
                  <a:pt x="4679538" y="12620938"/>
                  <a:pt x="4753816" y="12448041"/>
                  <a:pt x="4828095" y="12250445"/>
                </a:cubicBezTo>
                <a:cubicBezTo>
                  <a:pt x="4679538" y="12472741"/>
                  <a:pt x="4530981" y="12670337"/>
                  <a:pt x="4332905" y="12843234"/>
                </a:cubicBezTo>
                <a:cubicBezTo>
                  <a:pt x="4332905" y="12843234"/>
                  <a:pt x="4332905" y="12843234"/>
                  <a:pt x="4134830" y="12843234"/>
                </a:cubicBezTo>
                <a:cubicBezTo>
                  <a:pt x="4308146" y="12695036"/>
                  <a:pt x="4456703" y="12522140"/>
                  <a:pt x="4530981" y="12324544"/>
                </a:cubicBezTo>
                <a:cubicBezTo>
                  <a:pt x="4481462" y="12324544"/>
                  <a:pt x="4456703" y="12349243"/>
                  <a:pt x="4407184" y="12349243"/>
                </a:cubicBezTo>
                <a:cubicBezTo>
                  <a:pt x="4357665" y="12448041"/>
                  <a:pt x="4283387" y="12522140"/>
                  <a:pt x="4159589" y="12571539"/>
                </a:cubicBezTo>
                <a:cubicBezTo>
                  <a:pt x="4159589" y="12497440"/>
                  <a:pt x="4184349" y="12448041"/>
                  <a:pt x="4184349" y="12398642"/>
                </a:cubicBezTo>
                <a:cubicBezTo>
                  <a:pt x="3911995" y="12423342"/>
                  <a:pt x="3515843" y="12472741"/>
                  <a:pt x="3243489" y="12472741"/>
                </a:cubicBezTo>
                <a:cubicBezTo>
                  <a:pt x="3119692" y="12472741"/>
                  <a:pt x="2995895" y="12423342"/>
                  <a:pt x="2872097" y="12423342"/>
                </a:cubicBezTo>
                <a:cubicBezTo>
                  <a:pt x="2698781" y="12423342"/>
                  <a:pt x="2550225" y="12522140"/>
                  <a:pt x="2401668" y="12546839"/>
                </a:cubicBezTo>
                <a:cubicBezTo>
                  <a:pt x="2203592" y="12571539"/>
                  <a:pt x="2055035" y="12522140"/>
                  <a:pt x="1955998" y="12645637"/>
                </a:cubicBezTo>
                <a:cubicBezTo>
                  <a:pt x="1584606" y="12645637"/>
                  <a:pt x="1188454" y="12645637"/>
                  <a:pt x="916100" y="12472741"/>
                </a:cubicBezTo>
                <a:cubicBezTo>
                  <a:pt x="841822" y="12349243"/>
                  <a:pt x="817062" y="12151647"/>
                  <a:pt x="742784" y="12003450"/>
                </a:cubicBezTo>
                <a:cubicBezTo>
                  <a:pt x="841822" y="11756455"/>
                  <a:pt x="866581" y="11583558"/>
                  <a:pt x="891341" y="11237765"/>
                </a:cubicBezTo>
                <a:cubicBezTo>
                  <a:pt x="940860" y="10768474"/>
                  <a:pt x="1015138" y="10274483"/>
                  <a:pt x="1089416" y="9805192"/>
                </a:cubicBezTo>
                <a:cubicBezTo>
                  <a:pt x="1039898" y="9780493"/>
                  <a:pt x="1015138" y="9706394"/>
                  <a:pt x="1039898" y="9558197"/>
                </a:cubicBezTo>
                <a:cubicBezTo>
                  <a:pt x="965619" y="9533498"/>
                  <a:pt x="916100" y="9484099"/>
                  <a:pt x="841822" y="9459399"/>
                </a:cubicBezTo>
                <a:cubicBezTo>
                  <a:pt x="817062" y="9261803"/>
                  <a:pt x="891341" y="9212404"/>
                  <a:pt x="891341" y="9039507"/>
                </a:cubicBezTo>
                <a:cubicBezTo>
                  <a:pt x="916100" y="9039507"/>
                  <a:pt x="891341" y="9113606"/>
                  <a:pt x="916100" y="9138305"/>
                </a:cubicBezTo>
                <a:cubicBezTo>
                  <a:pt x="940860" y="9138305"/>
                  <a:pt x="916100" y="8940709"/>
                  <a:pt x="940860" y="9014808"/>
                </a:cubicBezTo>
                <a:cubicBezTo>
                  <a:pt x="916100" y="9335902"/>
                  <a:pt x="1015138" y="9014808"/>
                  <a:pt x="1039898" y="9163005"/>
                </a:cubicBezTo>
                <a:cubicBezTo>
                  <a:pt x="1114176" y="8940709"/>
                  <a:pt x="1064657" y="8644315"/>
                  <a:pt x="1015138" y="8446719"/>
                </a:cubicBezTo>
                <a:cubicBezTo>
                  <a:pt x="1015138" y="8471418"/>
                  <a:pt x="1015138" y="8496118"/>
                  <a:pt x="1015138" y="8496118"/>
                </a:cubicBezTo>
                <a:cubicBezTo>
                  <a:pt x="990379" y="8273822"/>
                  <a:pt x="965619" y="8100925"/>
                  <a:pt x="940860" y="7928029"/>
                </a:cubicBezTo>
                <a:cubicBezTo>
                  <a:pt x="940860" y="7878630"/>
                  <a:pt x="940860" y="7829231"/>
                  <a:pt x="940860" y="7804531"/>
                </a:cubicBezTo>
                <a:cubicBezTo>
                  <a:pt x="742784" y="7730433"/>
                  <a:pt x="594227" y="7681034"/>
                  <a:pt x="396152" y="7631635"/>
                </a:cubicBezTo>
                <a:cubicBezTo>
                  <a:pt x="396152" y="7631635"/>
                  <a:pt x="396152" y="7631635"/>
                  <a:pt x="396152" y="7622373"/>
                </a:cubicBezTo>
                <a:lnTo>
                  <a:pt x="396152" y="7606935"/>
                </a:lnTo>
                <a:cubicBezTo>
                  <a:pt x="396152" y="7606935"/>
                  <a:pt x="396152" y="7606935"/>
                  <a:pt x="371392" y="7606935"/>
                </a:cubicBezTo>
                <a:cubicBezTo>
                  <a:pt x="371392" y="7878630"/>
                  <a:pt x="346633" y="8125625"/>
                  <a:pt x="346633" y="8372620"/>
                </a:cubicBezTo>
                <a:cubicBezTo>
                  <a:pt x="371392" y="8520817"/>
                  <a:pt x="396152" y="8669014"/>
                  <a:pt x="445670" y="8792512"/>
                </a:cubicBezTo>
                <a:cubicBezTo>
                  <a:pt x="470430" y="8693714"/>
                  <a:pt x="371392" y="8594916"/>
                  <a:pt x="420911" y="8545517"/>
                </a:cubicBezTo>
                <a:cubicBezTo>
                  <a:pt x="470430" y="8743113"/>
                  <a:pt x="544708" y="8916010"/>
                  <a:pt x="594227" y="9138305"/>
                </a:cubicBezTo>
                <a:cubicBezTo>
                  <a:pt x="618987" y="9113606"/>
                  <a:pt x="643746" y="9088906"/>
                  <a:pt x="668506" y="9088906"/>
                </a:cubicBezTo>
                <a:cubicBezTo>
                  <a:pt x="718025" y="9286502"/>
                  <a:pt x="792303" y="9632296"/>
                  <a:pt x="742784" y="9780493"/>
                </a:cubicBezTo>
                <a:cubicBezTo>
                  <a:pt x="693265" y="9805192"/>
                  <a:pt x="643746" y="9829892"/>
                  <a:pt x="569468" y="9829892"/>
                </a:cubicBezTo>
                <a:cubicBezTo>
                  <a:pt x="544708" y="9508798"/>
                  <a:pt x="396152" y="9459399"/>
                  <a:pt x="297114" y="9261803"/>
                </a:cubicBezTo>
                <a:cubicBezTo>
                  <a:pt x="297114" y="9113606"/>
                  <a:pt x="297114" y="8965409"/>
                  <a:pt x="272354" y="8841911"/>
                </a:cubicBezTo>
                <a:cubicBezTo>
                  <a:pt x="247595" y="8841911"/>
                  <a:pt x="222835" y="8841911"/>
                  <a:pt x="222835" y="8817212"/>
                </a:cubicBezTo>
                <a:cubicBezTo>
                  <a:pt x="222835" y="8669014"/>
                  <a:pt x="222835" y="8545517"/>
                  <a:pt x="222835" y="8397320"/>
                </a:cubicBezTo>
                <a:cubicBezTo>
                  <a:pt x="198076" y="8076226"/>
                  <a:pt x="148557" y="7755132"/>
                  <a:pt x="148557" y="7409339"/>
                </a:cubicBezTo>
                <a:cubicBezTo>
                  <a:pt x="148557" y="7458738"/>
                  <a:pt x="173316" y="7631635"/>
                  <a:pt x="198076" y="7532836"/>
                </a:cubicBezTo>
                <a:cubicBezTo>
                  <a:pt x="222835" y="7631635"/>
                  <a:pt x="222835" y="7779832"/>
                  <a:pt x="247595" y="7903329"/>
                </a:cubicBezTo>
                <a:cubicBezTo>
                  <a:pt x="272354" y="7681034"/>
                  <a:pt x="272354" y="7458738"/>
                  <a:pt x="297114" y="7236442"/>
                </a:cubicBezTo>
                <a:cubicBezTo>
                  <a:pt x="247595" y="7236442"/>
                  <a:pt x="198076" y="7211743"/>
                  <a:pt x="148557" y="7211743"/>
                </a:cubicBezTo>
                <a:cubicBezTo>
                  <a:pt x="148557" y="7261142"/>
                  <a:pt x="148557" y="7310541"/>
                  <a:pt x="148557" y="7335241"/>
                </a:cubicBezTo>
                <a:cubicBezTo>
                  <a:pt x="123798" y="7335241"/>
                  <a:pt x="123798" y="7359940"/>
                  <a:pt x="123798" y="7335241"/>
                </a:cubicBezTo>
                <a:cubicBezTo>
                  <a:pt x="123798" y="7285842"/>
                  <a:pt x="99038" y="7261142"/>
                  <a:pt x="99038" y="7211743"/>
                </a:cubicBezTo>
                <a:cubicBezTo>
                  <a:pt x="74279" y="7187043"/>
                  <a:pt x="24760" y="7187043"/>
                  <a:pt x="0" y="7187043"/>
                </a:cubicBezTo>
                <a:cubicBezTo>
                  <a:pt x="0" y="7112945"/>
                  <a:pt x="49519" y="7112945"/>
                  <a:pt x="99038" y="7112945"/>
                </a:cubicBezTo>
                <a:cubicBezTo>
                  <a:pt x="49519" y="6791851"/>
                  <a:pt x="24760" y="6446058"/>
                  <a:pt x="24760" y="6149664"/>
                </a:cubicBezTo>
                <a:cubicBezTo>
                  <a:pt x="49519" y="6199063"/>
                  <a:pt x="74279" y="6347260"/>
                  <a:pt x="74279" y="6446058"/>
                </a:cubicBezTo>
                <a:cubicBezTo>
                  <a:pt x="99038" y="6668353"/>
                  <a:pt x="123798" y="6890650"/>
                  <a:pt x="123798" y="7112945"/>
                </a:cubicBezTo>
                <a:cubicBezTo>
                  <a:pt x="198076" y="7112945"/>
                  <a:pt x="272354" y="7112945"/>
                  <a:pt x="297114" y="7088246"/>
                </a:cubicBezTo>
                <a:cubicBezTo>
                  <a:pt x="321873" y="6470757"/>
                  <a:pt x="371392" y="5853269"/>
                  <a:pt x="346633" y="5161683"/>
                </a:cubicBezTo>
                <a:cubicBezTo>
                  <a:pt x="420911" y="5754472"/>
                  <a:pt x="445670" y="6446058"/>
                  <a:pt x="396152" y="7137645"/>
                </a:cubicBezTo>
                <a:cubicBezTo>
                  <a:pt x="668506" y="7137645"/>
                  <a:pt x="866581" y="7236442"/>
                  <a:pt x="1064657" y="7310541"/>
                </a:cubicBezTo>
                <a:cubicBezTo>
                  <a:pt x="1163695" y="7335241"/>
                  <a:pt x="1138935" y="7236442"/>
                  <a:pt x="1188454" y="7236442"/>
                </a:cubicBezTo>
                <a:cubicBezTo>
                  <a:pt x="1188454" y="7162344"/>
                  <a:pt x="1163695" y="7088246"/>
                  <a:pt x="1114176" y="7063546"/>
                </a:cubicBezTo>
                <a:cubicBezTo>
                  <a:pt x="1089416" y="6940048"/>
                  <a:pt x="1188454" y="6865950"/>
                  <a:pt x="1188454" y="6742452"/>
                </a:cubicBezTo>
                <a:cubicBezTo>
                  <a:pt x="1287492" y="6223762"/>
                  <a:pt x="1188454" y="5532175"/>
                  <a:pt x="1237973" y="5013485"/>
                </a:cubicBezTo>
                <a:cubicBezTo>
                  <a:pt x="1287492" y="4618294"/>
                  <a:pt x="1436049" y="4395997"/>
                  <a:pt x="1634125" y="4173702"/>
                </a:cubicBezTo>
                <a:cubicBezTo>
                  <a:pt x="1658884" y="3482115"/>
                  <a:pt x="1683643" y="2667031"/>
                  <a:pt x="1757922" y="1975444"/>
                </a:cubicBezTo>
                <a:cubicBezTo>
                  <a:pt x="1757922" y="2741130"/>
                  <a:pt x="1658884" y="3408017"/>
                  <a:pt x="1658884" y="4173702"/>
                </a:cubicBezTo>
                <a:cubicBezTo>
                  <a:pt x="1832200" y="4198401"/>
                  <a:pt x="1832200" y="3852608"/>
                  <a:pt x="1832200" y="3753810"/>
                </a:cubicBezTo>
                <a:cubicBezTo>
                  <a:pt x="1881719" y="3136322"/>
                  <a:pt x="1881719" y="2494134"/>
                  <a:pt x="1931238" y="1827247"/>
                </a:cubicBezTo>
                <a:cubicBezTo>
                  <a:pt x="1968377" y="1395006"/>
                  <a:pt x="1968377" y="950414"/>
                  <a:pt x="1965282" y="505823"/>
                </a:cubicBezTo>
                <a:close/>
              </a:path>
            </a:pathLst>
          </a:custGeom>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282_Custom Layout">
    <p:spTree>
      <p:nvGrpSpPr>
        <p:cNvPr id="1" name=""/>
        <p:cNvGrpSpPr/>
        <p:nvPr/>
      </p:nvGrpSpPr>
      <p:grpSpPr>
        <a:xfrm>
          <a:off x="0" y="0"/>
          <a:ext cx="0" cy="0"/>
          <a:chOff x="0" y="0"/>
          <a:chExt cx="0" cy="0"/>
        </a:xfrm>
      </p:grpSpPr>
      <p:sp>
        <p:nvSpPr>
          <p:cNvPr id="304" name="Picture Placeholder 22"/>
          <p:cNvSpPr>
            <a:spLocks noGrp="1"/>
          </p:cNvSpPr>
          <p:nvPr>
            <p:ph type="pic" idx="13"/>
          </p:nvPr>
        </p:nvSpPr>
        <p:spPr>
          <a:xfrm>
            <a:off x="0" y="0"/>
            <a:ext cx="12192000" cy="3436938"/>
          </a:xfrm>
          <a:prstGeom prst="rect">
            <a:avLst/>
          </a:prstGeom>
        </p:spPr>
        <p:txBody>
          <a:bodyPr lIns="91439" rIns="91439">
            <a:noAutofit/>
          </a:bodyPr>
          <a:lstStyle/>
          <a:p/>
        </p:txBody>
      </p:sp>
      <p:sp>
        <p:nvSpPr>
          <p:cNvPr id="305" name="Picture Placeholder 25"/>
          <p:cNvSpPr>
            <a:spLocks noGrp="1"/>
          </p:cNvSpPr>
          <p:nvPr>
            <p:ph type="pic" sz="quarter" idx="14"/>
          </p:nvPr>
        </p:nvSpPr>
        <p:spPr>
          <a:xfrm>
            <a:off x="4923099" y="2262878"/>
            <a:ext cx="2345803" cy="2348119"/>
          </a:xfrm>
          <a:prstGeom prst="rect">
            <a:avLst/>
          </a:prstGeom>
        </p:spPr>
        <p:txBody>
          <a:bodyPr lIns="91439" rIns="91439">
            <a:noAutofit/>
          </a:bodyPr>
          <a:lstStyle/>
          <a:p/>
        </p:txBody>
      </p:sp>
      <p:sp>
        <p:nvSpPr>
          <p:cNvPr id="306"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29" name="Picture Placeholder 6"/>
          <p:cNvSpPr>
            <a:spLocks noGrp="1"/>
          </p:cNvSpPr>
          <p:nvPr>
            <p:ph type="pic" sz="half" idx="13"/>
          </p:nvPr>
        </p:nvSpPr>
        <p:spPr>
          <a:xfrm>
            <a:off x="0" y="0"/>
            <a:ext cx="4433104" cy="6858000"/>
          </a:xfrm>
          <a:prstGeom prst="rect">
            <a:avLst/>
          </a:prstGeom>
        </p:spPr>
        <p:txBody>
          <a:bodyPr lIns="91439" rIns="91439">
            <a:noAutofit/>
          </a:bodyPr>
          <a:lstStyle/>
          <a:p/>
        </p:txBody>
      </p:sp>
      <p:sp>
        <p:nvSpPr>
          <p:cNvPr id="330" name="Picture Placeholder 8"/>
          <p:cNvSpPr>
            <a:spLocks noGrp="1"/>
          </p:cNvSpPr>
          <p:nvPr>
            <p:ph type="pic" sz="quarter" idx="14"/>
          </p:nvPr>
        </p:nvSpPr>
        <p:spPr>
          <a:xfrm>
            <a:off x="7315199" y="4060030"/>
            <a:ext cx="4876801" cy="2797970"/>
          </a:xfrm>
          <a:prstGeom prst="rect">
            <a:avLst/>
          </a:prstGeom>
        </p:spPr>
        <p:txBody>
          <a:bodyPr lIns="91439" rIns="91439">
            <a:noAutofit/>
          </a:bodyPr>
          <a:lstStyle/>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19_Custom Layout">
    <p:spTree>
      <p:nvGrpSpPr>
        <p:cNvPr id="1" name=""/>
        <p:cNvGrpSpPr/>
        <p:nvPr/>
      </p:nvGrpSpPr>
      <p:grpSpPr>
        <a:xfrm>
          <a:off x="0" y="0"/>
          <a:ext cx="0" cy="0"/>
          <a:chOff x="0" y="0"/>
          <a:chExt cx="0" cy="0"/>
        </a:xfrm>
      </p:grpSpPr>
      <p:sp>
        <p:nvSpPr>
          <p:cNvPr id="339" name="Picture Placeholder 6"/>
          <p:cNvSpPr>
            <a:spLocks noGrp="1"/>
          </p:cNvSpPr>
          <p:nvPr>
            <p:ph type="pic" sz="quarter" idx="13"/>
          </p:nvPr>
        </p:nvSpPr>
        <p:spPr>
          <a:xfrm>
            <a:off x="4375110" y="3668391"/>
            <a:ext cx="4410076" cy="2397126"/>
          </a:xfrm>
          <a:prstGeom prst="rect">
            <a:avLst/>
          </a:prstGeom>
        </p:spPr>
        <p:txBody>
          <a:bodyPr lIns="91439" rIns="91439">
            <a:noAutofit/>
          </a:bodyPr>
          <a:lstStyle/>
          <a:p/>
        </p:txBody>
      </p:sp>
      <p:sp>
        <p:nvSpPr>
          <p:cNvPr id="340" name="Picture Placeholder 6"/>
          <p:cNvSpPr>
            <a:spLocks noGrp="1"/>
          </p:cNvSpPr>
          <p:nvPr>
            <p:ph type="pic" sz="quarter" idx="14"/>
          </p:nvPr>
        </p:nvSpPr>
        <p:spPr>
          <a:xfrm>
            <a:off x="5937973" y="0"/>
            <a:ext cx="2847213" cy="3345085"/>
          </a:xfrm>
          <a:prstGeom prst="rect">
            <a:avLst/>
          </a:prstGeom>
        </p:spPr>
        <p:txBody>
          <a:bodyPr lIns="91439" rIns="91439">
            <a:noAutofit/>
          </a:bodyPr>
          <a:lstStyle/>
          <a:p/>
        </p:txBody>
      </p:sp>
      <p:sp>
        <p:nvSpPr>
          <p:cNvPr id="341" name="Picture Placeholder 6"/>
          <p:cNvSpPr>
            <a:spLocks noGrp="1"/>
          </p:cNvSpPr>
          <p:nvPr>
            <p:ph type="pic" sz="quarter" idx="15"/>
          </p:nvPr>
        </p:nvSpPr>
        <p:spPr>
          <a:xfrm>
            <a:off x="9344789" y="2059510"/>
            <a:ext cx="2847212" cy="3217763"/>
          </a:xfrm>
          <a:prstGeom prst="rect">
            <a:avLst/>
          </a:prstGeom>
        </p:spPr>
        <p:txBody>
          <a:bodyPr lIns="91439" rIns="91439">
            <a:noAutofit/>
          </a:bodyPr>
          <a:lstStyle/>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32_Custom Layout">
    <p:spTree>
      <p:nvGrpSpPr>
        <p:cNvPr id="1" name=""/>
        <p:cNvGrpSpPr/>
        <p:nvPr/>
      </p:nvGrpSpPr>
      <p:grpSpPr>
        <a:xfrm>
          <a:off x="0" y="0"/>
          <a:ext cx="0" cy="0"/>
          <a:chOff x="0" y="0"/>
          <a:chExt cx="0" cy="0"/>
        </a:xfrm>
      </p:grpSpPr>
      <p:sp>
        <p:nvSpPr>
          <p:cNvPr id="349" name="Picture Placeholder 6"/>
          <p:cNvSpPr>
            <a:spLocks noGrp="1"/>
          </p:cNvSpPr>
          <p:nvPr>
            <p:ph type="pic" sz="half" idx="13"/>
          </p:nvPr>
        </p:nvSpPr>
        <p:spPr>
          <a:xfrm>
            <a:off x="771525" y="823119"/>
            <a:ext cx="3881438" cy="5211763"/>
          </a:xfrm>
          <a:prstGeom prst="rect">
            <a:avLst/>
          </a:prstGeom>
        </p:spPr>
        <p:txBody>
          <a:bodyPr lIns="91439" rIns="91439">
            <a:noAutofit/>
          </a:bodyPr>
          <a:lstStyle/>
          <a:p/>
        </p:txBody>
      </p:sp>
      <p:sp>
        <p:nvSpPr>
          <p:cNvPr id="350" name="Picture Placeholder 6"/>
          <p:cNvSpPr>
            <a:spLocks noGrp="1"/>
          </p:cNvSpPr>
          <p:nvPr>
            <p:ph type="pic" sz="quarter" idx="14"/>
          </p:nvPr>
        </p:nvSpPr>
        <p:spPr>
          <a:xfrm>
            <a:off x="7834311" y="823119"/>
            <a:ext cx="3586164" cy="3586322"/>
          </a:xfrm>
          <a:prstGeom prst="rect">
            <a:avLst/>
          </a:prstGeom>
        </p:spPr>
        <p:txBody>
          <a:bodyPr lIns="91439" rIns="91439">
            <a:noAutofit/>
          </a:bodyPr>
          <a:lstStyle/>
          <a:p/>
        </p:txBody>
      </p:sp>
      <p:sp>
        <p:nvSpPr>
          <p:cNvPr id="351"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31_Custom Layout">
    <p:spTree>
      <p:nvGrpSpPr>
        <p:cNvPr id="1" name=""/>
        <p:cNvGrpSpPr/>
        <p:nvPr/>
      </p:nvGrpSpPr>
      <p:grpSpPr>
        <a:xfrm>
          <a:off x="0" y="0"/>
          <a:ext cx="0" cy="0"/>
          <a:chOff x="0" y="0"/>
          <a:chExt cx="0" cy="0"/>
        </a:xfrm>
      </p:grpSpPr>
      <p:sp>
        <p:nvSpPr>
          <p:cNvPr id="358" name="Picture Placeholder 6"/>
          <p:cNvSpPr>
            <a:spLocks noGrp="1"/>
          </p:cNvSpPr>
          <p:nvPr>
            <p:ph type="pic" sz="quarter" idx="13"/>
          </p:nvPr>
        </p:nvSpPr>
        <p:spPr>
          <a:xfrm>
            <a:off x="0" y="762000"/>
            <a:ext cx="2022475" cy="5334000"/>
          </a:xfrm>
          <a:prstGeom prst="rect">
            <a:avLst/>
          </a:prstGeom>
        </p:spPr>
        <p:txBody>
          <a:bodyPr lIns="91439" rIns="91439">
            <a:noAutofit/>
          </a:bodyPr>
          <a:lstStyle/>
          <a:p/>
        </p:txBody>
      </p:sp>
      <p:sp>
        <p:nvSpPr>
          <p:cNvPr id="359" name="Picture Placeholder 6"/>
          <p:cNvSpPr>
            <a:spLocks noGrp="1"/>
          </p:cNvSpPr>
          <p:nvPr>
            <p:ph type="pic" sz="half" idx="14"/>
          </p:nvPr>
        </p:nvSpPr>
        <p:spPr>
          <a:xfrm>
            <a:off x="4673600" y="762000"/>
            <a:ext cx="5750560" cy="5334000"/>
          </a:xfrm>
          <a:prstGeom prst="rect">
            <a:avLst/>
          </a:prstGeom>
        </p:spPr>
        <p:txBody>
          <a:bodyPr lIns="91439" rIns="91439">
            <a:noAutofit/>
          </a:bodyPr>
          <a:lstStyle/>
          <a:p/>
        </p:txBody>
      </p:sp>
      <p:sp>
        <p:nvSpPr>
          <p:cNvPr id="360"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2" Type="http://schemas.openxmlformats.org/officeDocument/2006/relationships/theme" Target="../theme/theme2.xml"/><Relationship Id="rId21" Type="http://schemas.openxmlformats.org/officeDocument/2006/relationships/slideLayout" Target="../slideLayouts/slideLayout42.xml"/><Relationship Id="rId20" Type="http://schemas.openxmlformats.org/officeDocument/2006/relationships/slideLayout" Target="../slideLayouts/slideLayout41.xml"/><Relationship Id="rId2" Type="http://schemas.openxmlformats.org/officeDocument/2006/relationships/slideLayout" Target="../slideLayouts/slideLayout23.xml"/><Relationship Id="rId19" Type="http://schemas.openxmlformats.org/officeDocument/2006/relationships/slideLayout" Target="../slideLayouts/slideLayout40.xml"/><Relationship Id="rId18" Type="http://schemas.openxmlformats.org/officeDocument/2006/relationships/slideLayout" Target="../slideLayouts/slideLayout39.xml"/><Relationship Id="rId17" Type="http://schemas.openxmlformats.org/officeDocument/2006/relationships/slideLayout" Target="../slideLayouts/slideLayout38.xml"/><Relationship Id="rId16" Type="http://schemas.openxmlformats.org/officeDocument/2006/relationships/slideLayout" Target="../slideLayouts/slideLayout37.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E6736-D47F-4605-8C7F-71C4BDF5EB56}" type="datetimeFigureOut">
              <a:rPr lang="en-US" smtClean="0"/>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CEA97-4CBF-45A9-8281-C7C075D156A7}"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E6736-D47F-4605-8C7F-71C4BDF5EB56}" type="datetimeFigureOut">
              <a:rPr lang="en-US" smtClean="0"/>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CEA97-4CBF-45A9-8281-C7C075D156A7}"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Lst>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1.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29.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31.png"/><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33.png"/><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35.png"/><Relationship Id="rId1"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37.png"/><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39.png"/><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41.png"/><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43.png"/><Relationship Id="rId1" Type="http://schemas.openxmlformats.org/officeDocument/2006/relationships/image" Target="../media/image4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47.png"/><Relationship Id="rId1"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49.png"/><Relationship Id="rId1"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1.png"/><Relationship Id="rId1"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3.png"/><Relationship Id="rId1"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5.png"/><Relationship Id="rId1"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7.png"/><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9.png"/><Relationship Id="rId1" Type="http://schemas.openxmlformats.org/officeDocument/2006/relationships/image" Target="../media/image58.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3.png"/><Relationship Id="rId1"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5.png"/><Relationship Id="rId1"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7.png"/><Relationship Id="rId1"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9.png"/><Relationship Id="rId1" Type="http://schemas.openxmlformats.org/officeDocument/2006/relationships/image" Target="../media/image6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1.png"/><Relationship Id="rId1"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3.png"/><Relationship Id="rId1"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5.png"/><Relationship Id="rId1" Type="http://schemas.openxmlformats.org/officeDocument/2006/relationships/image" Target="../media/image7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7.png"/><Relationship Id="rId1" Type="http://schemas.openxmlformats.org/officeDocument/2006/relationships/image" Target="../media/image7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9.png"/><Relationship Id="rId1" Type="http://schemas.openxmlformats.org/officeDocument/2006/relationships/image" Target="../media/image7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1.png"/><Relationship Id="rId1" Type="http://schemas.openxmlformats.org/officeDocument/2006/relationships/image" Target="../media/image80.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3.png"/><Relationship Id="rId1" Type="http://schemas.openxmlformats.org/officeDocument/2006/relationships/image" Target="../media/image8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5.png"/><Relationship Id="rId1"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7.png"/><Relationship Id="rId1" Type="http://schemas.openxmlformats.org/officeDocument/2006/relationships/image" Target="../media/image8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9.png"/><Relationship Id="rId1" Type="http://schemas.openxmlformats.org/officeDocument/2006/relationships/image" Target="../media/image8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91.png"/><Relationship Id="rId1" Type="http://schemas.openxmlformats.org/officeDocument/2006/relationships/image" Target="../media/image90.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3" Type="http://schemas.openxmlformats.org/officeDocument/2006/relationships/slideLayout" Target="../slideLayouts/slideLayout23.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image" Target="../media/image9.png"/><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21.xml"/><Relationship Id="rId2" Type="http://schemas.openxmlformats.org/officeDocument/2006/relationships/image" Target="../media/image8.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0.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890" y="-5080"/>
            <a:ext cx="12195810" cy="5151755"/>
            <a:chOff x="0" y="-30"/>
            <a:chExt cx="20250" cy="8560"/>
          </a:xfrm>
        </p:grpSpPr>
        <p:sp>
          <p:nvSpPr>
            <p:cNvPr id="6" name="Freeform 6"/>
            <p:cNvSpPr/>
            <p:nvPr/>
          </p:nvSpPr>
          <p:spPr bwMode="auto">
            <a:xfrm>
              <a:off x="0" y="-30"/>
              <a:ext cx="4933" cy="8560"/>
            </a:xfrm>
            <a:custGeom>
              <a:avLst/>
              <a:gdLst>
                <a:gd name="T0" fmla="*/ 0 w 1004"/>
                <a:gd name="T1" fmla="*/ 0 h 2274"/>
                <a:gd name="T2" fmla="*/ 1004 w 1004"/>
                <a:gd name="T3" fmla="*/ 0 h 2274"/>
                <a:gd name="T4" fmla="*/ 1004 w 1004"/>
                <a:gd name="T5" fmla="*/ 1965 h 2274"/>
                <a:gd name="T6" fmla="*/ 938 w 1004"/>
                <a:gd name="T7" fmla="*/ 1971 h 2274"/>
                <a:gd name="T8" fmla="*/ 878 w 1004"/>
                <a:gd name="T9" fmla="*/ 1983 h 2274"/>
                <a:gd name="T10" fmla="*/ 821 w 1004"/>
                <a:gd name="T11" fmla="*/ 2000 h 2274"/>
                <a:gd name="T12" fmla="*/ 770 w 1004"/>
                <a:gd name="T13" fmla="*/ 2021 h 2274"/>
                <a:gd name="T14" fmla="*/ 721 w 1004"/>
                <a:gd name="T15" fmla="*/ 2046 h 2274"/>
                <a:gd name="T16" fmla="*/ 674 w 1004"/>
                <a:gd name="T17" fmla="*/ 2074 h 2274"/>
                <a:gd name="T18" fmla="*/ 630 w 1004"/>
                <a:gd name="T19" fmla="*/ 2102 h 2274"/>
                <a:gd name="T20" fmla="*/ 587 w 1004"/>
                <a:gd name="T21" fmla="*/ 2131 h 2274"/>
                <a:gd name="T22" fmla="*/ 545 w 1004"/>
                <a:gd name="T23" fmla="*/ 2161 h 2274"/>
                <a:gd name="T24" fmla="*/ 501 w 1004"/>
                <a:gd name="T25" fmla="*/ 2189 h 2274"/>
                <a:gd name="T26" fmla="*/ 458 w 1004"/>
                <a:gd name="T27" fmla="*/ 2215 h 2274"/>
                <a:gd name="T28" fmla="*/ 412 w 1004"/>
                <a:gd name="T29" fmla="*/ 2236 h 2274"/>
                <a:gd name="T30" fmla="*/ 365 w 1004"/>
                <a:gd name="T31" fmla="*/ 2255 h 2274"/>
                <a:gd name="T32" fmla="*/ 314 w 1004"/>
                <a:gd name="T33" fmla="*/ 2267 h 2274"/>
                <a:gd name="T34" fmla="*/ 260 w 1004"/>
                <a:gd name="T35" fmla="*/ 2274 h 2274"/>
                <a:gd name="T36" fmla="*/ 203 w 1004"/>
                <a:gd name="T37" fmla="*/ 2274 h 2274"/>
                <a:gd name="T38" fmla="*/ 147 w 1004"/>
                <a:gd name="T39" fmla="*/ 2267 h 2274"/>
                <a:gd name="T40" fmla="*/ 94 w 1004"/>
                <a:gd name="T41" fmla="*/ 2253 h 2274"/>
                <a:gd name="T42" fmla="*/ 46 w 1004"/>
                <a:gd name="T43" fmla="*/ 2234 h 2274"/>
                <a:gd name="T44" fmla="*/ 0 w 1004"/>
                <a:gd name="T45" fmla="*/ 2213 h 2274"/>
                <a:gd name="T46" fmla="*/ 0 w 1004"/>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4" h="2274">
                  <a:moveTo>
                    <a:pt x="0" y="0"/>
                  </a:moveTo>
                  <a:lnTo>
                    <a:pt x="1004" y="0"/>
                  </a:lnTo>
                  <a:lnTo>
                    <a:pt x="1004" y="1965"/>
                  </a:lnTo>
                  <a:lnTo>
                    <a:pt x="938" y="1971"/>
                  </a:lnTo>
                  <a:lnTo>
                    <a:pt x="878" y="1983"/>
                  </a:lnTo>
                  <a:lnTo>
                    <a:pt x="821" y="2000"/>
                  </a:lnTo>
                  <a:lnTo>
                    <a:pt x="770" y="2021"/>
                  </a:lnTo>
                  <a:lnTo>
                    <a:pt x="721" y="2046"/>
                  </a:lnTo>
                  <a:lnTo>
                    <a:pt x="674" y="2074"/>
                  </a:lnTo>
                  <a:lnTo>
                    <a:pt x="630" y="2102"/>
                  </a:lnTo>
                  <a:lnTo>
                    <a:pt x="587" y="2131"/>
                  </a:lnTo>
                  <a:lnTo>
                    <a:pt x="545" y="2161"/>
                  </a:lnTo>
                  <a:lnTo>
                    <a:pt x="501" y="2189"/>
                  </a:lnTo>
                  <a:lnTo>
                    <a:pt x="458" y="2215"/>
                  </a:lnTo>
                  <a:lnTo>
                    <a:pt x="412" y="2236"/>
                  </a:lnTo>
                  <a:lnTo>
                    <a:pt x="365" y="2255"/>
                  </a:lnTo>
                  <a:lnTo>
                    <a:pt x="314" y="2267"/>
                  </a:lnTo>
                  <a:lnTo>
                    <a:pt x="260" y="2274"/>
                  </a:lnTo>
                  <a:lnTo>
                    <a:pt x="203" y="2274"/>
                  </a:lnTo>
                  <a:lnTo>
                    <a:pt x="147" y="2267"/>
                  </a:lnTo>
                  <a:lnTo>
                    <a:pt x="94" y="2253"/>
                  </a:lnTo>
                  <a:lnTo>
                    <a:pt x="46" y="2234"/>
                  </a:lnTo>
                  <a:lnTo>
                    <a:pt x="0" y="2213"/>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 name="Freeform 7"/>
            <p:cNvSpPr/>
            <p:nvPr/>
          </p:nvSpPr>
          <p:spPr bwMode="auto">
            <a:xfrm>
              <a:off x="5105" y="-30"/>
              <a:ext cx="4943" cy="8560"/>
            </a:xfrm>
            <a:custGeom>
              <a:avLst/>
              <a:gdLst>
                <a:gd name="T0" fmla="*/ 0 w 1006"/>
                <a:gd name="T1" fmla="*/ 0 h 2274"/>
                <a:gd name="T2" fmla="*/ 1006 w 1006"/>
                <a:gd name="T3" fmla="*/ 0 h 2274"/>
                <a:gd name="T4" fmla="*/ 1006 w 1006"/>
                <a:gd name="T5" fmla="*/ 2213 h 2274"/>
                <a:gd name="T6" fmla="*/ 959 w 1006"/>
                <a:gd name="T7" fmla="*/ 2234 h 2274"/>
                <a:gd name="T8" fmla="*/ 910 w 1006"/>
                <a:gd name="T9" fmla="*/ 2253 h 2274"/>
                <a:gd name="T10" fmla="*/ 857 w 1006"/>
                <a:gd name="T11" fmla="*/ 2267 h 2274"/>
                <a:gd name="T12" fmla="*/ 803 w 1006"/>
                <a:gd name="T13" fmla="*/ 2274 h 2274"/>
                <a:gd name="T14" fmla="*/ 746 w 1006"/>
                <a:gd name="T15" fmla="*/ 2274 h 2274"/>
                <a:gd name="T16" fmla="*/ 691 w 1006"/>
                <a:gd name="T17" fmla="*/ 2267 h 2274"/>
                <a:gd name="T18" fmla="*/ 641 w 1006"/>
                <a:gd name="T19" fmla="*/ 2255 h 2274"/>
                <a:gd name="T20" fmla="*/ 592 w 1006"/>
                <a:gd name="T21" fmla="*/ 2236 h 2274"/>
                <a:gd name="T22" fmla="*/ 547 w 1006"/>
                <a:gd name="T23" fmla="*/ 2215 h 2274"/>
                <a:gd name="T24" fmla="*/ 503 w 1006"/>
                <a:gd name="T25" fmla="*/ 2189 h 2274"/>
                <a:gd name="T26" fmla="*/ 461 w 1006"/>
                <a:gd name="T27" fmla="*/ 2161 h 2274"/>
                <a:gd name="T28" fmla="*/ 419 w 1006"/>
                <a:gd name="T29" fmla="*/ 2131 h 2274"/>
                <a:gd name="T30" fmla="*/ 375 w 1006"/>
                <a:gd name="T31" fmla="*/ 2102 h 2274"/>
                <a:gd name="T32" fmla="*/ 332 w 1006"/>
                <a:gd name="T33" fmla="*/ 2074 h 2274"/>
                <a:gd name="T34" fmla="*/ 285 w 1006"/>
                <a:gd name="T35" fmla="*/ 2046 h 2274"/>
                <a:gd name="T36" fmla="*/ 236 w 1006"/>
                <a:gd name="T37" fmla="*/ 2021 h 2274"/>
                <a:gd name="T38" fmla="*/ 183 w 1006"/>
                <a:gd name="T39" fmla="*/ 2000 h 2274"/>
                <a:gd name="T40" fmla="*/ 127 w 1006"/>
                <a:gd name="T41" fmla="*/ 1983 h 2274"/>
                <a:gd name="T42" fmla="*/ 66 w 1006"/>
                <a:gd name="T43" fmla="*/ 1971 h 2274"/>
                <a:gd name="T44" fmla="*/ 0 w 1006"/>
                <a:gd name="T45" fmla="*/ 1965 h 2274"/>
                <a:gd name="T46" fmla="*/ 0 w 1006"/>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6" h="2274">
                  <a:moveTo>
                    <a:pt x="0" y="0"/>
                  </a:moveTo>
                  <a:lnTo>
                    <a:pt x="1006" y="0"/>
                  </a:lnTo>
                  <a:lnTo>
                    <a:pt x="1006" y="2213"/>
                  </a:lnTo>
                  <a:lnTo>
                    <a:pt x="959" y="2234"/>
                  </a:lnTo>
                  <a:lnTo>
                    <a:pt x="910" y="2253"/>
                  </a:lnTo>
                  <a:lnTo>
                    <a:pt x="857" y="2267"/>
                  </a:lnTo>
                  <a:lnTo>
                    <a:pt x="803" y="2274"/>
                  </a:lnTo>
                  <a:lnTo>
                    <a:pt x="746" y="2274"/>
                  </a:lnTo>
                  <a:lnTo>
                    <a:pt x="691" y="2267"/>
                  </a:lnTo>
                  <a:lnTo>
                    <a:pt x="641" y="2255"/>
                  </a:lnTo>
                  <a:lnTo>
                    <a:pt x="592" y="2236"/>
                  </a:lnTo>
                  <a:lnTo>
                    <a:pt x="547" y="2215"/>
                  </a:lnTo>
                  <a:lnTo>
                    <a:pt x="503" y="2189"/>
                  </a:lnTo>
                  <a:lnTo>
                    <a:pt x="461" y="2161"/>
                  </a:lnTo>
                  <a:lnTo>
                    <a:pt x="419" y="2131"/>
                  </a:lnTo>
                  <a:lnTo>
                    <a:pt x="375" y="2102"/>
                  </a:lnTo>
                  <a:lnTo>
                    <a:pt x="332" y="2074"/>
                  </a:lnTo>
                  <a:lnTo>
                    <a:pt x="285" y="2046"/>
                  </a:lnTo>
                  <a:lnTo>
                    <a:pt x="236" y="2021"/>
                  </a:lnTo>
                  <a:lnTo>
                    <a:pt x="183" y="2000"/>
                  </a:lnTo>
                  <a:lnTo>
                    <a:pt x="127" y="1983"/>
                  </a:lnTo>
                  <a:lnTo>
                    <a:pt x="66" y="1971"/>
                  </a:lnTo>
                  <a:lnTo>
                    <a:pt x="0" y="1965"/>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 name="Freeform 8"/>
            <p:cNvSpPr/>
            <p:nvPr/>
          </p:nvSpPr>
          <p:spPr bwMode="auto">
            <a:xfrm>
              <a:off x="10208" y="-30"/>
              <a:ext cx="4943" cy="8560"/>
            </a:xfrm>
            <a:custGeom>
              <a:avLst/>
              <a:gdLst>
                <a:gd name="T0" fmla="*/ 0 w 1006"/>
                <a:gd name="T1" fmla="*/ 0 h 2274"/>
                <a:gd name="T2" fmla="*/ 1006 w 1006"/>
                <a:gd name="T3" fmla="*/ 0 h 2274"/>
                <a:gd name="T4" fmla="*/ 1006 w 1006"/>
                <a:gd name="T5" fmla="*/ 1965 h 2274"/>
                <a:gd name="T6" fmla="*/ 939 w 1006"/>
                <a:gd name="T7" fmla="*/ 1971 h 2274"/>
                <a:gd name="T8" fmla="*/ 878 w 1006"/>
                <a:gd name="T9" fmla="*/ 1983 h 2274"/>
                <a:gd name="T10" fmla="*/ 822 w 1006"/>
                <a:gd name="T11" fmla="*/ 2000 h 2274"/>
                <a:gd name="T12" fmla="*/ 770 w 1006"/>
                <a:gd name="T13" fmla="*/ 2021 h 2274"/>
                <a:gd name="T14" fmla="*/ 721 w 1006"/>
                <a:gd name="T15" fmla="*/ 2046 h 2274"/>
                <a:gd name="T16" fmla="*/ 676 w 1006"/>
                <a:gd name="T17" fmla="*/ 2074 h 2274"/>
                <a:gd name="T18" fmla="*/ 630 w 1006"/>
                <a:gd name="T19" fmla="*/ 2102 h 2274"/>
                <a:gd name="T20" fmla="*/ 588 w 1006"/>
                <a:gd name="T21" fmla="*/ 2131 h 2274"/>
                <a:gd name="T22" fmla="*/ 545 w 1006"/>
                <a:gd name="T23" fmla="*/ 2161 h 2274"/>
                <a:gd name="T24" fmla="*/ 503 w 1006"/>
                <a:gd name="T25" fmla="*/ 2189 h 2274"/>
                <a:gd name="T26" fmla="*/ 459 w 1006"/>
                <a:gd name="T27" fmla="*/ 2215 h 2274"/>
                <a:gd name="T28" fmla="*/ 414 w 1006"/>
                <a:gd name="T29" fmla="*/ 2236 h 2274"/>
                <a:gd name="T30" fmla="*/ 365 w 1006"/>
                <a:gd name="T31" fmla="*/ 2255 h 2274"/>
                <a:gd name="T32" fmla="*/ 314 w 1006"/>
                <a:gd name="T33" fmla="*/ 2267 h 2274"/>
                <a:gd name="T34" fmla="*/ 260 w 1006"/>
                <a:gd name="T35" fmla="*/ 2274 h 2274"/>
                <a:gd name="T36" fmla="*/ 202 w 1006"/>
                <a:gd name="T37" fmla="*/ 2274 h 2274"/>
                <a:gd name="T38" fmla="*/ 148 w 1006"/>
                <a:gd name="T39" fmla="*/ 2267 h 2274"/>
                <a:gd name="T40" fmla="*/ 96 w 1006"/>
                <a:gd name="T41" fmla="*/ 2253 h 2274"/>
                <a:gd name="T42" fmla="*/ 47 w 1006"/>
                <a:gd name="T43" fmla="*/ 2234 h 2274"/>
                <a:gd name="T44" fmla="*/ 0 w 1006"/>
                <a:gd name="T45" fmla="*/ 2213 h 2274"/>
                <a:gd name="T46" fmla="*/ 0 w 1006"/>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6" h="2274">
                  <a:moveTo>
                    <a:pt x="0" y="0"/>
                  </a:moveTo>
                  <a:lnTo>
                    <a:pt x="1006" y="0"/>
                  </a:lnTo>
                  <a:lnTo>
                    <a:pt x="1006" y="1965"/>
                  </a:lnTo>
                  <a:lnTo>
                    <a:pt x="939" y="1971"/>
                  </a:lnTo>
                  <a:lnTo>
                    <a:pt x="878" y="1983"/>
                  </a:lnTo>
                  <a:lnTo>
                    <a:pt x="822" y="2000"/>
                  </a:lnTo>
                  <a:lnTo>
                    <a:pt x="770" y="2021"/>
                  </a:lnTo>
                  <a:lnTo>
                    <a:pt x="721" y="2046"/>
                  </a:lnTo>
                  <a:lnTo>
                    <a:pt x="676" y="2074"/>
                  </a:lnTo>
                  <a:lnTo>
                    <a:pt x="630" y="2102"/>
                  </a:lnTo>
                  <a:lnTo>
                    <a:pt x="588" y="2131"/>
                  </a:lnTo>
                  <a:lnTo>
                    <a:pt x="545" y="2161"/>
                  </a:lnTo>
                  <a:lnTo>
                    <a:pt x="503" y="2189"/>
                  </a:lnTo>
                  <a:lnTo>
                    <a:pt x="459" y="2215"/>
                  </a:lnTo>
                  <a:lnTo>
                    <a:pt x="414" y="2236"/>
                  </a:lnTo>
                  <a:lnTo>
                    <a:pt x="365" y="2255"/>
                  </a:lnTo>
                  <a:lnTo>
                    <a:pt x="314" y="2267"/>
                  </a:lnTo>
                  <a:lnTo>
                    <a:pt x="260" y="2274"/>
                  </a:lnTo>
                  <a:lnTo>
                    <a:pt x="202" y="2274"/>
                  </a:lnTo>
                  <a:lnTo>
                    <a:pt x="148" y="2267"/>
                  </a:lnTo>
                  <a:lnTo>
                    <a:pt x="96" y="2253"/>
                  </a:lnTo>
                  <a:lnTo>
                    <a:pt x="47" y="2234"/>
                  </a:lnTo>
                  <a:lnTo>
                    <a:pt x="0" y="2213"/>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 name="Freeform 9"/>
            <p:cNvSpPr/>
            <p:nvPr/>
          </p:nvSpPr>
          <p:spPr bwMode="auto">
            <a:xfrm>
              <a:off x="15318" y="-30"/>
              <a:ext cx="4933" cy="8560"/>
            </a:xfrm>
            <a:custGeom>
              <a:avLst/>
              <a:gdLst>
                <a:gd name="T0" fmla="*/ 0 w 1004"/>
                <a:gd name="T1" fmla="*/ 0 h 2274"/>
                <a:gd name="T2" fmla="*/ 1004 w 1004"/>
                <a:gd name="T3" fmla="*/ 0 h 2274"/>
                <a:gd name="T4" fmla="*/ 1004 w 1004"/>
                <a:gd name="T5" fmla="*/ 2213 h 2274"/>
                <a:gd name="T6" fmla="*/ 959 w 1004"/>
                <a:gd name="T7" fmla="*/ 2234 h 2274"/>
                <a:gd name="T8" fmla="*/ 910 w 1004"/>
                <a:gd name="T9" fmla="*/ 2253 h 2274"/>
                <a:gd name="T10" fmla="*/ 858 w 1004"/>
                <a:gd name="T11" fmla="*/ 2267 h 2274"/>
                <a:gd name="T12" fmla="*/ 802 w 1004"/>
                <a:gd name="T13" fmla="*/ 2274 h 2274"/>
                <a:gd name="T14" fmla="*/ 744 w 1004"/>
                <a:gd name="T15" fmla="*/ 2274 h 2274"/>
                <a:gd name="T16" fmla="*/ 690 w 1004"/>
                <a:gd name="T17" fmla="*/ 2267 h 2274"/>
                <a:gd name="T18" fmla="*/ 640 w 1004"/>
                <a:gd name="T19" fmla="*/ 2255 h 2274"/>
                <a:gd name="T20" fmla="*/ 592 w 1004"/>
                <a:gd name="T21" fmla="*/ 2236 h 2274"/>
                <a:gd name="T22" fmla="*/ 547 w 1004"/>
                <a:gd name="T23" fmla="*/ 2215 h 2274"/>
                <a:gd name="T24" fmla="*/ 503 w 1004"/>
                <a:gd name="T25" fmla="*/ 2189 h 2274"/>
                <a:gd name="T26" fmla="*/ 460 w 1004"/>
                <a:gd name="T27" fmla="*/ 2161 h 2274"/>
                <a:gd name="T28" fmla="*/ 418 w 1004"/>
                <a:gd name="T29" fmla="*/ 2131 h 2274"/>
                <a:gd name="T30" fmla="*/ 374 w 1004"/>
                <a:gd name="T31" fmla="*/ 2102 h 2274"/>
                <a:gd name="T32" fmla="*/ 330 w 1004"/>
                <a:gd name="T33" fmla="*/ 2074 h 2274"/>
                <a:gd name="T34" fmla="*/ 285 w 1004"/>
                <a:gd name="T35" fmla="*/ 2046 h 2274"/>
                <a:gd name="T36" fmla="*/ 236 w 1004"/>
                <a:gd name="T37" fmla="*/ 2021 h 2274"/>
                <a:gd name="T38" fmla="*/ 184 w 1004"/>
                <a:gd name="T39" fmla="*/ 2000 h 2274"/>
                <a:gd name="T40" fmla="*/ 128 w 1004"/>
                <a:gd name="T41" fmla="*/ 1983 h 2274"/>
                <a:gd name="T42" fmla="*/ 67 w 1004"/>
                <a:gd name="T43" fmla="*/ 1971 h 2274"/>
                <a:gd name="T44" fmla="*/ 0 w 1004"/>
                <a:gd name="T45" fmla="*/ 1965 h 2274"/>
                <a:gd name="T46" fmla="*/ 0 w 1004"/>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4" h="2274">
                  <a:moveTo>
                    <a:pt x="0" y="0"/>
                  </a:moveTo>
                  <a:lnTo>
                    <a:pt x="1004" y="0"/>
                  </a:lnTo>
                  <a:lnTo>
                    <a:pt x="1004" y="2213"/>
                  </a:lnTo>
                  <a:lnTo>
                    <a:pt x="959" y="2234"/>
                  </a:lnTo>
                  <a:lnTo>
                    <a:pt x="910" y="2253"/>
                  </a:lnTo>
                  <a:lnTo>
                    <a:pt x="858" y="2267"/>
                  </a:lnTo>
                  <a:lnTo>
                    <a:pt x="802" y="2274"/>
                  </a:lnTo>
                  <a:lnTo>
                    <a:pt x="744" y="2274"/>
                  </a:lnTo>
                  <a:lnTo>
                    <a:pt x="690" y="2267"/>
                  </a:lnTo>
                  <a:lnTo>
                    <a:pt x="640" y="2255"/>
                  </a:lnTo>
                  <a:lnTo>
                    <a:pt x="592" y="2236"/>
                  </a:lnTo>
                  <a:lnTo>
                    <a:pt x="547" y="2215"/>
                  </a:lnTo>
                  <a:lnTo>
                    <a:pt x="503" y="2189"/>
                  </a:lnTo>
                  <a:lnTo>
                    <a:pt x="460" y="2161"/>
                  </a:lnTo>
                  <a:lnTo>
                    <a:pt x="418" y="2131"/>
                  </a:lnTo>
                  <a:lnTo>
                    <a:pt x="374" y="2102"/>
                  </a:lnTo>
                  <a:lnTo>
                    <a:pt x="330" y="2074"/>
                  </a:lnTo>
                  <a:lnTo>
                    <a:pt x="285" y="2046"/>
                  </a:lnTo>
                  <a:lnTo>
                    <a:pt x="236" y="2021"/>
                  </a:lnTo>
                  <a:lnTo>
                    <a:pt x="184" y="2000"/>
                  </a:lnTo>
                  <a:lnTo>
                    <a:pt x="128" y="1983"/>
                  </a:lnTo>
                  <a:lnTo>
                    <a:pt x="67" y="1971"/>
                  </a:lnTo>
                  <a:lnTo>
                    <a:pt x="0" y="1965"/>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29" name="组合 26"/>
          <p:cNvGrpSpPr/>
          <p:nvPr/>
        </p:nvGrpSpPr>
        <p:grpSpPr>
          <a:xfrm rot="0">
            <a:off x="1129030" y="1148080"/>
            <a:ext cx="9857105" cy="1837690"/>
            <a:chOff x="2597505" y="5326681"/>
            <a:chExt cx="1833275" cy="1833055"/>
          </a:xfrm>
        </p:grpSpPr>
        <p:sp>
          <p:nvSpPr>
            <p:cNvPr id="11" name="圆角矩形 10"/>
            <p:cNvSpPr/>
            <p:nvPr/>
          </p:nvSpPr>
          <p:spPr>
            <a:xfrm>
              <a:off x="2597505" y="5326681"/>
              <a:ext cx="1833275" cy="1833055"/>
            </a:xfrm>
            <a:prstGeom prst="roundRect">
              <a:avLst/>
            </a:prstGeom>
            <a:solidFill>
              <a:srgbClr val="5EBB5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7" name="矩形 259"/>
            <p:cNvSpPr>
              <a:spLocks noChangeArrowheads="1"/>
            </p:cNvSpPr>
            <p:nvPr/>
          </p:nvSpPr>
          <p:spPr bwMode="auto">
            <a:xfrm>
              <a:off x="2820780" y="5562992"/>
              <a:ext cx="1387475" cy="146141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8000" i="0" u="none" strike="noStrike" kern="1200" cap="all" spc="0" normalizeH="0" baseline="0" noProof="0" dirty="0">
                  <a:ln>
                    <a:noFill/>
                  </a:ln>
                  <a:solidFill>
                    <a:schemeClr val="bg1"/>
                  </a:solidFill>
                  <a:effectLst/>
                  <a:uLnTx/>
                  <a:uFillTx/>
                  <a:latin typeface="逐浪创艺粗黑" panose="03000509000000000000" charset="-122"/>
                  <a:ea typeface="逐浪创艺粗黑" panose="03000509000000000000" charset="-122"/>
                  <a:cs typeface="+mn-ea"/>
                  <a:sym typeface="+mn-lt"/>
                </a:rPr>
                <a:t>观 光 农 业</a:t>
              </a:r>
              <a:endParaRPr kumimoji="0" lang="en-US" altLang="zh-CN" sz="8000" i="0" u="none" strike="noStrike" kern="1200" cap="all" spc="0" normalizeH="0" baseline="0" noProof="0" dirty="0">
                <a:ln>
                  <a:noFill/>
                </a:ln>
                <a:solidFill>
                  <a:schemeClr val="bg1"/>
                </a:solidFill>
                <a:effectLst/>
                <a:uLnTx/>
                <a:uFillTx/>
                <a:latin typeface="逐浪创艺粗黑" panose="03000509000000000000" charset="-122"/>
                <a:ea typeface="逐浪创艺粗黑" panose="03000509000000000000" charset="-122"/>
                <a:cs typeface="+mn-ea"/>
                <a:sym typeface="+mn-lt"/>
              </a:endParaRPr>
            </a:p>
          </p:txBody>
        </p:sp>
      </p:grpSp>
      <p:grpSp>
        <p:nvGrpSpPr>
          <p:cNvPr id="16" name="组合 15"/>
          <p:cNvGrpSpPr/>
          <p:nvPr/>
        </p:nvGrpSpPr>
        <p:grpSpPr>
          <a:xfrm>
            <a:off x="7293610" y="5267960"/>
            <a:ext cx="4627201" cy="1417320"/>
            <a:chOff x="7225" y="8096"/>
            <a:chExt cx="4841" cy="2232"/>
          </a:xfrm>
        </p:grpSpPr>
        <p:sp>
          <p:nvSpPr>
            <p:cNvPr id="18" name="矩形 17"/>
            <p:cNvSpPr/>
            <p:nvPr/>
          </p:nvSpPr>
          <p:spPr>
            <a:xfrm rot="16200000" flipH="1">
              <a:off x="8631" y="7997"/>
              <a:ext cx="120" cy="2602"/>
            </a:xfrm>
            <a:prstGeom prst="rect">
              <a:avLst/>
            </a:prstGeom>
            <a:solidFill>
              <a:srgbClr val="0288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ea"/>
                <a:sym typeface="+mn-lt"/>
              </a:endParaRPr>
            </a:p>
          </p:txBody>
        </p:sp>
        <p:grpSp>
          <p:nvGrpSpPr>
            <p:cNvPr id="15" name="组合 14"/>
            <p:cNvGrpSpPr/>
            <p:nvPr/>
          </p:nvGrpSpPr>
          <p:grpSpPr>
            <a:xfrm>
              <a:off x="7225" y="8096"/>
              <a:ext cx="4841" cy="2232"/>
              <a:chOff x="7675" y="8045"/>
              <a:chExt cx="4841" cy="2232"/>
            </a:xfrm>
          </p:grpSpPr>
          <p:sp>
            <p:nvSpPr>
              <p:cNvPr id="13" name="矩形 259"/>
              <p:cNvSpPr>
                <a:spLocks noChangeArrowheads="1"/>
              </p:cNvSpPr>
              <p:nvPr/>
            </p:nvSpPr>
            <p:spPr bwMode="auto">
              <a:xfrm>
                <a:off x="7675" y="8045"/>
                <a:ext cx="3298"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rPr>
                  <a:t>市外桃园</a:t>
                </a:r>
                <a:endParaRPr kumimoji="0" lang="en-US" altLang="zh-CN" sz="4000" b="1"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endParaRPr>
              </a:p>
            </p:txBody>
          </p:sp>
          <p:sp>
            <p:nvSpPr>
              <p:cNvPr id="14" name="矩形 259"/>
              <p:cNvSpPr>
                <a:spLocks noChangeArrowheads="1"/>
              </p:cNvSpPr>
              <p:nvPr/>
            </p:nvSpPr>
            <p:spPr bwMode="auto">
              <a:xfrm>
                <a:off x="7675" y="9455"/>
                <a:ext cx="4841"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800"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rPr>
                  <a:t>广东XX科技有限公司</a:t>
                </a:r>
                <a:endParaRPr kumimoji="0" lang="en-US" altLang="zh-CN" sz="2800"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129"/>
                                        </p:tgtEl>
                                        <p:attrNameLst>
                                          <p:attrName>style.visibility</p:attrName>
                                        </p:attrNameLst>
                                      </p:cBhvr>
                                      <p:to>
                                        <p:strVal val="visible"/>
                                      </p:to>
                                    </p:set>
                                    <p:animEffect transition="in" filter="randombar(horizontal)">
                                      <p:cBhvr>
                                        <p:cTn id="7" dur="500"/>
                                        <p:tgtEl>
                                          <p:spTgt spid="512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500"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3183255" y="813435"/>
            <a:ext cx="1475105" cy="381063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3844" y="2937"/>
              <a:ext cx="2670" cy="4797"/>
            </a:xfrm>
            <a:prstGeom prst="rect">
              <a:avLst/>
            </a:prstGeom>
            <a:noFill/>
          </p:spPr>
          <p:txBody>
            <a:bodyPr wrap="square" rtlCol="0">
              <a:spAutoFit/>
            </a:bodyPr>
            <a:p>
              <a:pPr algn="ctr" fontAlgn="auto">
                <a:lnSpc>
                  <a:spcPct val="100000"/>
                </a:lnSpc>
              </a:pPr>
              <a:r>
                <a:rPr lang="en-US" altLang="zh-CN" sz="4800" b="1" dirty="0">
                  <a:solidFill>
                    <a:schemeClr val="tx1"/>
                  </a:solidFill>
                  <a:latin typeface="汉仪良品线简" panose="00020600040101010101" charset="-122"/>
                  <a:ea typeface="汉仪良品线简" panose="00020600040101010101" charset="-122"/>
                  <a:sym typeface="+mn-ea"/>
                </a:rPr>
                <a:t>湖光山色</a:t>
              </a:r>
              <a:endParaRPr lang="en-US" altLang="zh-CN" sz="48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rot="0">
            <a:off x="5408295" y="2362835"/>
            <a:ext cx="5095875" cy="3430270"/>
            <a:chOff x="1120" y="407"/>
            <a:chExt cx="9738" cy="6554"/>
          </a:xfrm>
          <a:effectLst>
            <a:outerShdw blurRad="50800" dist="38100" dir="2700000" algn="tl" rotWithShape="0">
              <a:prstClr val="black">
                <a:alpha val="40000"/>
              </a:prstClr>
            </a:outerShdw>
          </a:effectLst>
        </p:grpSpPr>
        <p:sp>
          <p:nvSpPr>
            <p:cNvPr id="17" name="矩形 16"/>
            <p:cNvSpPr/>
            <p:nvPr/>
          </p:nvSpPr>
          <p:spPr>
            <a:xfrm>
              <a:off x="1120" y="407"/>
              <a:ext cx="9738" cy="6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74" name="Picture 2" descr="D:\PPT图片\课件\426.png426"/>
            <p:cNvPicPr>
              <a:picLocks noChangeAspect="1" noChangeArrowheads="1"/>
            </p:cNvPicPr>
            <p:nvPr/>
          </p:nvPicPr>
          <p:blipFill>
            <a:blip r:embed="rId2"/>
            <a:srcRect/>
            <a:stretch>
              <a:fillRect/>
            </a:stretch>
          </p:blipFill>
          <p:spPr bwMode="auto">
            <a:xfrm>
              <a:off x="1616" y="892"/>
              <a:ext cx="8747" cy="556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29" name="组合 26"/>
          <p:cNvGrpSpPr/>
          <p:nvPr/>
        </p:nvGrpSpPr>
        <p:grpSpPr>
          <a:xfrm rot="0">
            <a:off x="9907270" y="348615"/>
            <a:ext cx="1837690" cy="1837690"/>
            <a:chOff x="2597505" y="5326681"/>
            <a:chExt cx="1833275"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653884" y="5583840"/>
              <a:ext cx="1720517" cy="131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风格</a:t>
              </a:r>
              <a:endPar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类型</a:t>
              </a:r>
              <a:endPar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8" name="组合 7"/>
          <p:cNvGrpSpPr/>
          <p:nvPr/>
        </p:nvGrpSpPr>
        <p:grpSpPr>
          <a:xfrm>
            <a:off x="3055620" y="1593850"/>
            <a:ext cx="8746490" cy="4745990"/>
            <a:chOff x="4812" y="2510"/>
            <a:chExt cx="13774" cy="7474"/>
          </a:xfrm>
        </p:grpSpPr>
        <p:grpSp>
          <p:nvGrpSpPr>
            <p:cNvPr id="6" name="组合 5"/>
            <p:cNvGrpSpPr/>
            <p:nvPr/>
          </p:nvGrpSpPr>
          <p:grpSpPr>
            <a:xfrm>
              <a:off x="4812" y="2510"/>
              <a:ext cx="13775" cy="7475"/>
              <a:chOff x="703" y="572"/>
              <a:chExt cx="17850" cy="9571"/>
            </a:xfrm>
          </p:grpSpPr>
          <p:sp>
            <p:nvSpPr>
              <p:cNvPr id="23" name="矩形 22"/>
              <p:cNvSpPr/>
              <p:nvPr/>
            </p:nvSpPr>
            <p:spPr>
              <a:xfrm>
                <a:off x="9676" y="4571"/>
                <a:ext cx="8877" cy="5572"/>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703" y="572"/>
                <a:ext cx="17463" cy="9196"/>
                <a:chOff x="703" y="572"/>
                <a:chExt cx="17463" cy="9196"/>
              </a:xfrm>
            </p:grpSpPr>
            <p:grpSp>
              <p:nvGrpSpPr>
                <p:cNvPr id="4" name="组合 3"/>
                <p:cNvGrpSpPr/>
                <p:nvPr/>
              </p:nvGrpSpPr>
              <p:grpSpPr>
                <a:xfrm>
                  <a:off x="703" y="572"/>
                  <a:ext cx="11001" cy="6458"/>
                  <a:chOff x="703" y="572"/>
                  <a:chExt cx="11001" cy="6458"/>
                </a:xfrm>
              </p:grpSpPr>
              <p:grpSp>
                <p:nvGrpSpPr>
                  <p:cNvPr id="3" name="组合 2"/>
                  <p:cNvGrpSpPr/>
                  <p:nvPr/>
                </p:nvGrpSpPr>
                <p:grpSpPr>
                  <a:xfrm>
                    <a:off x="703" y="572"/>
                    <a:ext cx="10649" cy="6193"/>
                    <a:chOff x="703" y="572"/>
                    <a:chExt cx="10649" cy="6193"/>
                  </a:xfrm>
                </p:grpSpPr>
                <p:sp>
                  <p:nvSpPr>
                    <p:cNvPr id="17" name="矩形 16"/>
                    <p:cNvSpPr/>
                    <p:nvPr/>
                  </p:nvSpPr>
                  <p:spPr>
                    <a:xfrm>
                      <a:off x="703" y="572"/>
                      <a:ext cx="10649" cy="619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74" name="Picture 2" descr="D:\PPT图片\课件\427.png427"/>
                    <p:cNvPicPr>
                      <a:picLocks noChangeAspect="1" noChangeArrowheads="1"/>
                    </p:cNvPicPr>
                    <p:nvPr/>
                  </p:nvPicPr>
                  <p:blipFill>
                    <a:blip r:embed="rId1"/>
                    <a:srcRect/>
                    <a:stretch>
                      <a:fillRect/>
                    </a:stretch>
                  </p:blipFill>
                  <p:spPr bwMode="auto">
                    <a:xfrm>
                      <a:off x="1104" y="992"/>
                      <a:ext cx="9846" cy="5439"/>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079" name="Picture 7" descr="D:\PPT图片\课件\428.png428"/>
                <p:cNvPicPr>
                  <a:picLocks noChangeAspect="1" noChangeArrowheads="1"/>
                </p:cNvPicPr>
                <p:nvPr/>
              </p:nvPicPr>
              <p:blipFill>
                <a:blip r:embed="rId2"/>
                <a:srcRect/>
                <a:stretch>
                  <a:fillRect/>
                </a:stretch>
              </p:blipFill>
              <p:spPr bwMode="auto">
                <a:xfrm>
                  <a:off x="10062" y="4947"/>
                  <a:ext cx="8104" cy="4821"/>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9176" y="4140"/>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5" name="文本框 14"/>
            <p:cNvSpPr txBox="1"/>
            <p:nvPr/>
          </p:nvSpPr>
          <p:spPr>
            <a:xfrm>
              <a:off x="7295" y="7843"/>
              <a:ext cx="299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欧美式</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939" y="4030"/>
              <a:ext cx="299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复古式</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29" name="组合 26"/>
          <p:cNvGrpSpPr/>
          <p:nvPr/>
        </p:nvGrpSpPr>
        <p:grpSpPr>
          <a:xfrm rot="0">
            <a:off x="9907270" y="348615"/>
            <a:ext cx="1837690" cy="1837690"/>
            <a:chOff x="2597505" y="5326681"/>
            <a:chExt cx="1833275"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653884" y="5583840"/>
              <a:ext cx="1720517" cy="131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风格</a:t>
              </a:r>
              <a:endPar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类型</a:t>
              </a:r>
              <a:endParaRPr kumimoji="0" lang="en-US" altLang="zh-CN" sz="40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8" name="组合 7"/>
          <p:cNvGrpSpPr/>
          <p:nvPr/>
        </p:nvGrpSpPr>
        <p:grpSpPr>
          <a:xfrm>
            <a:off x="3096899" y="1519955"/>
            <a:ext cx="8684891" cy="4820520"/>
            <a:chOff x="4910" y="2394"/>
            <a:chExt cx="13677" cy="7591"/>
          </a:xfrm>
        </p:grpSpPr>
        <p:grpSp>
          <p:nvGrpSpPr>
            <p:cNvPr id="6" name="组合 5"/>
            <p:cNvGrpSpPr/>
            <p:nvPr/>
          </p:nvGrpSpPr>
          <p:grpSpPr>
            <a:xfrm>
              <a:off x="4910" y="2394"/>
              <a:ext cx="13677" cy="7591"/>
              <a:chOff x="830" y="423"/>
              <a:chExt cx="17723" cy="9720"/>
            </a:xfrm>
          </p:grpSpPr>
          <p:sp>
            <p:nvSpPr>
              <p:cNvPr id="23" name="矩形 22"/>
              <p:cNvSpPr/>
              <p:nvPr/>
            </p:nvSpPr>
            <p:spPr>
              <a:xfrm>
                <a:off x="9676" y="4571"/>
                <a:ext cx="8877" cy="5572"/>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830" y="423"/>
                <a:ext cx="17261" cy="9326"/>
                <a:chOff x="830" y="423"/>
                <a:chExt cx="17261" cy="9326"/>
              </a:xfrm>
            </p:grpSpPr>
            <p:grpSp>
              <p:nvGrpSpPr>
                <p:cNvPr id="4" name="组合 3"/>
                <p:cNvGrpSpPr/>
                <p:nvPr/>
              </p:nvGrpSpPr>
              <p:grpSpPr>
                <a:xfrm>
                  <a:off x="830" y="423"/>
                  <a:ext cx="10874" cy="6607"/>
                  <a:chOff x="830" y="423"/>
                  <a:chExt cx="10874" cy="6607"/>
                </a:xfrm>
              </p:grpSpPr>
              <p:grpSp>
                <p:nvGrpSpPr>
                  <p:cNvPr id="3" name="组合 2"/>
                  <p:cNvGrpSpPr/>
                  <p:nvPr/>
                </p:nvGrpSpPr>
                <p:grpSpPr>
                  <a:xfrm>
                    <a:off x="830" y="423"/>
                    <a:ext cx="10290" cy="6320"/>
                    <a:chOff x="830" y="423"/>
                    <a:chExt cx="10290" cy="6320"/>
                  </a:xfrm>
                </p:grpSpPr>
                <p:sp>
                  <p:nvSpPr>
                    <p:cNvPr id="17" name="矩形 16"/>
                    <p:cNvSpPr/>
                    <p:nvPr/>
                  </p:nvSpPr>
                  <p:spPr>
                    <a:xfrm>
                      <a:off x="830" y="423"/>
                      <a:ext cx="10290" cy="632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74" name="Picture 2" descr="D:\PPT图片\课件\429.png429"/>
                    <p:cNvPicPr>
                      <a:picLocks noChangeAspect="1" noChangeArrowheads="1"/>
                    </p:cNvPicPr>
                    <p:nvPr/>
                  </p:nvPicPr>
                  <p:blipFill>
                    <a:blip r:embed="rId1"/>
                    <a:srcRect/>
                    <a:stretch>
                      <a:fillRect/>
                    </a:stretch>
                  </p:blipFill>
                  <p:spPr bwMode="auto">
                    <a:xfrm>
                      <a:off x="1308" y="859"/>
                      <a:ext cx="9439" cy="5618"/>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079" name="Picture 7" descr="D:\PPT图片\课件\430.png430"/>
                <p:cNvPicPr>
                  <a:picLocks noChangeAspect="1" noChangeArrowheads="1"/>
                </p:cNvPicPr>
                <p:nvPr/>
              </p:nvPicPr>
              <p:blipFill>
                <a:blip r:embed="rId2"/>
                <a:srcRect/>
                <a:stretch>
                  <a:fillRect/>
                </a:stretch>
              </p:blipFill>
              <p:spPr bwMode="auto">
                <a:xfrm>
                  <a:off x="10150" y="5045"/>
                  <a:ext cx="7941" cy="47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9176" y="4140"/>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5" name="文本框 14"/>
            <p:cNvSpPr txBox="1"/>
            <p:nvPr/>
          </p:nvSpPr>
          <p:spPr>
            <a:xfrm>
              <a:off x="7295" y="7843"/>
              <a:ext cx="299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复古式</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939" y="4030"/>
              <a:ext cx="299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复古式</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039110" y="1461135"/>
            <a:ext cx="8507730" cy="4631690"/>
            <a:chOff x="4988" y="2301"/>
            <a:chExt cx="13398" cy="7294"/>
          </a:xfrm>
        </p:grpSpPr>
        <p:grpSp>
          <p:nvGrpSpPr>
            <p:cNvPr id="3" name="组合 2"/>
            <p:cNvGrpSpPr/>
            <p:nvPr/>
          </p:nvGrpSpPr>
          <p:grpSpPr>
            <a:xfrm>
              <a:off x="4988" y="2301"/>
              <a:ext cx="13399" cy="7294"/>
              <a:chOff x="703" y="572"/>
              <a:chExt cx="17719" cy="9646"/>
            </a:xfrm>
          </p:grpSpPr>
          <p:sp>
            <p:nvSpPr>
              <p:cNvPr id="15" name="矩形 14"/>
              <p:cNvSpPr/>
              <p:nvPr/>
            </p:nvSpPr>
            <p:spPr>
              <a:xfrm>
                <a:off x="703" y="572"/>
                <a:ext cx="10649" cy="619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31.png431"/>
              <p:cNvPicPr>
                <a:picLocks noChangeAspect="1" noChangeArrowheads="1"/>
              </p:cNvPicPr>
              <p:nvPr/>
            </p:nvPicPr>
            <p:blipFill>
              <a:blip r:embed="rId2"/>
              <a:srcRect/>
              <a:stretch>
                <a:fillRect/>
              </a:stretch>
            </p:blipFill>
            <p:spPr bwMode="auto">
              <a:xfrm>
                <a:off x="1150" y="899"/>
                <a:ext cx="9754" cy="554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9700" y="4543"/>
                <a:ext cx="8722" cy="5675"/>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Picture 7" descr="D:\PPT图片\课件\432.png432"/>
              <p:cNvPicPr>
                <a:picLocks noChangeAspect="1" noChangeArrowheads="1"/>
              </p:cNvPicPr>
              <p:nvPr/>
            </p:nvPicPr>
            <p:blipFill>
              <a:blip r:embed="rId3"/>
              <a:srcRect/>
              <a:stretch>
                <a:fillRect/>
              </a:stretch>
            </p:blipFill>
            <p:spPr bwMode="auto">
              <a:xfrm>
                <a:off x="10125" y="4926"/>
                <a:ext cx="8015" cy="489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226" y="4308"/>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900" y="751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湖岸别墅</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730" y="411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湖光山色</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039110" y="1388150"/>
            <a:ext cx="8508365" cy="4704675"/>
            <a:chOff x="4988" y="2186"/>
            <a:chExt cx="13399" cy="7409"/>
          </a:xfrm>
        </p:grpSpPr>
        <p:grpSp>
          <p:nvGrpSpPr>
            <p:cNvPr id="3" name="组合 2"/>
            <p:cNvGrpSpPr/>
            <p:nvPr/>
          </p:nvGrpSpPr>
          <p:grpSpPr>
            <a:xfrm>
              <a:off x="4988" y="2186"/>
              <a:ext cx="13399" cy="7409"/>
              <a:chOff x="703" y="420"/>
              <a:chExt cx="17719" cy="9798"/>
            </a:xfrm>
          </p:grpSpPr>
          <p:sp>
            <p:nvSpPr>
              <p:cNvPr id="15" name="矩形 14"/>
              <p:cNvSpPr/>
              <p:nvPr/>
            </p:nvSpPr>
            <p:spPr>
              <a:xfrm>
                <a:off x="703" y="420"/>
                <a:ext cx="10649" cy="63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33.png433"/>
              <p:cNvPicPr>
                <a:picLocks noChangeAspect="1" noChangeArrowheads="1"/>
              </p:cNvPicPr>
              <p:nvPr/>
            </p:nvPicPr>
            <p:blipFill>
              <a:blip r:embed="rId2"/>
              <a:srcRect l="-233"/>
              <a:stretch>
                <a:fillRect/>
              </a:stretch>
            </p:blipFill>
            <p:spPr bwMode="auto">
              <a:xfrm>
                <a:off x="1178" y="768"/>
                <a:ext cx="9700" cy="5610"/>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9700" y="4543"/>
                <a:ext cx="8722" cy="5675"/>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Picture 7" descr="D:\PPT图片\课件\434.png434"/>
              <p:cNvPicPr>
                <a:picLocks noChangeAspect="1" noChangeArrowheads="1"/>
              </p:cNvPicPr>
              <p:nvPr/>
            </p:nvPicPr>
            <p:blipFill>
              <a:blip r:embed="rId3"/>
              <a:srcRect/>
              <a:stretch>
                <a:fillRect/>
              </a:stretch>
            </p:blipFill>
            <p:spPr bwMode="auto">
              <a:xfrm>
                <a:off x="10034" y="4964"/>
                <a:ext cx="8064" cy="483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226" y="4308"/>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900" y="751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湖岸别墅</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730" y="411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湖光山色</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500"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54395" y="728345"/>
            <a:ext cx="5507990" cy="5535295"/>
            <a:chOff x="9201" y="843"/>
            <a:chExt cx="8674" cy="8717"/>
          </a:xfrm>
        </p:grpSpPr>
        <p:pic>
          <p:nvPicPr>
            <p:cNvPr id="2050" name="Picture 2" descr="E:\PPT改稿\画册\wallhaven-367955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1" y="1554"/>
              <a:ext cx="8007" cy="800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963" y="843"/>
              <a:ext cx="7912" cy="7947"/>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a:off x="1095375" y="1511300"/>
            <a:ext cx="3529965" cy="3810635"/>
            <a:chOff x="1725" y="2380"/>
            <a:chExt cx="5559" cy="6001"/>
          </a:xfrm>
        </p:grpSpPr>
        <p:grpSp>
          <p:nvGrpSpPr>
            <p:cNvPr id="10" name="组合 9"/>
            <p:cNvGrpSpPr/>
            <p:nvPr/>
          </p:nvGrpSpPr>
          <p:grpSpPr>
            <a:xfrm rot="0">
              <a:off x="1725" y="2380"/>
              <a:ext cx="5559" cy="6001"/>
              <a:chOff x="2850" y="469"/>
              <a:chExt cx="1745" cy="9968"/>
            </a:xfrm>
          </p:grpSpPr>
          <p:cxnSp>
            <p:nvCxnSpPr>
              <p:cNvPr id="6" name="直接连接符 5"/>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1805" y="4456"/>
              <a:ext cx="5348" cy="1888"/>
            </a:xfrm>
            <a:prstGeom prst="rect">
              <a:avLst/>
            </a:prstGeom>
            <a:noFill/>
          </p:spPr>
          <p:txBody>
            <a:bodyPr wrap="square" rtlCol="0">
              <a:spAutoFit/>
            </a:bodyPr>
            <a:p>
              <a:pPr algn="ctr" fontAlgn="auto">
                <a:lnSpc>
                  <a:spcPct val="100000"/>
                </a:lnSpc>
              </a:pPr>
              <a:r>
                <a:rPr lang="en-US" altLang="zh-CN" sz="3600" b="1" dirty="0">
                  <a:solidFill>
                    <a:srgbClr val="5EBB54"/>
                  </a:solidFill>
                  <a:latin typeface="汉仪良品线简" panose="00020600040101010101" charset="-122"/>
                  <a:ea typeface="汉仪良品线简" panose="00020600040101010101" charset="-122"/>
                  <a:sym typeface="+mn-ea"/>
                </a:rPr>
                <a:t>PART THREE</a:t>
              </a:r>
              <a:endParaRPr lang="en-US" altLang="zh-CN" sz="3600" b="1" dirty="0">
                <a:solidFill>
                  <a:srgbClr val="5EBB54"/>
                </a:solidFill>
                <a:latin typeface="汉仪良品线简" panose="00020600040101010101" charset="-122"/>
                <a:ea typeface="汉仪良品线简" panose="00020600040101010101" charset="-122"/>
                <a:sym typeface="+mn-ea"/>
              </a:endParaRPr>
            </a:p>
            <a:p>
              <a:pPr algn="ctr" fontAlgn="auto">
                <a:lnSpc>
                  <a:spcPct val="100000"/>
                </a:lnSpc>
              </a:pPr>
              <a:r>
                <a:rPr lang="en-US" altLang="zh-CN" sz="3600" dirty="0">
                  <a:solidFill>
                    <a:schemeClr val="tx1">
                      <a:lumMod val="75000"/>
                      <a:lumOff val="25000"/>
                    </a:schemeClr>
                  </a:solidFill>
                  <a:latin typeface="汉仪良品线简" panose="00020600040101010101" charset="-122"/>
                  <a:ea typeface="汉仪良品线简" panose="00020600040101010101" charset="-122"/>
                  <a:sym typeface="+mn-ea"/>
                </a:rPr>
                <a:t>人文建筑景观</a:t>
              </a:r>
              <a:endParaRPr lang="en-US" altLang="zh-CN" sz="36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29" name="组合 26"/>
          <p:cNvGrpSpPr/>
          <p:nvPr/>
        </p:nvGrpSpPr>
        <p:grpSpPr>
          <a:xfrm rot="0">
            <a:off x="9968864" y="170815"/>
            <a:ext cx="1901191" cy="1837690"/>
            <a:chOff x="2534157" y="5326681"/>
            <a:chExt cx="1896623"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534157" y="5767524"/>
              <a:ext cx="1876351" cy="107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人文建筑景观</a:t>
              </a:r>
              <a:endPar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9" name="组合 8"/>
          <p:cNvGrpSpPr/>
          <p:nvPr/>
        </p:nvGrpSpPr>
        <p:grpSpPr>
          <a:xfrm>
            <a:off x="2985135" y="1438910"/>
            <a:ext cx="4097873" cy="2739507"/>
            <a:chOff x="9628" y="1939"/>
            <a:chExt cx="8728" cy="5834"/>
          </a:xfrm>
        </p:grpSpPr>
        <p:pic>
          <p:nvPicPr>
            <p:cNvPr id="10" name="图片 9" descr="D:\PPT图片\课件\435.png435"/>
            <p:cNvPicPr>
              <a:picLocks noChangeAspect="1"/>
            </p:cNvPicPr>
            <p:nvPr/>
          </p:nvPicPr>
          <p:blipFill>
            <a:blip r:embed="rId1"/>
            <a:srcRect/>
            <a:stretch>
              <a:fillRect/>
            </a:stretch>
          </p:blipFill>
          <p:spPr>
            <a:xfrm>
              <a:off x="10015" y="2472"/>
              <a:ext cx="8341" cy="5301"/>
            </a:xfrm>
            <a:prstGeom prst="rect">
              <a:avLst/>
            </a:prstGeom>
          </p:spPr>
        </p:pic>
        <p:sp>
          <p:nvSpPr>
            <p:cNvPr id="14" name="矩形 13"/>
            <p:cNvSpPr/>
            <p:nvPr/>
          </p:nvSpPr>
          <p:spPr>
            <a:xfrm>
              <a:off x="9628" y="1939"/>
              <a:ext cx="7988" cy="5362"/>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grpSp>
        <p:nvGrpSpPr>
          <p:cNvPr id="11" name="组合 10"/>
          <p:cNvGrpSpPr/>
          <p:nvPr/>
        </p:nvGrpSpPr>
        <p:grpSpPr>
          <a:xfrm>
            <a:off x="7474585" y="1172210"/>
            <a:ext cx="104140" cy="5323840"/>
            <a:chOff x="8425" y="1281"/>
            <a:chExt cx="164" cy="8384"/>
          </a:xfrm>
          <a:solidFill>
            <a:srgbClr val="5EBB54"/>
          </a:solidFill>
        </p:grpSpPr>
        <p:cxnSp>
          <p:nvCxnSpPr>
            <p:cNvPr id="12" name="直接连接符 11"/>
            <p:cNvCxnSpPr/>
            <p:nvPr/>
          </p:nvCxnSpPr>
          <p:spPr>
            <a:xfrm>
              <a:off x="8508" y="1281"/>
              <a:ext cx="0" cy="8385"/>
            </a:xfrm>
            <a:prstGeom prst="line">
              <a:avLst/>
            </a:prstGeom>
            <a:grpFill/>
            <a:ln>
              <a:solidFill>
                <a:srgbClr val="5EBB54"/>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425" y="3906"/>
              <a:ext cx="165" cy="3135"/>
            </a:xfrm>
            <a:prstGeom prst="rect">
              <a:avLst/>
            </a:prstGeom>
            <a:grpFill/>
            <a:ln>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 name="组合 12"/>
          <p:cNvGrpSpPr/>
          <p:nvPr/>
        </p:nvGrpSpPr>
        <p:grpSpPr>
          <a:xfrm>
            <a:off x="8074025" y="2647315"/>
            <a:ext cx="2870200" cy="3746500"/>
            <a:chOff x="14260" y="3718"/>
            <a:chExt cx="4256" cy="5555"/>
          </a:xfrm>
        </p:grpSpPr>
        <p:sp>
          <p:nvSpPr>
            <p:cNvPr id="18" name="Rectangle 3"/>
            <p:cNvSpPr/>
            <p:nvPr/>
          </p:nvSpPr>
          <p:spPr>
            <a:xfrm>
              <a:off x="14260" y="3718"/>
              <a:ext cx="4256" cy="555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36.png436"/>
            <p:cNvPicPr>
              <a:picLocks noChangeAspect="1"/>
            </p:cNvPicPr>
            <p:nvPr/>
          </p:nvPicPr>
          <p:blipFill>
            <a:blip r:embed="rId2"/>
            <a:srcRect/>
            <a:stretch>
              <a:fillRect/>
            </a:stretch>
          </p:blipFill>
          <p:spPr>
            <a:xfrm>
              <a:off x="14441" y="4002"/>
              <a:ext cx="3894" cy="498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29" name="组合 26"/>
          <p:cNvGrpSpPr/>
          <p:nvPr/>
        </p:nvGrpSpPr>
        <p:grpSpPr>
          <a:xfrm rot="0">
            <a:off x="9968864" y="170815"/>
            <a:ext cx="1901191" cy="1837690"/>
            <a:chOff x="2534157" y="5326681"/>
            <a:chExt cx="1896623"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534157" y="5767524"/>
              <a:ext cx="1876351" cy="107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人文建筑景观</a:t>
              </a:r>
              <a:endPar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9" name="组合 8"/>
          <p:cNvGrpSpPr/>
          <p:nvPr/>
        </p:nvGrpSpPr>
        <p:grpSpPr>
          <a:xfrm>
            <a:off x="2985135" y="1438910"/>
            <a:ext cx="3987539" cy="2737629"/>
            <a:chOff x="9628" y="1939"/>
            <a:chExt cx="8493" cy="5830"/>
          </a:xfrm>
        </p:grpSpPr>
        <p:pic>
          <p:nvPicPr>
            <p:cNvPr id="10" name="图片 9" descr="D:\PPT图片\课件\438.png438"/>
            <p:cNvPicPr>
              <a:picLocks noChangeAspect="1"/>
            </p:cNvPicPr>
            <p:nvPr/>
          </p:nvPicPr>
          <p:blipFill>
            <a:blip r:embed="rId1"/>
            <a:srcRect/>
            <a:stretch>
              <a:fillRect/>
            </a:stretch>
          </p:blipFill>
          <p:spPr>
            <a:xfrm>
              <a:off x="10105" y="2342"/>
              <a:ext cx="8016" cy="5427"/>
            </a:xfrm>
            <a:prstGeom prst="rect">
              <a:avLst/>
            </a:prstGeom>
          </p:spPr>
        </p:pic>
        <p:sp>
          <p:nvSpPr>
            <p:cNvPr id="14" name="矩形 13"/>
            <p:cNvSpPr/>
            <p:nvPr/>
          </p:nvSpPr>
          <p:spPr>
            <a:xfrm>
              <a:off x="9628" y="1939"/>
              <a:ext cx="7988" cy="5362"/>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grpSp>
        <p:nvGrpSpPr>
          <p:cNvPr id="11" name="组合 10"/>
          <p:cNvGrpSpPr/>
          <p:nvPr/>
        </p:nvGrpSpPr>
        <p:grpSpPr>
          <a:xfrm>
            <a:off x="7498080" y="1172210"/>
            <a:ext cx="104140" cy="5323840"/>
            <a:chOff x="8425" y="1281"/>
            <a:chExt cx="164" cy="8384"/>
          </a:xfrm>
          <a:solidFill>
            <a:srgbClr val="5EBB54"/>
          </a:solidFill>
        </p:grpSpPr>
        <p:cxnSp>
          <p:nvCxnSpPr>
            <p:cNvPr id="12" name="直接连接符 11"/>
            <p:cNvCxnSpPr/>
            <p:nvPr/>
          </p:nvCxnSpPr>
          <p:spPr>
            <a:xfrm>
              <a:off x="8508" y="1281"/>
              <a:ext cx="0" cy="8385"/>
            </a:xfrm>
            <a:prstGeom prst="line">
              <a:avLst/>
            </a:prstGeom>
            <a:grpFill/>
            <a:ln>
              <a:solidFill>
                <a:srgbClr val="5EBB54"/>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425" y="3906"/>
              <a:ext cx="165" cy="3135"/>
            </a:xfrm>
            <a:prstGeom prst="rect">
              <a:avLst/>
            </a:prstGeom>
            <a:grpFill/>
            <a:ln>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 name="组合 12"/>
          <p:cNvGrpSpPr/>
          <p:nvPr/>
        </p:nvGrpSpPr>
        <p:grpSpPr>
          <a:xfrm>
            <a:off x="8074025" y="2647315"/>
            <a:ext cx="2870200" cy="3746500"/>
            <a:chOff x="14260" y="3718"/>
            <a:chExt cx="4256" cy="5555"/>
          </a:xfrm>
        </p:grpSpPr>
        <p:sp>
          <p:nvSpPr>
            <p:cNvPr id="18" name="Rectangle 3"/>
            <p:cNvSpPr/>
            <p:nvPr/>
          </p:nvSpPr>
          <p:spPr>
            <a:xfrm>
              <a:off x="14260" y="3718"/>
              <a:ext cx="4256" cy="555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37.png437"/>
            <p:cNvPicPr>
              <a:picLocks noChangeAspect="1"/>
            </p:cNvPicPr>
            <p:nvPr/>
          </p:nvPicPr>
          <p:blipFill>
            <a:blip r:embed="rId2"/>
            <a:srcRect/>
            <a:stretch>
              <a:fillRect/>
            </a:stretch>
          </p:blipFill>
          <p:spPr>
            <a:xfrm>
              <a:off x="14586" y="4002"/>
              <a:ext cx="3603" cy="498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835046" y="3089819"/>
            <a:ext cx="9375326" cy="2363832"/>
            <a:chOff x="884" y="3068"/>
            <a:chExt cx="18496" cy="4663"/>
          </a:xfrm>
        </p:grpSpPr>
        <p:grpSp>
          <p:nvGrpSpPr>
            <p:cNvPr id="3" name="组合 2"/>
            <p:cNvGrpSpPr/>
            <p:nvPr/>
          </p:nvGrpSpPr>
          <p:grpSpPr>
            <a:xfrm>
              <a:off x="5468" y="3068"/>
              <a:ext cx="13913" cy="3691"/>
              <a:chOff x="2618" y="2369"/>
              <a:chExt cx="16812" cy="4459"/>
            </a:xfrm>
          </p:grpSpPr>
          <p:pic>
            <p:nvPicPr>
              <p:cNvPr id="18" name="图片 17" descr="D:\PPT图片\课件\441.png441"/>
              <p:cNvPicPr>
                <a:picLocks noChangeAspect="1"/>
              </p:cNvPicPr>
              <p:nvPr/>
            </p:nvPicPr>
            <p:blipFill>
              <a:blip r:embed="rId2"/>
              <a:srcRect/>
              <a:stretch>
                <a:fillRect/>
              </a:stretch>
            </p:blipFill>
            <p:spPr>
              <a:xfrm>
                <a:off x="13753" y="3536"/>
                <a:ext cx="5677" cy="3292"/>
              </a:xfrm>
              <a:custGeom>
                <a:avLst/>
                <a:gdLst>
                  <a:gd name="connsiteX0" fmla="*/ 0 w 3444240"/>
                  <a:gd name="connsiteY0" fmla="*/ 0 h 2148840"/>
                  <a:gd name="connsiteX1" fmla="*/ 3444240 w 3444240"/>
                  <a:gd name="connsiteY1" fmla="*/ 0 h 2148840"/>
                  <a:gd name="connsiteX2" fmla="*/ 3444240 w 3444240"/>
                  <a:gd name="connsiteY2" fmla="*/ 2148840 h 2148840"/>
                  <a:gd name="connsiteX3" fmla="*/ 0 w 34442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3444240" h="2148840">
                    <a:moveTo>
                      <a:pt x="0" y="0"/>
                    </a:moveTo>
                    <a:lnTo>
                      <a:pt x="3444240" y="0"/>
                    </a:lnTo>
                    <a:lnTo>
                      <a:pt x="3444240" y="2148840"/>
                    </a:lnTo>
                    <a:lnTo>
                      <a:pt x="0" y="2148840"/>
                    </a:lnTo>
                    <a:close/>
                  </a:path>
                </a:pathLst>
              </a:custGeom>
            </p:spPr>
          </p:pic>
          <p:pic>
            <p:nvPicPr>
              <p:cNvPr id="15" name="图片 14" descr="D:\PPT图片\课件\440.png440"/>
              <p:cNvPicPr>
                <a:picLocks noChangeAspect="1"/>
              </p:cNvPicPr>
              <p:nvPr/>
            </p:nvPicPr>
            <p:blipFill>
              <a:blip r:embed="rId3"/>
              <a:srcRect/>
              <a:stretch>
                <a:fillRect/>
              </a:stretch>
            </p:blipFill>
            <p:spPr>
              <a:xfrm>
                <a:off x="8192" y="2369"/>
                <a:ext cx="5314" cy="3360"/>
              </a:xfrm>
              <a:custGeom>
                <a:avLst/>
                <a:gdLst>
                  <a:gd name="connsiteX0" fmla="*/ 0 w 3444240"/>
                  <a:gd name="connsiteY0" fmla="*/ 0 h 2133600"/>
                  <a:gd name="connsiteX1" fmla="*/ 3444240 w 3444240"/>
                  <a:gd name="connsiteY1" fmla="*/ 0 h 2133600"/>
                  <a:gd name="connsiteX2" fmla="*/ 3444240 w 3444240"/>
                  <a:gd name="connsiteY2" fmla="*/ 2133600 h 2133600"/>
                  <a:gd name="connsiteX3" fmla="*/ 0 w 344424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444240" h="2133600">
                    <a:moveTo>
                      <a:pt x="0" y="0"/>
                    </a:moveTo>
                    <a:lnTo>
                      <a:pt x="3444240" y="0"/>
                    </a:lnTo>
                    <a:lnTo>
                      <a:pt x="3444240" y="2133600"/>
                    </a:lnTo>
                    <a:lnTo>
                      <a:pt x="0" y="2133600"/>
                    </a:lnTo>
                    <a:close/>
                  </a:path>
                </a:pathLst>
              </a:custGeom>
            </p:spPr>
          </p:pic>
          <p:pic>
            <p:nvPicPr>
              <p:cNvPr id="12" name="图片 11" descr="D:\PPT图片\课件\439.png439"/>
              <p:cNvPicPr>
                <a:picLocks noChangeAspect="1"/>
              </p:cNvPicPr>
              <p:nvPr/>
            </p:nvPicPr>
            <p:blipFill>
              <a:blip r:embed="rId4"/>
              <a:srcRect/>
              <a:stretch>
                <a:fillRect/>
              </a:stretch>
            </p:blipFill>
            <p:spPr>
              <a:xfrm>
                <a:off x="2618" y="2991"/>
                <a:ext cx="5330" cy="3714"/>
              </a:xfrm>
              <a:custGeom>
                <a:avLst/>
                <a:gdLst>
                  <a:gd name="connsiteX0" fmla="*/ 0 w 3444240"/>
                  <a:gd name="connsiteY0" fmla="*/ 0 h 2133600"/>
                  <a:gd name="connsiteX1" fmla="*/ 3444240 w 3444240"/>
                  <a:gd name="connsiteY1" fmla="*/ 0 h 2133600"/>
                  <a:gd name="connsiteX2" fmla="*/ 3444240 w 3444240"/>
                  <a:gd name="connsiteY2" fmla="*/ 2133600 h 2133600"/>
                  <a:gd name="connsiteX3" fmla="*/ 0 w 344424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444240" h="2133600">
                    <a:moveTo>
                      <a:pt x="0" y="0"/>
                    </a:moveTo>
                    <a:lnTo>
                      <a:pt x="3444240" y="0"/>
                    </a:lnTo>
                    <a:lnTo>
                      <a:pt x="3444240" y="2133600"/>
                    </a:lnTo>
                    <a:lnTo>
                      <a:pt x="0" y="2133600"/>
                    </a:lnTo>
                    <a:close/>
                  </a:path>
                </a:pathLst>
              </a:custGeom>
            </p:spPr>
          </p:pic>
        </p:grpSp>
        <p:pic>
          <p:nvPicPr>
            <p:cNvPr id="4" name="图片 3" descr="D:\PPT图片\课件\438.png438"/>
            <p:cNvPicPr>
              <a:picLocks noChangeAspect="1"/>
            </p:cNvPicPr>
            <p:nvPr/>
          </p:nvPicPr>
          <p:blipFill>
            <a:blip r:embed="rId5"/>
            <a:srcRect/>
            <a:stretch>
              <a:fillRect/>
            </a:stretch>
          </p:blipFill>
          <p:spPr>
            <a:xfrm>
              <a:off x="884" y="4452"/>
              <a:ext cx="4377" cy="3279"/>
            </a:xfrm>
            <a:custGeom>
              <a:avLst/>
              <a:gdLst>
                <a:gd name="connsiteX0" fmla="*/ 0 w 3444240"/>
                <a:gd name="connsiteY0" fmla="*/ 0 h 2133600"/>
                <a:gd name="connsiteX1" fmla="*/ 3444240 w 3444240"/>
                <a:gd name="connsiteY1" fmla="*/ 0 h 2133600"/>
                <a:gd name="connsiteX2" fmla="*/ 3444240 w 3444240"/>
                <a:gd name="connsiteY2" fmla="*/ 2133600 h 2133600"/>
                <a:gd name="connsiteX3" fmla="*/ 0 w 344424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444240" h="2133600">
                  <a:moveTo>
                    <a:pt x="0" y="0"/>
                  </a:moveTo>
                  <a:lnTo>
                    <a:pt x="3444240" y="0"/>
                  </a:lnTo>
                  <a:lnTo>
                    <a:pt x="3444240" y="2133600"/>
                  </a:lnTo>
                  <a:lnTo>
                    <a:pt x="0" y="2133600"/>
                  </a:lnTo>
                  <a:close/>
                </a:path>
              </a:pathLst>
            </a:custGeom>
          </p:spPr>
        </p:pic>
      </p:grpSp>
      <p:grpSp>
        <p:nvGrpSpPr>
          <p:cNvPr id="9" name="组合 8"/>
          <p:cNvGrpSpPr/>
          <p:nvPr/>
        </p:nvGrpSpPr>
        <p:grpSpPr>
          <a:xfrm>
            <a:off x="2901950" y="848360"/>
            <a:ext cx="3847465" cy="121729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7" y="3546"/>
              <a:ext cx="4622" cy="3484"/>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人文建筑景观</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29" name="组合 26"/>
          <p:cNvGrpSpPr/>
          <p:nvPr/>
        </p:nvGrpSpPr>
        <p:grpSpPr>
          <a:xfrm rot="0">
            <a:off x="9968864" y="170815"/>
            <a:ext cx="1901191" cy="1837690"/>
            <a:chOff x="2534157" y="5326681"/>
            <a:chExt cx="1896623"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534157" y="5767524"/>
              <a:ext cx="1876351" cy="107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人文建筑景观</a:t>
              </a:r>
              <a:endPar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9" name="组合 8"/>
          <p:cNvGrpSpPr/>
          <p:nvPr/>
        </p:nvGrpSpPr>
        <p:grpSpPr>
          <a:xfrm>
            <a:off x="3006090" y="1166495"/>
            <a:ext cx="3975331" cy="2704758"/>
            <a:chOff x="9628" y="1939"/>
            <a:chExt cx="8467" cy="5760"/>
          </a:xfrm>
        </p:grpSpPr>
        <p:pic>
          <p:nvPicPr>
            <p:cNvPr id="10" name="图片 9" descr="D:\PPT图片\课件\444.png444"/>
            <p:cNvPicPr>
              <a:picLocks noChangeAspect="1"/>
            </p:cNvPicPr>
            <p:nvPr/>
          </p:nvPicPr>
          <p:blipFill>
            <a:blip r:embed="rId1"/>
            <a:srcRect/>
            <a:stretch>
              <a:fillRect/>
            </a:stretch>
          </p:blipFill>
          <p:spPr>
            <a:xfrm>
              <a:off x="10004" y="2334"/>
              <a:ext cx="8091" cy="5365"/>
            </a:xfrm>
            <a:prstGeom prst="rect">
              <a:avLst/>
            </a:prstGeom>
          </p:spPr>
        </p:pic>
        <p:sp>
          <p:nvSpPr>
            <p:cNvPr id="14" name="矩形 13"/>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grpSp>
        <p:nvGrpSpPr>
          <p:cNvPr id="3" name="组合 2"/>
          <p:cNvGrpSpPr/>
          <p:nvPr/>
        </p:nvGrpSpPr>
        <p:grpSpPr>
          <a:xfrm>
            <a:off x="7392035" y="2932430"/>
            <a:ext cx="4058434" cy="2831544"/>
            <a:chOff x="9628" y="1939"/>
            <a:chExt cx="8644" cy="6030"/>
          </a:xfrm>
        </p:grpSpPr>
        <p:pic>
          <p:nvPicPr>
            <p:cNvPr id="4" name="图片 3" descr="D:\PPT图片\课件\443.png443"/>
            <p:cNvPicPr>
              <a:picLocks noChangeAspect="1"/>
            </p:cNvPicPr>
            <p:nvPr/>
          </p:nvPicPr>
          <p:blipFill>
            <a:blip r:embed="rId2"/>
            <a:srcRect/>
            <a:stretch>
              <a:fillRect/>
            </a:stretch>
          </p:blipFill>
          <p:spPr>
            <a:xfrm>
              <a:off x="10118" y="2423"/>
              <a:ext cx="8154" cy="5546"/>
            </a:xfrm>
            <a:prstGeom prst="rect">
              <a:avLst/>
            </a:prstGeom>
          </p:spPr>
        </p:pic>
        <p:sp>
          <p:nvSpPr>
            <p:cNvPr id="5" name="矩形 4"/>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4931" y="0"/>
            <a:ext cx="216024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392430" y="1671320"/>
            <a:ext cx="3022600" cy="3816350"/>
            <a:chOff x="618" y="2632"/>
            <a:chExt cx="4760" cy="6010"/>
          </a:xfrm>
        </p:grpSpPr>
        <p:sp>
          <p:nvSpPr>
            <p:cNvPr id="20" name="矩形 19"/>
            <p:cNvSpPr/>
            <p:nvPr/>
          </p:nvSpPr>
          <p:spPr>
            <a:xfrm>
              <a:off x="618" y="2632"/>
              <a:ext cx="4760"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328" y="3195"/>
              <a:ext cx="2614"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项目策划提纲</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433570" y="1085215"/>
            <a:ext cx="3856355" cy="1045845"/>
            <a:chOff x="8566" y="3130"/>
            <a:chExt cx="6073" cy="1647"/>
          </a:xfrm>
        </p:grpSpPr>
        <p:sp>
          <p:nvSpPr>
            <p:cNvPr id="35" name="文本框 34"/>
            <p:cNvSpPr txBox="1"/>
            <p:nvPr/>
          </p:nvSpPr>
          <p:spPr>
            <a:xfrm>
              <a:off x="8566" y="3130"/>
              <a:ext cx="2016" cy="1598"/>
            </a:xfrm>
            <a:prstGeom prst="rect">
              <a:avLst/>
            </a:prstGeom>
            <a:noFill/>
          </p:spPr>
          <p:txBody>
            <a:bodyPr wrap="square" rtlCol="0">
              <a:spAutoFit/>
            </a:bodyPr>
            <a:p>
              <a:pPr algn="ctr"/>
              <a:r>
                <a:rPr lang="en-US" altLang="zh-CN" sz="6000" b="1" dirty="0">
                  <a:solidFill>
                    <a:schemeClr val="tx1">
                      <a:lumMod val="75000"/>
                      <a:lumOff val="25000"/>
                    </a:schemeClr>
                  </a:solidFill>
                  <a:latin typeface="汉仪良品线简" panose="00020600040101010101" charset="-122"/>
                  <a:ea typeface="汉仪良品线简" panose="00020600040101010101" charset="-122"/>
                </a:rPr>
                <a:t>0</a:t>
              </a:r>
              <a:r>
                <a:rPr lang="en-US" altLang="zh-CN" sz="6000" b="1" dirty="0">
                  <a:solidFill>
                    <a:srgbClr val="5EBB54"/>
                  </a:solidFill>
                  <a:latin typeface="汉仪良品线简" panose="00020600040101010101" charset="-122"/>
                  <a:ea typeface="汉仪良品线简" panose="00020600040101010101" charset="-122"/>
                </a:rPr>
                <a:t>1</a:t>
              </a:r>
              <a:endParaRPr lang="en-US" altLang="zh-CN" sz="6000" b="1" dirty="0">
                <a:solidFill>
                  <a:srgbClr val="5EBB54"/>
                </a:solidFill>
                <a:latin typeface="汉仪良品线简" panose="00020600040101010101" charset="-122"/>
                <a:ea typeface="汉仪良品线简" panose="00020600040101010101" charset="-122"/>
              </a:endParaRPr>
            </a:p>
          </p:txBody>
        </p:sp>
        <p:cxnSp>
          <p:nvCxnSpPr>
            <p:cNvPr id="36" name="直接连接符 35"/>
            <p:cNvCxnSpPr/>
            <p:nvPr/>
          </p:nvCxnSpPr>
          <p:spPr>
            <a:xfrm>
              <a:off x="10819" y="3270"/>
              <a:ext cx="0" cy="1319"/>
            </a:xfrm>
            <a:prstGeom prst="line">
              <a:avLst/>
            </a:prstGeom>
            <a:ln w="25400">
              <a:solidFill>
                <a:srgbClr val="85C17E"/>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11158" y="3179"/>
              <a:ext cx="3481" cy="1598"/>
            </a:xfrm>
            <a:prstGeom prst="rect">
              <a:avLst/>
            </a:prstGeom>
            <a:noFill/>
          </p:spPr>
          <p:txBody>
            <a:bodyPr wrap="square" rtlCol="0">
              <a:spAutoFit/>
            </a:bodyPr>
            <a:p>
              <a:pPr algn="l" fontAlgn="auto">
                <a:lnSpc>
                  <a:spcPct val="100000"/>
                </a:lnSpc>
              </a:pPr>
              <a:r>
                <a:rPr lang="en-US" altLang="zh-CN" sz="2800" b="1" dirty="0">
                  <a:solidFill>
                    <a:srgbClr val="5EBB54"/>
                  </a:solidFill>
                  <a:latin typeface="汉仪良品线简" panose="00020600040101010101" charset="-122"/>
                  <a:ea typeface="汉仪良品线简" panose="00020600040101010101" charset="-122"/>
                  <a:sym typeface="+mn-ea"/>
                </a:rPr>
                <a:t>PART ONE</a:t>
              </a:r>
              <a:endParaRPr lang="en-US" altLang="zh-CN" sz="2800" b="1" dirty="0">
                <a:solidFill>
                  <a:srgbClr val="5EBB54"/>
                </a:solidFill>
                <a:latin typeface="汉仪良品线简" panose="00020600040101010101" charset="-122"/>
                <a:ea typeface="汉仪良品线简" panose="00020600040101010101" charset="-122"/>
                <a:sym typeface="+mn-ea"/>
              </a:endParaRPr>
            </a:p>
            <a:p>
              <a:pPr algn="l" fontAlgn="auto">
                <a:lnSpc>
                  <a:spcPct val="100000"/>
                </a:lnSpc>
              </a:pPr>
              <a:r>
                <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rPr>
                <a:t>项目简介</a:t>
              </a:r>
              <a:endPar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grpSp>
        <p:nvGrpSpPr>
          <p:cNvPr id="38" name="组合 37"/>
          <p:cNvGrpSpPr/>
          <p:nvPr/>
        </p:nvGrpSpPr>
        <p:grpSpPr>
          <a:xfrm>
            <a:off x="4433570" y="2426335"/>
            <a:ext cx="5450840" cy="1045845"/>
            <a:chOff x="8566" y="3130"/>
            <a:chExt cx="8584" cy="1647"/>
          </a:xfrm>
        </p:grpSpPr>
        <p:sp>
          <p:nvSpPr>
            <p:cNvPr id="39" name="文本框 38"/>
            <p:cNvSpPr txBox="1"/>
            <p:nvPr/>
          </p:nvSpPr>
          <p:spPr>
            <a:xfrm>
              <a:off x="8566" y="3130"/>
              <a:ext cx="2016" cy="1598"/>
            </a:xfrm>
            <a:prstGeom prst="rect">
              <a:avLst/>
            </a:prstGeom>
            <a:noFill/>
          </p:spPr>
          <p:txBody>
            <a:bodyPr wrap="square" rtlCol="0">
              <a:spAutoFit/>
            </a:bodyPr>
            <a:p>
              <a:pPr algn="ctr"/>
              <a:r>
                <a:rPr lang="en-US" altLang="zh-CN" sz="6000" b="1" dirty="0">
                  <a:solidFill>
                    <a:schemeClr val="tx1">
                      <a:lumMod val="75000"/>
                      <a:lumOff val="25000"/>
                    </a:schemeClr>
                  </a:solidFill>
                  <a:latin typeface="汉仪良品线简" panose="00020600040101010101" charset="-122"/>
                  <a:ea typeface="汉仪良品线简" panose="00020600040101010101" charset="-122"/>
                </a:rPr>
                <a:t>0</a:t>
              </a:r>
              <a:r>
                <a:rPr lang="en-US" altLang="zh-CN" sz="6000" b="1" dirty="0">
                  <a:solidFill>
                    <a:srgbClr val="5EBB54"/>
                  </a:solidFill>
                  <a:latin typeface="汉仪良品线简" panose="00020600040101010101" charset="-122"/>
                  <a:ea typeface="汉仪良品线简" panose="00020600040101010101" charset="-122"/>
                </a:rPr>
                <a:t>2</a:t>
              </a:r>
              <a:endParaRPr lang="en-US" altLang="zh-CN" sz="6000" b="1" dirty="0">
                <a:solidFill>
                  <a:srgbClr val="5EBB54"/>
                </a:solidFill>
                <a:latin typeface="汉仪良品线简" panose="00020600040101010101" charset="-122"/>
                <a:ea typeface="汉仪良品线简" panose="00020600040101010101" charset="-122"/>
              </a:endParaRPr>
            </a:p>
          </p:txBody>
        </p:sp>
        <p:cxnSp>
          <p:nvCxnSpPr>
            <p:cNvPr id="40" name="直接连接符 39"/>
            <p:cNvCxnSpPr/>
            <p:nvPr/>
          </p:nvCxnSpPr>
          <p:spPr>
            <a:xfrm>
              <a:off x="10819" y="3270"/>
              <a:ext cx="0" cy="1319"/>
            </a:xfrm>
            <a:prstGeom prst="line">
              <a:avLst/>
            </a:prstGeom>
            <a:ln w="25400">
              <a:solidFill>
                <a:srgbClr val="85C17E"/>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1158" y="3179"/>
              <a:ext cx="5992" cy="1598"/>
            </a:xfrm>
            <a:prstGeom prst="rect">
              <a:avLst/>
            </a:prstGeom>
            <a:noFill/>
          </p:spPr>
          <p:txBody>
            <a:bodyPr wrap="square" rtlCol="0">
              <a:spAutoFit/>
            </a:bodyPr>
            <a:p>
              <a:pPr algn="l" fontAlgn="auto">
                <a:lnSpc>
                  <a:spcPct val="100000"/>
                </a:lnSpc>
              </a:pPr>
              <a:r>
                <a:rPr lang="en-US" altLang="zh-CN" sz="2800" b="1" dirty="0">
                  <a:solidFill>
                    <a:srgbClr val="5EBB54"/>
                  </a:solidFill>
                  <a:latin typeface="汉仪良品线简" panose="00020600040101010101" charset="-122"/>
                  <a:ea typeface="汉仪良品线简" panose="00020600040101010101" charset="-122"/>
                  <a:sym typeface="+mn-ea"/>
                </a:rPr>
                <a:t>PART TWO</a:t>
              </a:r>
              <a:endParaRPr lang="en-US" altLang="zh-CN" sz="2800" b="1" dirty="0">
                <a:solidFill>
                  <a:srgbClr val="5EBB54"/>
                </a:solidFill>
                <a:latin typeface="汉仪良品线简" panose="00020600040101010101" charset="-122"/>
                <a:ea typeface="汉仪良品线简" panose="00020600040101010101" charset="-122"/>
                <a:sym typeface="+mn-ea"/>
              </a:endParaRPr>
            </a:p>
            <a:p>
              <a:pPr algn="l" fontAlgn="auto">
                <a:lnSpc>
                  <a:spcPct val="100000"/>
                </a:lnSpc>
              </a:pPr>
              <a:r>
                <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rPr>
                <a:t>自然景观建设</a:t>
              </a:r>
              <a:endPar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grpSp>
        <p:nvGrpSpPr>
          <p:cNvPr id="46" name="组合 45"/>
          <p:cNvGrpSpPr/>
          <p:nvPr/>
        </p:nvGrpSpPr>
        <p:grpSpPr>
          <a:xfrm>
            <a:off x="4433570" y="3769995"/>
            <a:ext cx="5309235" cy="1045845"/>
            <a:chOff x="8566" y="3130"/>
            <a:chExt cx="8361" cy="1647"/>
          </a:xfrm>
        </p:grpSpPr>
        <p:sp>
          <p:nvSpPr>
            <p:cNvPr id="47" name="文本框 46"/>
            <p:cNvSpPr txBox="1"/>
            <p:nvPr/>
          </p:nvSpPr>
          <p:spPr>
            <a:xfrm>
              <a:off x="8566" y="3130"/>
              <a:ext cx="2016" cy="1598"/>
            </a:xfrm>
            <a:prstGeom prst="rect">
              <a:avLst/>
            </a:prstGeom>
            <a:noFill/>
          </p:spPr>
          <p:txBody>
            <a:bodyPr wrap="square" rtlCol="0">
              <a:spAutoFit/>
            </a:bodyPr>
            <a:p>
              <a:pPr algn="ctr"/>
              <a:r>
                <a:rPr lang="en-US" altLang="zh-CN" sz="6000" b="1" dirty="0">
                  <a:solidFill>
                    <a:schemeClr val="tx1">
                      <a:lumMod val="75000"/>
                      <a:lumOff val="25000"/>
                    </a:schemeClr>
                  </a:solidFill>
                  <a:latin typeface="汉仪良品线简" panose="00020600040101010101" charset="-122"/>
                  <a:ea typeface="汉仪良品线简" panose="00020600040101010101" charset="-122"/>
                </a:rPr>
                <a:t>0</a:t>
              </a:r>
              <a:r>
                <a:rPr lang="en-US" altLang="zh-CN" sz="6000" b="1" dirty="0">
                  <a:solidFill>
                    <a:srgbClr val="5EBB54"/>
                  </a:solidFill>
                  <a:latin typeface="汉仪良品线简" panose="00020600040101010101" charset="-122"/>
                  <a:ea typeface="汉仪良品线简" panose="00020600040101010101" charset="-122"/>
                </a:rPr>
                <a:t>3</a:t>
              </a:r>
              <a:endParaRPr lang="en-US" altLang="zh-CN" sz="6000" b="1" dirty="0">
                <a:solidFill>
                  <a:srgbClr val="5EBB54"/>
                </a:solidFill>
                <a:latin typeface="汉仪良品线简" panose="00020600040101010101" charset="-122"/>
                <a:ea typeface="汉仪良品线简" panose="00020600040101010101" charset="-122"/>
              </a:endParaRPr>
            </a:p>
          </p:txBody>
        </p:sp>
        <p:cxnSp>
          <p:nvCxnSpPr>
            <p:cNvPr id="48" name="直接连接符 47"/>
            <p:cNvCxnSpPr/>
            <p:nvPr/>
          </p:nvCxnSpPr>
          <p:spPr>
            <a:xfrm>
              <a:off x="10819" y="3270"/>
              <a:ext cx="0" cy="1319"/>
            </a:xfrm>
            <a:prstGeom prst="line">
              <a:avLst/>
            </a:prstGeom>
            <a:ln w="25400">
              <a:solidFill>
                <a:srgbClr val="85C17E"/>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1158" y="3179"/>
              <a:ext cx="5769" cy="1598"/>
            </a:xfrm>
            <a:prstGeom prst="rect">
              <a:avLst/>
            </a:prstGeom>
            <a:noFill/>
          </p:spPr>
          <p:txBody>
            <a:bodyPr wrap="square" rtlCol="0">
              <a:spAutoFit/>
            </a:bodyPr>
            <a:p>
              <a:pPr algn="l" fontAlgn="auto">
                <a:lnSpc>
                  <a:spcPct val="100000"/>
                </a:lnSpc>
              </a:pPr>
              <a:r>
                <a:rPr lang="en-US" altLang="zh-CN" sz="2800" b="1" dirty="0">
                  <a:solidFill>
                    <a:srgbClr val="5EBB54"/>
                  </a:solidFill>
                  <a:latin typeface="汉仪良品线简" panose="00020600040101010101" charset="-122"/>
                  <a:ea typeface="汉仪良品线简" panose="00020600040101010101" charset="-122"/>
                  <a:sym typeface="+mn-ea"/>
                </a:rPr>
                <a:t>PART THREE</a:t>
              </a:r>
              <a:endParaRPr lang="en-US" altLang="zh-CN" sz="2800" b="1" dirty="0">
                <a:solidFill>
                  <a:srgbClr val="5EBB54"/>
                </a:solidFill>
                <a:latin typeface="汉仪良品线简" panose="00020600040101010101" charset="-122"/>
                <a:ea typeface="汉仪良品线简" panose="00020600040101010101" charset="-122"/>
                <a:sym typeface="+mn-ea"/>
              </a:endParaRPr>
            </a:p>
            <a:p>
              <a:pPr algn="l" fontAlgn="auto">
                <a:lnSpc>
                  <a:spcPct val="100000"/>
                </a:lnSpc>
              </a:pPr>
              <a:r>
                <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rPr>
                <a:t>人文景观建设</a:t>
              </a:r>
              <a:endPar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grpSp>
        <p:nvGrpSpPr>
          <p:cNvPr id="50" name="组合 49"/>
          <p:cNvGrpSpPr/>
          <p:nvPr/>
        </p:nvGrpSpPr>
        <p:grpSpPr>
          <a:xfrm>
            <a:off x="4433570" y="5107305"/>
            <a:ext cx="5055235" cy="1045845"/>
            <a:chOff x="8566" y="3130"/>
            <a:chExt cx="7961" cy="1647"/>
          </a:xfrm>
        </p:grpSpPr>
        <p:sp>
          <p:nvSpPr>
            <p:cNvPr id="51" name="文本框 50"/>
            <p:cNvSpPr txBox="1"/>
            <p:nvPr/>
          </p:nvSpPr>
          <p:spPr>
            <a:xfrm>
              <a:off x="8566" y="3130"/>
              <a:ext cx="2016" cy="1598"/>
            </a:xfrm>
            <a:prstGeom prst="rect">
              <a:avLst/>
            </a:prstGeom>
            <a:noFill/>
          </p:spPr>
          <p:txBody>
            <a:bodyPr wrap="square" rtlCol="0">
              <a:spAutoFit/>
            </a:bodyPr>
            <a:p>
              <a:pPr algn="ctr"/>
              <a:r>
                <a:rPr lang="en-US" altLang="zh-CN" sz="6000" b="1" dirty="0">
                  <a:solidFill>
                    <a:schemeClr val="tx1">
                      <a:lumMod val="75000"/>
                      <a:lumOff val="25000"/>
                    </a:schemeClr>
                  </a:solidFill>
                  <a:latin typeface="汉仪良品线简" panose="00020600040101010101" charset="-122"/>
                  <a:ea typeface="汉仪良品线简" panose="00020600040101010101" charset="-122"/>
                </a:rPr>
                <a:t>0</a:t>
              </a:r>
              <a:r>
                <a:rPr lang="en-US" altLang="zh-CN" sz="6000" b="1" dirty="0">
                  <a:solidFill>
                    <a:srgbClr val="5EBB54"/>
                  </a:solidFill>
                  <a:latin typeface="汉仪良品线简" panose="00020600040101010101" charset="-122"/>
                  <a:ea typeface="汉仪良品线简" panose="00020600040101010101" charset="-122"/>
                </a:rPr>
                <a:t>4</a:t>
              </a:r>
              <a:endParaRPr lang="en-US" altLang="zh-CN" sz="6000" b="1" dirty="0">
                <a:solidFill>
                  <a:srgbClr val="5EBB54"/>
                </a:solidFill>
                <a:latin typeface="汉仪良品线简" panose="00020600040101010101" charset="-122"/>
                <a:ea typeface="汉仪良品线简" panose="00020600040101010101" charset="-122"/>
              </a:endParaRPr>
            </a:p>
          </p:txBody>
        </p:sp>
        <p:cxnSp>
          <p:nvCxnSpPr>
            <p:cNvPr id="52" name="直接连接符 51"/>
            <p:cNvCxnSpPr/>
            <p:nvPr/>
          </p:nvCxnSpPr>
          <p:spPr>
            <a:xfrm>
              <a:off x="10819" y="3270"/>
              <a:ext cx="0" cy="1319"/>
            </a:xfrm>
            <a:prstGeom prst="line">
              <a:avLst/>
            </a:prstGeom>
            <a:ln w="25400">
              <a:solidFill>
                <a:srgbClr val="85C17E"/>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58" y="3179"/>
              <a:ext cx="5369" cy="1598"/>
            </a:xfrm>
            <a:prstGeom prst="rect">
              <a:avLst/>
            </a:prstGeom>
            <a:noFill/>
          </p:spPr>
          <p:txBody>
            <a:bodyPr wrap="square" rtlCol="0">
              <a:spAutoFit/>
            </a:bodyPr>
            <a:p>
              <a:pPr algn="l" fontAlgn="auto">
                <a:lnSpc>
                  <a:spcPct val="100000"/>
                </a:lnSpc>
              </a:pPr>
              <a:r>
                <a:rPr lang="en-US" altLang="zh-CN" sz="2800" b="1" dirty="0">
                  <a:solidFill>
                    <a:srgbClr val="5EBB54"/>
                  </a:solidFill>
                  <a:latin typeface="汉仪良品线简" panose="00020600040101010101" charset="-122"/>
                  <a:ea typeface="汉仪良品线简" panose="00020600040101010101" charset="-122"/>
                  <a:sym typeface="+mn-ea"/>
                </a:rPr>
                <a:t>PART FOUR</a:t>
              </a:r>
              <a:endParaRPr lang="en-US" altLang="zh-CN" sz="2800" b="1" dirty="0">
                <a:solidFill>
                  <a:srgbClr val="5EBB54"/>
                </a:solidFill>
                <a:latin typeface="汉仪良品线简" panose="00020600040101010101" charset="-122"/>
                <a:ea typeface="汉仪良品线简" panose="00020600040101010101" charset="-122"/>
                <a:sym typeface="+mn-ea"/>
              </a:endParaRPr>
            </a:p>
            <a:p>
              <a:pPr algn="l" fontAlgn="auto">
                <a:lnSpc>
                  <a:spcPct val="100000"/>
                </a:lnSpc>
              </a:pPr>
              <a:r>
                <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lang="en-US" altLang="zh-CN" sz="32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rot="0">
            <a:off x="3032125" y="2500630"/>
            <a:ext cx="5282495" cy="3173930"/>
            <a:chOff x="703" y="420"/>
            <a:chExt cx="11001" cy="6610"/>
          </a:xfrm>
        </p:grpSpPr>
        <p:sp>
          <p:nvSpPr>
            <p:cNvPr id="15" name="矩形 14"/>
            <p:cNvSpPr/>
            <p:nvPr/>
          </p:nvSpPr>
          <p:spPr>
            <a:xfrm>
              <a:off x="703" y="420"/>
              <a:ext cx="10649" cy="63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45.png445"/>
            <p:cNvPicPr>
              <a:picLocks noChangeAspect="1" noChangeArrowheads="1"/>
            </p:cNvPicPr>
            <p:nvPr/>
          </p:nvPicPr>
          <p:blipFill>
            <a:blip r:embed="rId1"/>
            <a:srcRect/>
            <a:stretch>
              <a:fillRect/>
            </a:stretch>
          </p:blipFill>
          <p:spPr bwMode="auto">
            <a:xfrm>
              <a:off x="1233" y="859"/>
              <a:ext cx="9587" cy="5468"/>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129" name="组合 26"/>
          <p:cNvGrpSpPr/>
          <p:nvPr/>
        </p:nvGrpSpPr>
        <p:grpSpPr>
          <a:xfrm rot="0">
            <a:off x="10062844" y="4829810"/>
            <a:ext cx="1901191" cy="1837690"/>
            <a:chOff x="2534157" y="5326681"/>
            <a:chExt cx="1896623"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534157" y="5767524"/>
              <a:ext cx="1876351" cy="107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fontAlgn="base">
                <a:lnSpc>
                  <a:spcPct val="100000"/>
                </a:lnSpc>
                <a:spcBef>
                  <a:spcPts val="0"/>
                </a:spcBef>
                <a:spcAft>
                  <a:spcPct val="0"/>
                </a:spcAft>
                <a:buClrTx/>
                <a:buSzTx/>
                <a:buFont typeface="Arial" panose="020B0604020202020204" pitchFamily="34" charset="0"/>
                <a:buNone/>
                <a:defRPr/>
              </a:pPr>
              <a:r>
                <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人文建筑景观</a:t>
              </a:r>
              <a:endParaRPr kumimoji="0" lang="en-US" altLang="zh-CN"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grpSp>
        <p:nvGrpSpPr>
          <p:cNvPr id="13" name="组合 12"/>
          <p:cNvGrpSpPr/>
          <p:nvPr/>
        </p:nvGrpSpPr>
        <p:grpSpPr>
          <a:xfrm>
            <a:off x="8636000" y="683895"/>
            <a:ext cx="2870200" cy="3746500"/>
            <a:chOff x="14260" y="3718"/>
            <a:chExt cx="4256" cy="5555"/>
          </a:xfrm>
        </p:grpSpPr>
        <p:sp>
          <p:nvSpPr>
            <p:cNvPr id="8" name="Rectangle 3"/>
            <p:cNvSpPr/>
            <p:nvPr/>
          </p:nvSpPr>
          <p:spPr>
            <a:xfrm>
              <a:off x="14260" y="3718"/>
              <a:ext cx="4256" cy="5555"/>
            </a:xfrm>
            <a:prstGeom prst="rect">
              <a:avLst/>
            </a:prstGeom>
            <a:noFill/>
            <a:ln>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46.png446"/>
            <p:cNvPicPr>
              <a:picLocks noChangeAspect="1"/>
            </p:cNvPicPr>
            <p:nvPr/>
          </p:nvPicPr>
          <p:blipFill>
            <a:blip r:embed="rId2"/>
            <a:srcRect/>
            <a:stretch>
              <a:fillRect/>
            </a:stretch>
          </p:blipFill>
          <p:spPr>
            <a:xfrm>
              <a:off x="14586" y="4050"/>
              <a:ext cx="3603" cy="48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人文景观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0" name="图片占位符 9" descr="D:\PPT图片\课件\447.png447"/>
          <p:cNvPicPr>
            <a:picLocks noGrp="1" noChangeAspect="1"/>
          </p:cNvPicPr>
          <p:nvPr>
            <p:ph type="pic" sz="quarter" idx="13"/>
          </p:nvPr>
        </p:nvPicPr>
        <p:blipFill>
          <a:blip r:embed="rId1">
            <a:lum bright="-6000"/>
          </a:blip>
          <a:srcRect/>
          <a:stretch>
            <a:fillRect/>
          </a:stretch>
        </p:blipFill>
        <p:spPr>
          <a:xfrm>
            <a:off x="3221355" y="1595120"/>
            <a:ext cx="3734435" cy="2698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9" name="组合 8"/>
          <p:cNvGrpSpPr/>
          <p:nvPr/>
        </p:nvGrpSpPr>
        <p:grpSpPr>
          <a:xfrm>
            <a:off x="10615930" y="262255"/>
            <a:ext cx="1002665" cy="2592070"/>
            <a:chOff x="2546" y="2288"/>
            <a:chExt cx="5263" cy="6001"/>
          </a:xfrm>
        </p:grpSpPr>
        <p:grpSp>
          <p:nvGrpSpPr>
            <p:cNvPr id="7" name="组合 6"/>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3844" y="2937"/>
              <a:ext cx="2670" cy="4772"/>
            </a:xfrm>
            <a:prstGeom prst="rect">
              <a:avLst/>
            </a:prstGeom>
            <a:noFill/>
          </p:spPr>
          <p:txBody>
            <a:bodyPr wrap="square" rtlCol="0">
              <a:spAutoFit/>
            </a:bodyPr>
            <a:p>
              <a:pPr algn="ctr" fontAlgn="auto">
                <a:lnSpc>
                  <a:spcPct val="100000"/>
                </a:lnSpc>
              </a:pPr>
              <a:r>
                <a:rPr lang="en-US" altLang="zh-CN" sz="3200" b="1" dirty="0">
                  <a:solidFill>
                    <a:schemeClr val="tx1"/>
                  </a:solidFill>
                  <a:latin typeface="汉仪良品线简" panose="00020600040101010101" charset="-122"/>
                  <a:ea typeface="汉仪良品线简" panose="00020600040101010101" charset="-122"/>
                  <a:sym typeface="+mn-ea"/>
                </a:rPr>
                <a:t>人造景观</a:t>
              </a:r>
              <a:endParaRPr lang="en-US" altLang="zh-CN" sz="3200" b="1" dirty="0">
                <a:solidFill>
                  <a:schemeClr val="tx1"/>
                </a:solidFill>
                <a:latin typeface="汉仪良品线简" panose="00020600040101010101" charset="-122"/>
                <a:ea typeface="汉仪良品线简" panose="00020600040101010101" charset="-122"/>
                <a:sym typeface="+mn-ea"/>
              </a:endParaRPr>
            </a:p>
          </p:txBody>
        </p:sp>
      </p:grpSp>
      <p:sp>
        <p:nvSpPr>
          <p:cNvPr id="8" name="文本框 7"/>
          <p:cNvSpPr txBox="1"/>
          <p:nvPr/>
        </p:nvSpPr>
        <p:spPr>
          <a:xfrm>
            <a:off x="3939540" y="4554855"/>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人造假石</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389495" y="2562225"/>
            <a:ext cx="3794760" cy="3427730"/>
            <a:chOff x="11637" y="4035"/>
            <a:chExt cx="5976" cy="5398"/>
          </a:xfrm>
        </p:grpSpPr>
        <p:pic>
          <p:nvPicPr>
            <p:cNvPr id="6" name="图片占位符 9" descr="D:\PPT图片\课件\448.png448"/>
            <p:cNvPicPr>
              <a:picLocks noGrp="1" noChangeAspect="1"/>
            </p:cNvPicPr>
            <p:nvPr/>
          </p:nvPicPr>
          <p:blipFill>
            <a:blip r:embed="rId2">
              <a:lum bright="-6000"/>
            </a:blip>
            <a:srcRect/>
            <a:stretch>
              <a:fillRect/>
            </a:stretch>
          </p:blipFill>
          <p:spPr>
            <a:xfrm>
              <a:off x="11637" y="5456"/>
              <a:ext cx="5976" cy="397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房屋景观</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54395" y="728345"/>
            <a:ext cx="5507990" cy="5535295"/>
            <a:chOff x="9201" y="843"/>
            <a:chExt cx="8674" cy="8717"/>
          </a:xfrm>
        </p:grpSpPr>
        <p:pic>
          <p:nvPicPr>
            <p:cNvPr id="2050" name="Picture 2" descr="E:\PPT改稿\画册\wallhaven-367955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1" y="1554"/>
              <a:ext cx="8007" cy="800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963" y="843"/>
              <a:ext cx="7912" cy="7947"/>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1200150" y="1584960"/>
            <a:ext cx="3342005" cy="3810635"/>
            <a:chOff x="2546" y="2288"/>
            <a:chExt cx="5263" cy="6001"/>
          </a:xfrm>
        </p:grpSpPr>
        <p:grpSp>
          <p:nvGrpSpPr>
            <p:cNvPr id="10" name="组合 9"/>
            <p:cNvGrpSpPr/>
            <p:nvPr/>
          </p:nvGrpSpPr>
          <p:grpSpPr>
            <a:xfrm>
              <a:off x="2546" y="2288"/>
              <a:ext cx="5263" cy="6001"/>
              <a:chOff x="2850" y="469"/>
              <a:chExt cx="1745" cy="9968"/>
            </a:xfrm>
          </p:grpSpPr>
          <p:cxnSp>
            <p:nvCxnSpPr>
              <p:cNvPr id="6" name="直接连接符 5"/>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626" y="4248"/>
              <a:ext cx="5036" cy="1985"/>
            </a:xfrm>
            <a:prstGeom prst="rect">
              <a:avLst/>
            </a:prstGeom>
            <a:noFill/>
          </p:spPr>
          <p:txBody>
            <a:bodyPr wrap="square" rtlCol="0">
              <a:spAutoFit/>
            </a:bodyPr>
            <a:p>
              <a:pPr algn="ctr" fontAlgn="auto">
                <a:lnSpc>
                  <a:spcPct val="100000"/>
                </a:lnSpc>
              </a:pPr>
              <a:r>
                <a:rPr lang="en-US" altLang="zh-CN" sz="3600" b="1" dirty="0">
                  <a:solidFill>
                    <a:srgbClr val="5EBB54"/>
                  </a:solidFill>
                  <a:latin typeface="汉仪良品线简" panose="00020600040101010101" charset="-122"/>
                  <a:ea typeface="汉仪良品线简" panose="00020600040101010101" charset="-122"/>
                  <a:sym typeface="+mn-ea"/>
                </a:rPr>
                <a:t>PART FOUR</a:t>
              </a:r>
              <a:r>
                <a:rPr lang="en-US" altLang="zh-CN" sz="4000"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lang="en-US" altLang="zh-CN" sz="40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生态种植</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2982595" y="1497965"/>
            <a:ext cx="8652510" cy="4790440"/>
            <a:chOff x="4697" y="2359"/>
            <a:chExt cx="13626" cy="7544"/>
          </a:xfrm>
        </p:grpSpPr>
        <p:grpSp>
          <p:nvGrpSpPr>
            <p:cNvPr id="3" name="组合 2"/>
            <p:cNvGrpSpPr/>
            <p:nvPr/>
          </p:nvGrpSpPr>
          <p:grpSpPr>
            <a:xfrm>
              <a:off x="4697" y="2359"/>
              <a:ext cx="13626" cy="7545"/>
              <a:chOff x="770" y="456"/>
              <a:chExt cx="17832" cy="9874"/>
            </a:xfrm>
          </p:grpSpPr>
          <p:sp>
            <p:nvSpPr>
              <p:cNvPr id="16" name="矩形 15"/>
              <p:cNvSpPr/>
              <p:nvPr/>
            </p:nvSpPr>
            <p:spPr>
              <a:xfrm>
                <a:off x="8874" y="456"/>
                <a:ext cx="9728" cy="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50.png450"/>
              <p:cNvPicPr>
                <a:picLocks noChangeAspect="1"/>
              </p:cNvPicPr>
              <p:nvPr/>
            </p:nvPicPr>
            <p:blipFill>
              <a:blip r:embed="rId1"/>
              <a:srcRect/>
              <a:stretch>
                <a:fillRect/>
              </a:stretch>
            </p:blipFill>
            <p:spPr>
              <a:xfrm>
                <a:off x="9296" y="813"/>
                <a:ext cx="8886" cy="5186"/>
              </a:xfrm>
              <a:prstGeom prst="rect">
                <a:avLst/>
              </a:prstGeom>
            </p:spPr>
          </p:pic>
          <p:sp>
            <p:nvSpPr>
              <p:cNvPr id="18" name="矩形 17"/>
              <p:cNvSpPr/>
              <p:nvPr/>
            </p:nvSpPr>
            <p:spPr>
              <a:xfrm>
                <a:off x="770" y="4512"/>
                <a:ext cx="954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523" y="1097"/>
                <a:ext cx="9449"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49.png449"/>
              <p:cNvPicPr>
                <a:picLocks noChangeAspect="1" noChangeArrowheads="1"/>
              </p:cNvPicPr>
              <p:nvPr/>
            </p:nvPicPr>
            <p:blipFill>
              <a:blip r:embed="rId2"/>
              <a:srcRect/>
              <a:stretch>
                <a:fillRect/>
              </a:stretch>
            </p:blipFill>
            <p:spPr bwMode="auto">
              <a:xfrm>
                <a:off x="1066" y="4778"/>
                <a:ext cx="8984" cy="5285"/>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9226"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384" y="3936"/>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生态养殖</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观光农业</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生态种植</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220720" y="2097405"/>
            <a:ext cx="3987800" cy="3528060"/>
            <a:chOff x="5072" y="3303"/>
            <a:chExt cx="6280" cy="5556"/>
          </a:xfrm>
        </p:grpSpPr>
        <p:grpSp>
          <p:nvGrpSpPr>
            <p:cNvPr id="9" name="组合 8"/>
            <p:cNvGrpSpPr/>
            <p:nvPr/>
          </p:nvGrpSpPr>
          <p:grpSpPr>
            <a:xfrm>
              <a:off x="5072" y="3303"/>
              <a:ext cx="6280" cy="4303"/>
              <a:chOff x="9628" y="1939"/>
              <a:chExt cx="8493" cy="5819"/>
            </a:xfrm>
          </p:grpSpPr>
          <p:pic>
            <p:nvPicPr>
              <p:cNvPr id="10" name="图片 9" descr="D:\PPT图片\课件\451.png451"/>
              <p:cNvPicPr>
                <a:picLocks noChangeAspect="1"/>
              </p:cNvPicPr>
              <p:nvPr/>
            </p:nvPicPr>
            <p:blipFill>
              <a:blip r:embed="rId1"/>
              <a:srcRect/>
              <a:stretch>
                <a:fillRect/>
              </a:stretch>
            </p:blipFill>
            <p:spPr>
              <a:xfrm>
                <a:off x="10105" y="2354"/>
                <a:ext cx="8016" cy="5404"/>
              </a:xfrm>
              <a:prstGeom prst="rect">
                <a:avLst/>
              </a:prstGeom>
            </p:spPr>
          </p:pic>
          <p:sp>
            <p:nvSpPr>
              <p:cNvPr id="14" name="矩形 13"/>
              <p:cNvSpPr/>
              <p:nvPr/>
            </p:nvSpPr>
            <p:spPr>
              <a:xfrm>
                <a:off x="9628" y="1939"/>
                <a:ext cx="7988" cy="5362"/>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252" y="7843"/>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农家乐</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166100" y="2007870"/>
            <a:ext cx="2870200" cy="4415790"/>
            <a:chOff x="12933" y="3300"/>
            <a:chExt cx="4520" cy="6954"/>
          </a:xfrm>
        </p:grpSpPr>
        <p:grpSp>
          <p:nvGrpSpPr>
            <p:cNvPr id="13" name="组合 12"/>
            <p:cNvGrpSpPr/>
            <p:nvPr/>
          </p:nvGrpSpPr>
          <p:grpSpPr>
            <a:xfrm>
              <a:off x="12933" y="4354"/>
              <a:ext cx="4520" cy="5900"/>
              <a:chOff x="14260" y="3718"/>
              <a:chExt cx="4256" cy="5555"/>
            </a:xfrm>
          </p:grpSpPr>
          <p:sp>
            <p:nvSpPr>
              <p:cNvPr id="18" name="Rectangle 3"/>
              <p:cNvSpPr/>
              <p:nvPr/>
            </p:nvSpPr>
            <p:spPr>
              <a:xfrm>
                <a:off x="14260" y="3718"/>
                <a:ext cx="4256" cy="555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52.png452"/>
              <p:cNvPicPr>
                <a:picLocks noChangeAspect="1"/>
              </p:cNvPicPr>
              <p:nvPr/>
            </p:nvPicPr>
            <p:blipFill>
              <a:blip r:embed="rId2"/>
              <a:srcRect/>
              <a:stretch>
                <a:fillRect/>
              </a:stretch>
            </p:blipFill>
            <p:spPr>
              <a:xfrm>
                <a:off x="14672" y="4002"/>
                <a:ext cx="3431" cy="4987"/>
              </a:xfrm>
              <a:prstGeom prst="rect">
                <a:avLst/>
              </a:prstGeom>
            </p:spPr>
          </p:pic>
        </p:grpSp>
        <p:sp>
          <p:nvSpPr>
            <p:cNvPr id="15" name="文本框 14"/>
            <p:cNvSpPr txBox="1"/>
            <p:nvPr/>
          </p:nvSpPr>
          <p:spPr>
            <a:xfrm>
              <a:off x="13233" y="3300"/>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享受劳动</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宠物天堂</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2982595" y="1406258"/>
            <a:ext cx="8295871" cy="4882782"/>
            <a:chOff x="4697" y="2215"/>
            <a:chExt cx="13064" cy="7689"/>
          </a:xfrm>
        </p:grpSpPr>
        <p:grpSp>
          <p:nvGrpSpPr>
            <p:cNvPr id="3" name="组合 2"/>
            <p:cNvGrpSpPr/>
            <p:nvPr/>
          </p:nvGrpSpPr>
          <p:grpSpPr>
            <a:xfrm>
              <a:off x="4697" y="2215"/>
              <a:ext cx="13064" cy="7689"/>
              <a:chOff x="770" y="267"/>
              <a:chExt cx="17097" cy="10063"/>
            </a:xfrm>
          </p:grpSpPr>
          <p:sp>
            <p:nvSpPr>
              <p:cNvPr id="16" name="矩形 15"/>
              <p:cNvSpPr/>
              <p:nvPr/>
            </p:nvSpPr>
            <p:spPr>
              <a:xfrm>
                <a:off x="9351" y="267"/>
                <a:ext cx="8516" cy="62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54.png454"/>
              <p:cNvPicPr>
                <a:picLocks noChangeAspect="1"/>
              </p:cNvPicPr>
              <p:nvPr/>
            </p:nvPicPr>
            <p:blipFill>
              <a:blip r:embed="rId1"/>
              <a:srcRect/>
              <a:stretch>
                <a:fillRect/>
              </a:stretch>
            </p:blipFill>
            <p:spPr>
              <a:xfrm>
                <a:off x="9669" y="701"/>
                <a:ext cx="7828" cy="5537"/>
              </a:xfrm>
              <a:prstGeom prst="rect">
                <a:avLst/>
              </a:prstGeom>
            </p:spPr>
          </p:pic>
          <p:sp>
            <p:nvSpPr>
              <p:cNvPr id="18" name="矩形 17"/>
              <p:cNvSpPr/>
              <p:nvPr/>
            </p:nvSpPr>
            <p:spPr>
              <a:xfrm>
                <a:off x="770" y="4512"/>
                <a:ext cx="954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9091" y="1217"/>
                <a:ext cx="8618"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53.png453"/>
              <p:cNvPicPr>
                <a:picLocks noChangeAspect="1" noChangeArrowheads="1"/>
              </p:cNvPicPr>
              <p:nvPr/>
            </p:nvPicPr>
            <p:blipFill>
              <a:blip r:embed="rId2"/>
              <a:srcRect/>
              <a:stretch>
                <a:fillRect/>
              </a:stretch>
            </p:blipFill>
            <p:spPr bwMode="auto">
              <a:xfrm>
                <a:off x="1137" y="4780"/>
                <a:ext cx="8811" cy="5282"/>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9226"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384" y="3990"/>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乐在其中</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宠物放养</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民风民俗</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38" name="组合 37"/>
          <p:cNvGrpSpPr/>
          <p:nvPr/>
        </p:nvGrpSpPr>
        <p:grpSpPr>
          <a:xfrm>
            <a:off x="3010535" y="1828800"/>
            <a:ext cx="4083050" cy="3594735"/>
            <a:chOff x="4869" y="2637"/>
            <a:chExt cx="6430" cy="5661"/>
          </a:xfrm>
        </p:grpSpPr>
        <p:grpSp>
          <p:nvGrpSpPr>
            <p:cNvPr id="15" name="组合 14"/>
            <p:cNvGrpSpPr/>
            <p:nvPr/>
          </p:nvGrpSpPr>
          <p:grpSpPr>
            <a:xfrm>
              <a:off x="4869" y="2637"/>
              <a:ext cx="6430" cy="4449"/>
              <a:chOff x="9628" y="1939"/>
              <a:chExt cx="8696" cy="6016"/>
            </a:xfrm>
          </p:grpSpPr>
          <p:pic>
            <p:nvPicPr>
              <p:cNvPr id="19" name="图片 18" descr="D:\PPT图片\课件\455.png455"/>
              <p:cNvPicPr>
                <a:picLocks noChangeAspect="1"/>
              </p:cNvPicPr>
              <p:nvPr/>
            </p:nvPicPr>
            <p:blipFill>
              <a:blip r:embed="rId1"/>
              <a:srcRect/>
              <a:stretch>
                <a:fillRect/>
              </a:stretch>
            </p:blipFill>
            <p:spPr>
              <a:xfrm>
                <a:off x="9954" y="2269"/>
                <a:ext cx="8370" cy="5686"/>
              </a:xfrm>
              <a:prstGeom prst="rect">
                <a:avLst/>
              </a:prstGeom>
            </p:spPr>
          </p:pic>
          <p:sp>
            <p:nvSpPr>
              <p:cNvPr id="23" name="矩形 22"/>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35" name="文本框 34"/>
            <p:cNvSpPr txBox="1"/>
            <p:nvPr/>
          </p:nvSpPr>
          <p:spPr>
            <a:xfrm>
              <a:off x="6124" y="7282"/>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民风民俗</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37" name="组合 36"/>
          <p:cNvGrpSpPr/>
          <p:nvPr/>
        </p:nvGrpSpPr>
        <p:grpSpPr>
          <a:xfrm>
            <a:off x="7715250" y="2336165"/>
            <a:ext cx="3831590" cy="3636010"/>
            <a:chOff x="12150" y="3679"/>
            <a:chExt cx="6034" cy="5726"/>
          </a:xfrm>
        </p:grpSpPr>
        <p:grpSp>
          <p:nvGrpSpPr>
            <p:cNvPr id="24" name="组合 23"/>
            <p:cNvGrpSpPr/>
            <p:nvPr/>
          </p:nvGrpSpPr>
          <p:grpSpPr>
            <a:xfrm>
              <a:off x="12150" y="4891"/>
              <a:ext cx="6035" cy="4514"/>
              <a:chOff x="9628" y="1939"/>
              <a:chExt cx="8162" cy="6104"/>
            </a:xfrm>
          </p:grpSpPr>
          <p:pic>
            <p:nvPicPr>
              <p:cNvPr id="32" name="图片 31" descr="D:\PPT图片\课件\456.png456"/>
              <p:cNvPicPr>
                <a:picLocks noChangeAspect="1"/>
              </p:cNvPicPr>
              <p:nvPr/>
            </p:nvPicPr>
            <p:blipFill>
              <a:blip r:embed="rId2"/>
              <a:srcRect/>
              <a:stretch>
                <a:fillRect/>
              </a:stretch>
            </p:blipFill>
            <p:spPr>
              <a:xfrm>
                <a:off x="10196" y="2349"/>
                <a:ext cx="7594" cy="5694"/>
              </a:xfrm>
              <a:prstGeom prst="rect">
                <a:avLst/>
              </a:prstGeom>
            </p:spPr>
          </p:pic>
          <p:sp>
            <p:nvSpPr>
              <p:cNvPr id="34" name="矩形 33"/>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36" name="文本框 35"/>
            <p:cNvSpPr txBox="1"/>
            <p:nvPr/>
          </p:nvSpPr>
          <p:spPr>
            <a:xfrm>
              <a:off x="13143" y="367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娱乐活动</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二人世界</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pic>
        <p:nvPicPr>
          <p:cNvPr id="3" name="图片占位符 2" descr="D:\PPT图片\课件\457.png457"/>
          <p:cNvPicPr>
            <a:picLocks noGrp="1" noChangeAspect="1"/>
          </p:cNvPicPr>
          <p:nvPr>
            <p:ph type="pic" sz="quarter" idx="13"/>
          </p:nvPr>
        </p:nvPicPr>
        <p:blipFill>
          <a:blip r:embed="rId1">
            <a:lum bright="-6000"/>
          </a:blip>
          <a:srcRect/>
          <a:stretch>
            <a:fillRect/>
          </a:stretch>
        </p:blipFill>
        <p:spPr>
          <a:xfrm>
            <a:off x="3203575" y="2281555"/>
            <a:ext cx="3639185" cy="2698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文本框 7"/>
          <p:cNvSpPr txBox="1"/>
          <p:nvPr/>
        </p:nvSpPr>
        <p:spPr>
          <a:xfrm>
            <a:off x="3778885" y="5160010"/>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人在画中</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524115" y="2562225"/>
            <a:ext cx="3525520" cy="3427730"/>
            <a:chOff x="11849" y="4035"/>
            <a:chExt cx="5552" cy="5398"/>
          </a:xfrm>
        </p:grpSpPr>
        <p:pic>
          <p:nvPicPr>
            <p:cNvPr id="4" name="图片占位符 9" descr="D:\PPT图片\课件\458.png458"/>
            <p:cNvPicPr>
              <a:picLocks noGrp="1" noChangeAspect="1"/>
            </p:cNvPicPr>
            <p:nvPr/>
          </p:nvPicPr>
          <p:blipFill>
            <a:blip r:embed="rId2">
              <a:lum bright="-6000"/>
            </a:blip>
            <a:srcRect/>
            <a:stretch>
              <a:fillRect/>
            </a:stretch>
          </p:blipFill>
          <p:spPr>
            <a:xfrm>
              <a:off x="11849" y="5456"/>
              <a:ext cx="5552" cy="397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自驾游</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001645" y="1711365"/>
            <a:ext cx="8508365" cy="4704675"/>
            <a:chOff x="4988" y="2186"/>
            <a:chExt cx="13399" cy="7409"/>
          </a:xfrm>
        </p:grpSpPr>
        <p:grpSp>
          <p:nvGrpSpPr>
            <p:cNvPr id="3" name="组合 2"/>
            <p:cNvGrpSpPr/>
            <p:nvPr/>
          </p:nvGrpSpPr>
          <p:grpSpPr>
            <a:xfrm>
              <a:off x="4988" y="2186"/>
              <a:ext cx="13399" cy="7409"/>
              <a:chOff x="703" y="420"/>
              <a:chExt cx="17719" cy="9798"/>
            </a:xfrm>
          </p:grpSpPr>
          <p:sp>
            <p:nvSpPr>
              <p:cNvPr id="15" name="矩形 14"/>
              <p:cNvSpPr/>
              <p:nvPr/>
            </p:nvSpPr>
            <p:spPr>
              <a:xfrm>
                <a:off x="703" y="420"/>
                <a:ext cx="10649" cy="63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59.png459"/>
              <p:cNvPicPr>
                <a:picLocks noChangeAspect="1" noChangeArrowheads="1"/>
              </p:cNvPicPr>
              <p:nvPr/>
            </p:nvPicPr>
            <p:blipFill>
              <a:blip r:embed="rId2"/>
              <a:srcRect/>
              <a:stretch>
                <a:fillRect/>
              </a:stretch>
            </p:blipFill>
            <p:spPr bwMode="auto">
              <a:xfrm>
                <a:off x="1215" y="763"/>
                <a:ext cx="9627" cy="5656"/>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9700" y="4543"/>
                <a:ext cx="8722" cy="5675"/>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Picture 7" descr="D:\PPT图片\课件\460.png460"/>
              <p:cNvPicPr>
                <a:picLocks noChangeAspect="1" noChangeArrowheads="1"/>
              </p:cNvPicPr>
              <p:nvPr/>
            </p:nvPicPr>
            <p:blipFill>
              <a:blip r:embed="rId3"/>
              <a:srcRect/>
              <a:stretch>
                <a:fillRect/>
              </a:stretch>
            </p:blipFill>
            <p:spPr bwMode="auto">
              <a:xfrm>
                <a:off x="10149" y="5019"/>
                <a:ext cx="7823" cy="472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226" y="4308"/>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900" y="751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障碍越野</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712" y="411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CS野战</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户外拓展</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7" name="直接连接符 6"/>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会务接待</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9" name="组合 18"/>
          <p:cNvGrpSpPr/>
          <p:nvPr/>
        </p:nvGrpSpPr>
        <p:grpSpPr>
          <a:xfrm>
            <a:off x="2950210" y="2777490"/>
            <a:ext cx="4180840" cy="3601720"/>
            <a:chOff x="4646" y="4374"/>
            <a:chExt cx="6584" cy="5672"/>
          </a:xfrm>
        </p:grpSpPr>
        <p:grpSp>
          <p:nvGrpSpPr>
            <p:cNvPr id="3" name="组合 2"/>
            <p:cNvGrpSpPr/>
            <p:nvPr/>
          </p:nvGrpSpPr>
          <p:grpSpPr>
            <a:xfrm>
              <a:off x="4646" y="5624"/>
              <a:ext cx="6584" cy="4422"/>
              <a:chOff x="6028" y="4799"/>
              <a:chExt cx="7022" cy="4716"/>
            </a:xfrm>
          </p:grpSpPr>
          <p:sp>
            <p:nvSpPr>
              <p:cNvPr id="11" name="Rectangle 3"/>
              <p:cNvSpPr/>
              <p:nvPr/>
            </p:nvSpPr>
            <p:spPr>
              <a:xfrm>
                <a:off x="6028" y="4799"/>
                <a:ext cx="7022" cy="471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15" name="图片 14" descr="D:\PPT图片\课件\461.png461"/>
              <p:cNvPicPr>
                <a:picLocks noChangeAspect="1"/>
              </p:cNvPicPr>
              <p:nvPr/>
            </p:nvPicPr>
            <p:blipFill>
              <a:blip r:embed="rId1"/>
              <a:srcRect/>
              <a:stretch>
                <a:fillRect/>
              </a:stretch>
            </p:blipFill>
            <p:spPr>
              <a:xfrm>
                <a:off x="6391" y="5098"/>
                <a:ext cx="6365" cy="4135"/>
              </a:xfrm>
              <a:prstGeom prst="rect">
                <a:avLst/>
              </a:prstGeom>
            </p:spPr>
          </p:pic>
        </p:grpSp>
        <p:sp>
          <p:nvSpPr>
            <p:cNvPr id="16" name="文本框 15"/>
            <p:cNvSpPr txBox="1"/>
            <p:nvPr/>
          </p:nvSpPr>
          <p:spPr>
            <a:xfrm>
              <a:off x="5979" y="437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团体接待</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8" name="组合 17"/>
          <p:cNvGrpSpPr/>
          <p:nvPr/>
        </p:nvGrpSpPr>
        <p:grpSpPr>
          <a:xfrm>
            <a:off x="7535545" y="1709420"/>
            <a:ext cx="4090670" cy="3799840"/>
            <a:chOff x="11867" y="2692"/>
            <a:chExt cx="6442" cy="5984"/>
          </a:xfrm>
        </p:grpSpPr>
        <p:grpSp>
          <p:nvGrpSpPr>
            <p:cNvPr id="4" name="组合 3"/>
            <p:cNvGrpSpPr/>
            <p:nvPr/>
          </p:nvGrpSpPr>
          <p:grpSpPr>
            <a:xfrm>
              <a:off x="11867" y="2692"/>
              <a:ext cx="6442" cy="4827"/>
              <a:chOff x="6536" y="4803"/>
              <a:chExt cx="6442" cy="4827"/>
            </a:xfrm>
          </p:grpSpPr>
          <p:sp>
            <p:nvSpPr>
              <p:cNvPr id="5" name="Rectangle 3"/>
              <p:cNvSpPr/>
              <p:nvPr/>
            </p:nvSpPr>
            <p:spPr>
              <a:xfrm>
                <a:off x="6536" y="4803"/>
                <a:ext cx="6442" cy="482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6" name="图片 5" descr="D:\PPT图片\课件\462.png462"/>
              <p:cNvPicPr>
                <a:picLocks noChangeAspect="1"/>
              </p:cNvPicPr>
              <p:nvPr/>
            </p:nvPicPr>
            <p:blipFill>
              <a:blip r:embed="rId2"/>
              <a:srcRect/>
              <a:stretch>
                <a:fillRect/>
              </a:stretch>
            </p:blipFill>
            <p:spPr>
              <a:xfrm>
                <a:off x="6812" y="5069"/>
                <a:ext cx="5824" cy="4206"/>
              </a:xfrm>
              <a:prstGeom prst="rect">
                <a:avLst/>
              </a:prstGeom>
            </p:spPr>
          </p:pic>
        </p:grpSp>
        <p:sp>
          <p:nvSpPr>
            <p:cNvPr id="17" name="文本框 16"/>
            <p:cNvSpPr txBox="1"/>
            <p:nvPr/>
          </p:nvSpPr>
          <p:spPr>
            <a:xfrm>
              <a:off x="13268" y="766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会务休闲</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54395" y="728345"/>
            <a:ext cx="5507990" cy="5535295"/>
            <a:chOff x="9201" y="843"/>
            <a:chExt cx="8674" cy="8717"/>
          </a:xfrm>
        </p:grpSpPr>
        <p:pic>
          <p:nvPicPr>
            <p:cNvPr id="2050" name="Picture 2" descr="E:\PPT改稿\画册\wallhaven-367955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1" y="1554"/>
              <a:ext cx="8007" cy="800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963" y="843"/>
              <a:ext cx="7912" cy="7947"/>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1200150" y="1584960"/>
            <a:ext cx="3341370" cy="3810000"/>
            <a:chOff x="2546" y="2288"/>
            <a:chExt cx="5262" cy="6000"/>
          </a:xfrm>
        </p:grpSpPr>
        <p:grpSp>
          <p:nvGrpSpPr>
            <p:cNvPr id="10" name="组合 9"/>
            <p:cNvGrpSpPr/>
            <p:nvPr/>
          </p:nvGrpSpPr>
          <p:grpSpPr>
            <a:xfrm>
              <a:off x="2546" y="2288"/>
              <a:ext cx="5263" cy="6001"/>
              <a:chOff x="2850" y="469"/>
              <a:chExt cx="1745" cy="9968"/>
            </a:xfrm>
          </p:grpSpPr>
          <p:cxnSp>
            <p:nvCxnSpPr>
              <p:cNvPr id="6" name="直接连接符 5"/>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3021" y="4296"/>
              <a:ext cx="4313" cy="1985"/>
            </a:xfrm>
            <a:prstGeom prst="rect">
              <a:avLst/>
            </a:prstGeom>
            <a:noFill/>
          </p:spPr>
          <p:txBody>
            <a:bodyPr wrap="square" rtlCol="0">
              <a:spAutoFit/>
            </a:bodyPr>
            <a:p>
              <a:pPr algn="ctr" fontAlgn="auto">
                <a:lnSpc>
                  <a:spcPct val="100000"/>
                </a:lnSpc>
              </a:pPr>
              <a:r>
                <a:rPr lang="en-US" altLang="zh-CN" sz="3600" b="1" dirty="0">
                  <a:solidFill>
                    <a:srgbClr val="5EBB54"/>
                  </a:solidFill>
                  <a:latin typeface="汉仪良品线简" panose="00020600040101010101" charset="-122"/>
                  <a:ea typeface="汉仪良品线简" panose="00020600040101010101" charset="-122"/>
                  <a:sym typeface="+mn-ea"/>
                </a:rPr>
                <a:t>PART ONE</a:t>
              </a:r>
              <a:endParaRPr lang="en-US" altLang="zh-CN" sz="3600" b="1" dirty="0">
                <a:solidFill>
                  <a:srgbClr val="5EBB54"/>
                </a:solidFill>
                <a:latin typeface="汉仪良品线简" panose="00020600040101010101" charset="-122"/>
                <a:ea typeface="汉仪良品线简" panose="00020600040101010101" charset="-122"/>
                <a:sym typeface="+mn-ea"/>
              </a:endParaRPr>
            </a:p>
            <a:p>
              <a:pPr algn="ctr" fontAlgn="auto">
                <a:lnSpc>
                  <a:spcPct val="100000"/>
                </a:lnSpc>
              </a:pPr>
              <a:r>
                <a:rPr lang="en-US" altLang="zh-CN" sz="4000" dirty="0">
                  <a:solidFill>
                    <a:schemeClr val="tx1">
                      <a:lumMod val="75000"/>
                      <a:lumOff val="25000"/>
                    </a:schemeClr>
                  </a:solidFill>
                  <a:latin typeface="汉仪良品线简" panose="00020600040101010101" charset="-122"/>
                  <a:ea typeface="汉仪良品线简" panose="00020600040101010101" charset="-122"/>
                  <a:sym typeface="+mn-ea"/>
                </a:rPr>
                <a:t>项目简介</a:t>
              </a:r>
              <a:endParaRPr lang="en-US" altLang="zh-CN" sz="40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闲情逸致</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2982595" y="1497965"/>
            <a:ext cx="8652510" cy="4791075"/>
            <a:chOff x="4697" y="2359"/>
            <a:chExt cx="13626" cy="7545"/>
          </a:xfrm>
        </p:grpSpPr>
        <p:grpSp>
          <p:nvGrpSpPr>
            <p:cNvPr id="3" name="组合 2"/>
            <p:cNvGrpSpPr/>
            <p:nvPr/>
          </p:nvGrpSpPr>
          <p:grpSpPr>
            <a:xfrm>
              <a:off x="4697" y="2359"/>
              <a:ext cx="13626" cy="7545"/>
              <a:chOff x="770" y="456"/>
              <a:chExt cx="17832" cy="9874"/>
            </a:xfrm>
          </p:grpSpPr>
          <p:sp>
            <p:nvSpPr>
              <p:cNvPr id="16" name="矩形 15"/>
              <p:cNvSpPr/>
              <p:nvPr/>
            </p:nvSpPr>
            <p:spPr>
              <a:xfrm>
                <a:off x="8874" y="456"/>
                <a:ext cx="9728" cy="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64.png464"/>
              <p:cNvPicPr>
                <a:picLocks noChangeAspect="1"/>
              </p:cNvPicPr>
              <p:nvPr/>
            </p:nvPicPr>
            <p:blipFill>
              <a:blip r:embed="rId1"/>
              <a:srcRect/>
              <a:stretch>
                <a:fillRect/>
              </a:stretch>
            </p:blipFill>
            <p:spPr>
              <a:xfrm>
                <a:off x="9240" y="816"/>
                <a:ext cx="8996" cy="5350"/>
              </a:xfrm>
              <a:prstGeom prst="rect">
                <a:avLst/>
              </a:prstGeom>
            </p:spPr>
          </p:pic>
          <p:sp>
            <p:nvSpPr>
              <p:cNvPr id="18" name="矩形 17"/>
              <p:cNvSpPr/>
              <p:nvPr/>
            </p:nvSpPr>
            <p:spPr>
              <a:xfrm>
                <a:off x="770" y="4512"/>
                <a:ext cx="954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523" y="1097"/>
                <a:ext cx="9449"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63.png463"/>
              <p:cNvPicPr>
                <a:picLocks noChangeAspect="1" noChangeArrowheads="1"/>
              </p:cNvPicPr>
              <p:nvPr/>
            </p:nvPicPr>
            <p:blipFill>
              <a:blip r:embed="rId2"/>
              <a:srcRect/>
              <a:stretch>
                <a:fillRect/>
              </a:stretch>
            </p:blipFill>
            <p:spPr bwMode="auto">
              <a:xfrm>
                <a:off x="1211" y="4874"/>
                <a:ext cx="8662" cy="5092"/>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9226"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275" y="395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童趣</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垂钓怡情</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影视学习</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220720" y="2109470"/>
            <a:ext cx="3983574" cy="3528060"/>
            <a:chOff x="5072" y="3303"/>
            <a:chExt cx="6273" cy="5556"/>
          </a:xfrm>
        </p:grpSpPr>
        <p:grpSp>
          <p:nvGrpSpPr>
            <p:cNvPr id="9" name="组合 8"/>
            <p:cNvGrpSpPr/>
            <p:nvPr/>
          </p:nvGrpSpPr>
          <p:grpSpPr>
            <a:xfrm>
              <a:off x="5072" y="3303"/>
              <a:ext cx="6273" cy="4216"/>
              <a:chOff x="9628" y="1939"/>
              <a:chExt cx="8484" cy="5701"/>
            </a:xfrm>
          </p:grpSpPr>
          <p:pic>
            <p:nvPicPr>
              <p:cNvPr id="10" name="图片 9" descr="D:\PPT图片\课件\465.png465"/>
              <p:cNvPicPr>
                <a:picLocks noChangeAspect="1"/>
              </p:cNvPicPr>
              <p:nvPr/>
            </p:nvPicPr>
            <p:blipFill>
              <a:blip r:embed="rId1"/>
              <a:srcRect/>
              <a:stretch>
                <a:fillRect/>
              </a:stretch>
            </p:blipFill>
            <p:spPr>
              <a:xfrm>
                <a:off x="10230" y="2361"/>
                <a:ext cx="7882" cy="5279"/>
              </a:xfrm>
              <a:prstGeom prst="rect">
                <a:avLst/>
              </a:prstGeom>
            </p:spPr>
          </p:pic>
          <p:sp>
            <p:nvSpPr>
              <p:cNvPr id="14" name="矩形 13"/>
              <p:cNvSpPr/>
              <p:nvPr/>
            </p:nvSpPr>
            <p:spPr>
              <a:xfrm>
                <a:off x="9628" y="1939"/>
                <a:ext cx="7988" cy="5362"/>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252" y="7843"/>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摄影天堂</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166100" y="2019935"/>
            <a:ext cx="2870200" cy="4415790"/>
            <a:chOff x="12933" y="3300"/>
            <a:chExt cx="4520" cy="6954"/>
          </a:xfrm>
        </p:grpSpPr>
        <p:grpSp>
          <p:nvGrpSpPr>
            <p:cNvPr id="13" name="组合 12"/>
            <p:cNvGrpSpPr/>
            <p:nvPr/>
          </p:nvGrpSpPr>
          <p:grpSpPr>
            <a:xfrm>
              <a:off x="12933" y="4354"/>
              <a:ext cx="4520" cy="5900"/>
              <a:chOff x="14260" y="3718"/>
              <a:chExt cx="4256" cy="5555"/>
            </a:xfrm>
          </p:grpSpPr>
          <p:sp>
            <p:nvSpPr>
              <p:cNvPr id="18" name="Rectangle 3"/>
              <p:cNvSpPr/>
              <p:nvPr/>
            </p:nvSpPr>
            <p:spPr>
              <a:xfrm>
                <a:off x="14260" y="3718"/>
                <a:ext cx="4256" cy="555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66.png466"/>
              <p:cNvPicPr>
                <a:picLocks noChangeAspect="1"/>
              </p:cNvPicPr>
              <p:nvPr/>
            </p:nvPicPr>
            <p:blipFill>
              <a:blip r:embed="rId2"/>
              <a:srcRect/>
              <a:stretch>
                <a:fillRect/>
              </a:stretch>
            </p:blipFill>
            <p:spPr>
              <a:xfrm>
                <a:off x="14672" y="4212"/>
                <a:ext cx="3431" cy="4566"/>
              </a:xfrm>
              <a:prstGeom prst="rect">
                <a:avLst/>
              </a:prstGeom>
            </p:spPr>
          </p:pic>
        </p:grpSp>
        <p:sp>
          <p:nvSpPr>
            <p:cNvPr id="15" name="文本框 14"/>
            <p:cNvSpPr txBox="1"/>
            <p:nvPr/>
          </p:nvSpPr>
          <p:spPr>
            <a:xfrm>
              <a:off x="13233" y="3300"/>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新婚留念</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组团观光</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2982595" y="1406258"/>
            <a:ext cx="8295871" cy="4882782"/>
            <a:chOff x="4697" y="2215"/>
            <a:chExt cx="13064" cy="7689"/>
          </a:xfrm>
        </p:grpSpPr>
        <p:grpSp>
          <p:nvGrpSpPr>
            <p:cNvPr id="3" name="组合 2"/>
            <p:cNvGrpSpPr/>
            <p:nvPr/>
          </p:nvGrpSpPr>
          <p:grpSpPr>
            <a:xfrm>
              <a:off x="4697" y="2215"/>
              <a:ext cx="13064" cy="7689"/>
              <a:chOff x="770" y="267"/>
              <a:chExt cx="17097" cy="10063"/>
            </a:xfrm>
          </p:grpSpPr>
          <p:sp>
            <p:nvSpPr>
              <p:cNvPr id="16" name="矩形 15"/>
              <p:cNvSpPr/>
              <p:nvPr/>
            </p:nvSpPr>
            <p:spPr>
              <a:xfrm>
                <a:off x="9351" y="267"/>
                <a:ext cx="8516" cy="62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68.png468"/>
              <p:cNvPicPr>
                <a:picLocks noChangeAspect="1"/>
              </p:cNvPicPr>
              <p:nvPr/>
            </p:nvPicPr>
            <p:blipFill>
              <a:blip r:embed="rId1"/>
              <a:srcRect/>
              <a:stretch>
                <a:fillRect/>
              </a:stretch>
            </p:blipFill>
            <p:spPr>
              <a:xfrm>
                <a:off x="9892" y="701"/>
                <a:ext cx="7382" cy="5537"/>
              </a:xfrm>
              <a:prstGeom prst="rect">
                <a:avLst/>
              </a:prstGeom>
            </p:spPr>
          </p:pic>
          <p:sp>
            <p:nvSpPr>
              <p:cNvPr id="18" name="矩形 17"/>
              <p:cNvSpPr/>
              <p:nvPr/>
            </p:nvSpPr>
            <p:spPr>
              <a:xfrm>
                <a:off x="770" y="4512"/>
                <a:ext cx="954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9091" y="1217"/>
                <a:ext cx="8618"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67.png467"/>
              <p:cNvPicPr>
                <a:picLocks noChangeAspect="1" noChangeArrowheads="1"/>
              </p:cNvPicPr>
              <p:nvPr/>
            </p:nvPicPr>
            <p:blipFill>
              <a:blip r:embed="rId2"/>
              <a:srcRect/>
              <a:stretch>
                <a:fillRect/>
              </a:stretch>
            </p:blipFill>
            <p:spPr bwMode="auto">
              <a:xfrm>
                <a:off x="1287" y="4879"/>
                <a:ext cx="8509" cy="5084"/>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9226"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384" y="3990"/>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组团观光</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组团学习</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组团观光</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38" name="组合 37"/>
          <p:cNvGrpSpPr/>
          <p:nvPr/>
        </p:nvGrpSpPr>
        <p:grpSpPr>
          <a:xfrm>
            <a:off x="3010535" y="1828800"/>
            <a:ext cx="3930452" cy="3594735"/>
            <a:chOff x="4869" y="2637"/>
            <a:chExt cx="6190" cy="5661"/>
          </a:xfrm>
        </p:grpSpPr>
        <p:grpSp>
          <p:nvGrpSpPr>
            <p:cNvPr id="15" name="组合 14"/>
            <p:cNvGrpSpPr/>
            <p:nvPr/>
          </p:nvGrpSpPr>
          <p:grpSpPr>
            <a:xfrm>
              <a:off x="4869" y="2637"/>
              <a:ext cx="6190" cy="4293"/>
              <a:chOff x="9628" y="1939"/>
              <a:chExt cx="8371" cy="5805"/>
            </a:xfrm>
          </p:grpSpPr>
          <p:pic>
            <p:nvPicPr>
              <p:cNvPr id="19" name="图片 18" descr="D:\PPT图片\课件\469.png469"/>
              <p:cNvPicPr>
                <a:picLocks noChangeAspect="1"/>
              </p:cNvPicPr>
              <p:nvPr/>
            </p:nvPicPr>
            <p:blipFill>
              <a:blip r:embed="rId1"/>
              <a:srcRect/>
              <a:stretch>
                <a:fillRect/>
              </a:stretch>
            </p:blipFill>
            <p:spPr>
              <a:xfrm>
                <a:off x="10031" y="2269"/>
                <a:ext cx="7968" cy="5475"/>
              </a:xfrm>
              <a:prstGeom prst="rect">
                <a:avLst/>
              </a:prstGeom>
            </p:spPr>
          </p:pic>
          <p:sp>
            <p:nvSpPr>
              <p:cNvPr id="23" name="矩形 22"/>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35" name="文本框 34"/>
            <p:cNvSpPr txBox="1"/>
            <p:nvPr/>
          </p:nvSpPr>
          <p:spPr>
            <a:xfrm>
              <a:off x="6124" y="7282"/>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享受劳动</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37" name="组合 36"/>
          <p:cNvGrpSpPr/>
          <p:nvPr/>
        </p:nvGrpSpPr>
        <p:grpSpPr>
          <a:xfrm>
            <a:off x="7715250" y="2336165"/>
            <a:ext cx="3968386" cy="3459913"/>
            <a:chOff x="12150" y="3679"/>
            <a:chExt cx="6249" cy="5449"/>
          </a:xfrm>
        </p:grpSpPr>
        <p:grpSp>
          <p:nvGrpSpPr>
            <p:cNvPr id="24" name="组合 23"/>
            <p:cNvGrpSpPr/>
            <p:nvPr/>
          </p:nvGrpSpPr>
          <p:grpSpPr>
            <a:xfrm>
              <a:off x="12150" y="4891"/>
              <a:ext cx="6249" cy="4237"/>
              <a:chOff x="9628" y="1939"/>
              <a:chExt cx="8452" cy="5729"/>
            </a:xfrm>
          </p:grpSpPr>
          <p:pic>
            <p:nvPicPr>
              <p:cNvPr id="32" name="图片 31" descr="D:\PPT图片\课件\470.png470"/>
              <p:cNvPicPr>
                <a:picLocks noChangeAspect="1"/>
              </p:cNvPicPr>
              <p:nvPr/>
            </p:nvPicPr>
            <p:blipFill>
              <a:blip r:embed="rId2"/>
              <a:srcRect/>
              <a:stretch>
                <a:fillRect/>
              </a:stretch>
            </p:blipFill>
            <p:spPr>
              <a:xfrm>
                <a:off x="9996" y="2367"/>
                <a:ext cx="8084" cy="5301"/>
              </a:xfrm>
              <a:prstGeom prst="rect">
                <a:avLst/>
              </a:prstGeom>
            </p:spPr>
          </p:pic>
          <p:sp>
            <p:nvSpPr>
              <p:cNvPr id="34" name="矩形 33"/>
              <p:cNvSpPr/>
              <p:nvPr/>
            </p:nvSpPr>
            <p:spPr>
              <a:xfrm>
                <a:off x="9628" y="1939"/>
                <a:ext cx="7988" cy="5362"/>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36" name="文本框 35"/>
            <p:cNvSpPr txBox="1"/>
            <p:nvPr/>
          </p:nvSpPr>
          <p:spPr>
            <a:xfrm>
              <a:off x="13143" y="367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劳动开心</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全家游</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pic>
        <p:nvPicPr>
          <p:cNvPr id="3" name="图片占位符 2" descr="D:\PPT图片\课件\471.png471"/>
          <p:cNvPicPr>
            <a:picLocks noGrp="1" noChangeAspect="1"/>
          </p:cNvPicPr>
          <p:nvPr>
            <p:ph type="pic" sz="quarter" idx="13"/>
          </p:nvPr>
        </p:nvPicPr>
        <p:blipFill>
          <a:blip r:embed="rId1">
            <a:lum bright="-6000"/>
          </a:blip>
          <a:srcRect/>
          <a:stretch>
            <a:fillRect/>
          </a:stretch>
        </p:blipFill>
        <p:spPr>
          <a:xfrm>
            <a:off x="3203575" y="2306638"/>
            <a:ext cx="3639185" cy="264858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文本框 7"/>
          <p:cNvSpPr txBox="1"/>
          <p:nvPr/>
        </p:nvSpPr>
        <p:spPr>
          <a:xfrm>
            <a:off x="3778885" y="5160010"/>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收获颇丰</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495540" y="2585085"/>
            <a:ext cx="3813810" cy="3335020"/>
            <a:chOff x="11622" y="4035"/>
            <a:chExt cx="6006" cy="5252"/>
          </a:xfrm>
        </p:grpSpPr>
        <p:pic>
          <p:nvPicPr>
            <p:cNvPr id="4" name="图片占位符 9" descr="D:\PPT图片\课件\472.png472"/>
            <p:cNvPicPr>
              <a:picLocks noGrp="1" noChangeAspect="1"/>
            </p:cNvPicPr>
            <p:nvPr/>
          </p:nvPicPr>
          <p:blipFill>
            <a:blip r:embed="rId2">
              <a:lum bright="-6000"/>
            </a:blip>
            <a:srcRect/>
            <a:stretch>
              <a:fillRect/>
            </a:stretch>
          </p:blipFill>
          <p:spPr>
            <a:xfrm>
              <a:off x="11622" y="5311"/>
              <a:ext cx="6006" cy="397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劳动竞赛</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1112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生态茶园</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pic>
        <p:nvPicPr>
          <p:cNvPr id="3" name="图片占位符 2" descr="D:\PPT图片\课件\473.png473"/>
          <p:cNvPicPr>
            <a:picLocks noGrp="1" noChangeAspect="1"/>
          </p:cNvPicPr>
          <p:nvPr>
            <p:ph type="pic" sz="quarter" idx="13"/>
          </p:nvPr>
        </p:nvPicPr>
        <p:blipFill>
          <a:blip r:embed="rId1">
            <a:lum bright="-6000"/>
          </a:blip>
          <a:srcRect/>
          <a:stretch>
            <a:fillRect/>
          </a:stretch>
        </p:blipFill>
        <p:spPr>
          <a:xfrm>
            <a:off x="3203575" y="2336801"/>
            <a:ext cx="3639185" cy="25882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文本框 7"/>
          <p:cNvSpPr txBox="1"/>
          <p:nvPr/>
        </p:nvSpPr>
        <p:spPr>
          <a:xfrm>
            <a:off x="3778885" y="5160010"/>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茶庄</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771130" y="1638300"/>
            <a:ext cx="3321050" cy="4309110"/>
            <a:chOff x="12601" y="4035"/>
            <a:chExt cx="4048" cy="5252"/>
          </a:xfrm>
        </p:grpSpPr>
        <p:pic>
          <p:nvPicPr>
            <p:cNvPr id="4" name="图片占位符 9" descr="D:\PPT图片\课件\474.png474"/>
            <p:cNvPicPr>
              <a:picLocks noGrp="1" noChangeAspect="1"/>
            </p:cNvPicPr>
            <p:nvPr/>
          </p:nvPicPr>
          <p:blipFill>
            <a:blip r:embed="rId2">
              <a:lum bright="-6000"/>
            </a:blip>
            <a:srcRect/>
            <a:stretch>
              <a:fillRect/>
            </a:stretch>
          </p:blipFill>
          <p:spPr>
            <a:xfrm>
              <a:off x="12601" y="5311"/>
              <a:ext cx="4048" cy="397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78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采茶</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001645" y="1711365"/>
            <a:ext cx="8508365" cy="4704675"/>
            <a:chOff x="4988" y="2186"/>
            <a:chExt cx="13399" cy="7409"/>
          </a:xfrm>
        </p:grpSpPr>
        <p:grpSp>
          <p:nvGrpSpPr>
            <p:cNvPr id="3" name="组合 2"/>
            <p:cNvGrpSpPr/>
            <p:nvPr/>
          </p:nvGrpSpPr>
          <p:grpSpPr>
            <a:xfrm>
              <a:off x="4988" y="2186"/>
              <a:ext cx="13399" cy="7409"/>
              <a:chOff x="703" y="420"/>
              <a:chExt cx="17719" cy="9798"/>
            </a:xfrm>
          </p:grpSpPr>
          <p:sp>
            <p:nvSpPr>
              <p:cNvPr id="15" name="矩形 14"/>
              <p:cNvSpPr/>
              <p:nvPr/>
            </p:nvSpPr>
            <p:spPr>
              <a:xfrm>
                <a:off x="703" y="420"/>
                <a:ext cx="10649" cy="63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75.png475"/>
              <p:cNvPicPr>
                <a:picLocks noChangeAspect="1" noChangeArrowheads="1"/>
              </p:cNvPicPr>
              <p:nvPr/>
            </p:nvPicPr>
            <p:blipFill>
              <a:blip r:embed="rId2"/>
              <a:srcRect/>
              <a:stretch>
                <a:fillRect/>
              </a:stretch>
            </p:blipFill>
            <p:spPr bwMode="auto">
              <a:xfrm>
                <a:off x="1115" y="966"/>
                <a:ext cx="9827" cy="5340"/>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621" y="1251"/>
                <a:ext cx="10083"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9700" y="4543"/>
                <a:ext cx="8722" cy="5675"/>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Picture 7" descr="D:\PPT图片\课件\476.png476"/>
              <p:cNvPicPr>
                <a:picLocks noChangeAspect="1" noChangeArrowheads="1"/>
              </p:cNvPicPr>
              <p:nvPr/>
            </p:nvPicPr>
            <p:blipFill>
              <a:blip r:embed="rId3"/>
              <a:srcRect/>
              <a:stretch>
                <a:fillRect/>
              </a:stretch>
            </p:blipFill>
            <p:spPr bwMode="auto">
              <a:xfrm>
                <a:off x="10124" y="4979"/>
                <a:ext cx="7875" cy="480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226" y="4308"/>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900" y="751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蔬菜采摘</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712" y="411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菜园情调</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菜庄乐趣</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7" name="直接连接符 6"/>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果园乐趣</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9" name="组合 18"/>
          <p:cNvGrpSpPr/>
          <p:nvPr/>
        </p:nvGrpSpPr>
        <p:grpSpPr>
          <a:xfrm>
            <a:off x="2950210" y="2777490"/>
            <a:ext cx="4180840" cy="3601720"/>
            <a:chOff x="4646" y="4374"/>
            <a:chExt cx="6584" cy="5672"/>
          </a:xfrm>
        </p:grpSpPr>
        <p:grpSp>
          <p:nvGrpSpPr>
            <p:cNvPr id="3" name="组合 2"/>
            <p:cNvGrpSpPr/>
            <p:nvPr/>
          </p:nvGrpSpPr>
          <p:grpSpPr>
            <a:xfrm>
              <a:off x="4646" y="5624"/>
              <a:ext cx="6584" cy="4422"/>
              <a:chOff x="6028" y="4799"/>
              <a:chExt cx="7022" cy="4716"/>
            </a:xfrm>
          </p:grpSpPr>
          <p:sp>
            <p:nvSpPr>
              <p:cNvPr id="11" name="Rectangle 3"/>
              <p:cNvSpPr/>
              <p:nvPr/>
            </p:nvSpPr>
            <p:spPr>
              <a:xfrm>
                <a:off x="6028" y="4799"/>
                <a:ext cx="7022" cy="471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15" name="图片 14" descr="D:\PPT图片\课件\477.png477"/>
              <p:cNvPicPr>
                <a:picLocks noChangeAspect="1"/>
              </p:cNvPicPr>
              <p:nvPr/>
            </p:nvPicPr>
            <p:blipFill>
              <a:blip r:embed="rId1"/>
              <a:srcRect/>
              <a:stretch>
                <a:fillRect/>
              </a:stretch>
            </p:blipFill>
            <p:spPr>
              <a:xfrm>
                <a:off x="6481" y="5153"/>
                <a:ext cx="6114" cy="4008"/>
              </a:xfrm>
              <a:prstGeom prst="rect">
                <a:avLst/>
              </a:prstGeom>
            </p:spPr>
          </p:pic>
        </p:grpSp>
        <p:sp>
          <p:nvSpPr>
            <p:cNvPr id="16" name="文本框 15"/>
            <p:cNvSpPr txBox="1"/>
            <p:nvPr/>
          </p:nvSpPr>
          <p:spPr>
            <a:xfrm>
              <a:off x="5979" y="437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果实采摘</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8" name="组合 17"/>
          <p:cNvGrpSpPr/>
          <p:nvPr/>
        </p:nvGrpSpPr>
        <p:grpSpPr>
          <a:xfrm>
            <a:off x="7626985" y="1709420"/>
            <a:ext cx="3942080" cy="3799840"/>
            <a:chOff x="12011" y="2692"/>
            <a:chExt cx="6208" cy="5984"/>
          </a:xfrm>
        </p:grpSpPr>
        <p:grpSp>
          <p:nvGrpSpPr>
            <p:cNvPr id="4" name="组合 3"/>
            <p:cNvGrpSpPr/>
            <p:nvPr/>
          </p:nvGrpSpPr>
          <p:grpSpPr>
            <a:xfrm>
              <a:off x="12011" y="2692"/>
              <a:ext cx="6208" cy="4827"/>
              <a:chOff x="6680" y="4803"/>
              <a:chExt cx="6208" cy="4827"/>
            </a:xfrm>
          </p:grpSpPr>
          <p:sp>
            <p:nvSpPr>
              <p:cNvPr id="5" name="Rectangle 3"/>
              <p:cNvSpPr/>
              <p:nvPr/>
            </p:nvSpPr>
            <p:spPr>
              <a:xfrm>
                <a:off x="6680" y="4803"/>
                <a:ext cx="6208" cy="482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6" name="图片 5" descr="D:\PPT图片\课件\478.png478"/>
              <p:cNvPicPr>
                <a:picLocks noChangeAspect="1"/>
              </p:cNvPicPr>
              <p:nvPr/>
            </p:nvPicPr>
            <p:blipFill>
              <a:blip r:embed="rId2"/>
              <a:srcRect/>
              <a:stretch>
                <a:fillRect/>
              </a:stretch>
            </p:blipFill>
            <p:spPr>
              <a:xfrm>
                <a:off x="6940" y="5069"/>
                <a:ext cx="5568" cy="4206"/>
              </a:xfrm>
              <a:prstGeom prst="rect">
                <a:avLst/>
              </a:prstGeom>
            </p:spPr>
          </p:pic>
        </p:grpSp>
        <p:sp>
          <p:nvSpPr>
            <p:cNvPr id="17" name="文本框 16"/>
            <p:cNvSpPr txBox="1"/>
            <p:nvPr/>
          </p:nvSpPr>
          <p:spPr>
            <a:xfrm>
              <a:off x="13268" y="766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硕果累累</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果园乐趣</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2982595" y="1497965"/>
            <a:ext cx="8652510" cy="4791075"/>
            <a:chOff x="4697" y="2359"/>
            <a:chExt cx="13626" cy="7545"/>
          </a:xfrm>
        </p:grpSpPr>
        <p:grpSp>
          <p:nvGrpSpPr>
            <p:cNvPr id="3" name="组合 2"/>
            <p:cNvGrpSpPr/>
            <p:nvPr/>
          </p:nvGrpSpPr>
          <p:grpSpPr>
            <a:xfrm>
              <a:off x="4697" y="2359"/>
              <a:ext cx="13626" cy="7545"/>
              <a:chOff x="770" y="456"/>
              <a:chExt cx="17832" cy="9874"/>
            </a:xfrm>
          </p:grpSpPr>
          <p:sp>
            <p:nvSpPr>
              <p:cNvPr id="16" name="矩形 15"/>
              <p:cNvSpPr/>
              <p:nvPr/>
            </p:nvSpPr>
            <p:spPr>
              <a:xfrm>
                <a:off x="8874" y="456"/>
                <a:ext cx="9728" cy="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80.png480"/>
              <p:cNvPicPr>
                <a:picLocks noChangeAspect="1"/>
              </p:cNvPicPr>
              <p:nvPr/>
            </p:nvPicPr>
            <p:blipFill>
              <a:blip r:embed="rId1"/>
              <a:srcRect/>
              <a:stretch>
                <a:fillRect/>
              </a:stretch>
            </p:blipFill>
            <p:spPr>
              <a:xfrm>
                <a:off x="9221" y="867"/>
                <a:ext cx="9035" cy="5203"/>
              </a:xfrm>
              <a:prstGeom prst="rect">
                <a:avLst/>
              </a:prstGeom>
            </p:spPr>
          </p:pic>
          <p:sp>
            <p:nvSpPr>
              <p:cNvPr id="18" name="矩形 17"/>
              <p:cNvSpPr/>
              <p:nvPr/>
            </p:nvSpPr>
            <p:spPr>
              <a:xfrm>
                <a:off x="770" y="4512"/>
                <a:ext cx="954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523" y="1097"/>
                <a:ext cx="9449"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79.png479"/>
              <p:cNvPicPr>
                <a:picLocks noChangeAspect="1" noChangeArrowheads="1"/>
              </p:cNvPicPr>
              <p:nvPr/>
            </p:nvPicPr>
            <p:blipFill>
              <a:blip r:embed="rId2"/>
              <a:srcRect/>
              <a:stretch>
                <a:fillRect/>
              </a:stretch>
            </p:blipFill>
            <p:spPr bwMode="auto">
              <a:xfrm>
                <a:off x="1174" y="4804"/>
                <a:ext cx="8737" cy="5236"/>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9226"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275" y="395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菜园</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果园</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快乐果园</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154680" y="2041993"/>
            <a:ext cx="4044614" cy="3940342"/>
            <a:chOff x="4967" y="3216"/>
            <a:chExt cx="6369" cy="6205"/>
          </a:xfrm>
        </p:grpSpPr>
        <p:grpSp>
          <p:nvGrpSpPr>
            <p:cNvPr id="9" name="组合 8"/>
            <p:cNvGrpSpPr/>
            <p:nvPr/>
          </p:nvGrpSpPr>
          <p:grpSpPr>
            <a:xfrm>
              <a:off x="4967" y="3216"/>
              <a:ext cx="6369" cy="4459"/>
              <a:chOff x="9486" y="1821"/>
              <a:chExt cx="8614" cy="6029"/>
            </a:xfrm>
          </p:grpSpPr>
          <p:pic>
            <p:nvPicPr>
              <p:cNvPr id="10" name="图片 9" descr="D:\PPT图片\课件\482.png482"/>
              <p:cNvPicPr>
                <a:picLocks noChangeAspect="1"/>
              </p:cNvPicPr>
              <p:nvPr/>
            </p:nvPicPr>
            <p:blipFill>
              <a:blip r:embed="rId1"/>
              <a:srcRect/>
              <a:stretch>
                <a:fillRect/>
              </a:stretch>
            </p:blipFill>
            <p:spPr>
              <a:xfrm>
                <a:off x="9996" y="2234"/>
                <a:ext cx="8104" cy="5616"/>
              </a:xfrm>
              <a:prstGeom prst="rect">
                <a:avLst/>
              </a:prstGeom>
            </p:spPr>
          </p:pic>
          <p:sp>
            <p:nvSpPr>
              <p:cNvPr id="14" name="矩形 13"/>
              <p:cNvSpPr/>
              <p:nvPr/>
            </p:nvSpPr>
            <p:spPr>
              <a:xfrm>
                <a:off x="9486" y="1821"/>
                <a:ext cx="8191" cy="5498"/>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381" y="8405"/>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劳动成果</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166100" y="2235835"/>
            <a:ext cx="2870200" cy="3922771"/>
            <a:chOff x="12933" y="3659"/>
            <a:chExt cx="4520" cy="6178"/>
          </a:xfrm>
        </p:grpSpPr>
        <p:grpSp>
          <p:nvGrpSpPr>
            <p:cNvPr id="13" name="组合 12"/>
            <p:cNvGrpSpPr/>
            <p:nvPr/>
          </p:nvGrpSpPr>
          <p:grpSpPr>
            <a:xfrm>
              <a:off x="12933" y="4736"/>
              <a:ext cx="4520" cy="5100"/>
              <a:chOff x="14260" y="4078"/>
              <a:chExt cx="4256" cy="4802"/>
            </a:xfrm>
          </p:grpSpPr>
          <p:sp>
            <p:nvSpPr>
              <p:cNvPr id="18" name="Rectangle 3"/>
              <p:cNvSpPr/>
              <p:nvPr/>
            </p:nvSpPr>
            <p:spPr>
              <a:xfrm>
                <a:off x="14260" y="4078"/>
                <a:ext cx="4256" cy="4802"/>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81.png481"/>
              <p:cNvPicPr>
                <a:picLocks noChangeAspect="1"/>
              </p:cNvPicPr>
              <p:nvPr/>
            </p:nvPicPr>
            <p:blipFill>
              <a:blip r:embed="rId2"/>
              <a:srcRect/>
              <a:stretch>
                <a:fillRect/>
              </a:stretch>
            </p:blipFill>
            <p:spPr>
              <a:xfrm>
                <a:off x="14542" y="4457"/>
                <a:ext cx="3695" cy="4076"/>
              </a:xfrm>
              <a:prstGeom prst="rect">
                <a:avLst/>
              </a:prstGeom>
            </p:spPr>
          </p:pic>
        </p:grpSp>
        <p:sp>
          <p:nvSpPr>
            <p:cNvPr id="15" name="文本框 14"/>
            <p:cNvSpPr txBox="1"/>
            <p:nvPr/>
          </p:nvSpPr>
          <p:spPr>
            <a:xfrm>
              <a:off x="13237" y="365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采摘草莓</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45" y="1520825"/>
            <a:ext cx="12225020" cy="3816350"/>
            <a:chOff x="-27" y="2395"/>
            <a:chExt cx="19252" cy="6010"/>
          </a:xfrm>
        </p:grpSpPr>
        <p:sp>
          <p:nvSpPr>
            <p:cNvPr id="4" name="矩形 3"/>
            <p:cNvSpPr/>
            <p:nvPr/>
          </p:nvSpPr>
          <p:spPr>
            <a:xfrm>
              <a:off x="-27" y="3064"/>
              <a:ext cx="19253" cy="4673"/>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rot="0">
              <a:off x="793" y="2395"/>
              <a:ext cx="3209" cy="601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项目简介</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rot="0">
            <a:off x="7506335" y="3561080"/>
            <a:ext cx="3984625" cy="2329180"/>
            <a:chOff x="676" y="572"/>
            <a:chExt cx="10596" cy="6193"/>
          </a:xfrm>
        </p:grpSpPr>
        <p:sp>
          <p:nvSpPr>
            <p:cNvPr id="17" name="矩形 16"/>
            <p:cNvSpPr/>
            <p:nvPr/>
          </p:nvSpPr>
          <p:spPr>
            <a:xfrm>
              <a:off x="676" y="572"/>
              <a:ext cx="10596" cy="61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74" name="Picture 2" descr="D:\PPT图片\课件\507.jpg507"/>
            <p:cNvPicPr>
              <a:picLocks noChangeAspect="1" noChangeArrowheads="1"/>
            </p:cNvPicPr>
            <p:nvPr/>
          </p:nvPicPr>
          <p:blipFill>
            <a:blip r:embed="rId1"/>
            <a:srcRect/>
            <a:stretch>
              <a:fillRect/>
            </a:stretch>
          </p:blipFill>
          <p:spPr bwMode="auto">
            <a:xfrm>
              <a:off x="967" y="846"/>
              <a:ext cx="10044" cy="5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a:off x="3000375" y="1358900"/>
            <a:ext cx="8283575" cy="2489200"/>
            <a:chOff x="11504" y="4407"/>
            <a:chExt cx="13045" cy="3920"/>
          </a:xfrm>
        </p:grpSpPr>
        <p:sp>
          <p:nvSpPr>
            <p:cNvPr id="5" name="文本框 4"/>
            <p:cNvSpPr txBox="1"/>
            <p:nvPr/>
          </p:nvSpPr>
          <p:spPr>
            <a:xfrm>
              <a:off x="11504" y="4407"/>
              <a:ext cx="4560" cy="1113"/>
            </a:xfrm>
            <a:prstGeom prst="rect">
              <a:avLst/>
            </a:prstGeom>
            <a:noFill/>
          </p:spPr>
          <p:txBody>
            <a:bodyPr wrap="none" rtlCol="0" anchor="t">
              <a:spAutoFit/>
            </a:bodyPr>
            <a:p>
              <a:pPr algn="l"/>
              <a:r>
                <a:rPr lang="en-US" altLang="zh-CN" sz="4000" b="1" dirty="0">
                  <a:solidFill>
                    <a:schemeClr val="tx1"/>
                  </a:solidFill>
                  <a:latin typeface="汉仪良品线简" panose="00020600040101010101" charset="-122"/>
                  <a:ea typeface="汉仪良品线简" panose="00020600040101010101" charset="-122"/>
                  <a:sym typeface="+mn-ea"/>
                </a:rPr>
                <a:t>项目概要 ：</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sp>
          <p:nvSpPr>
            <p:cNvPr id="14" name="矩形 259"/>
            <p:cNvSpPr>
              <a:spLocks noChangeArrowheads="1"/>
            </p:cNvSpPr>
            <p:nvPr/>
          </p:nvSpPr>
          <p:spPr bwMode="auto">
            <a:xfrm>
              <a:off x="11504" y="5392"/>
              <a:ext cx="13045"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fontAlgn="base">
                <a:lnSpc>
                  <a:spcPct val="120000"/>
                </a:lnSpc>
                <a:spcBef>
                  <a:spcPts val="0"/>
                </a:spcBef>
                <a:spcAft>
                  <a:spcPct val="0"/>
                </a:spcAft>
                <a:buClrTx/>
                <a:buSzTx/>
                <a:buFont typeface="Arial" panose="020B0604020202020204" pitchFamily="34" charset="0"/>
                <a:buNone/>
                <a:defRPr/>
              </a:pPr>
              <a:r>
                <a:rPr kumimoji="0" sz="2400" i="0" u="none" strike="noStrike" kern="1200" cap="all" spc="0" normalizeH="0" baseline="0" noProof="0" dirty="0">
                  <a:ln>
                    <a:noFill/>
                  </a:ln>
                  <a:solidFill>
                    <a:schemeClr val="bg1"/>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观光农业是指为能满足人们精神和物质享受而开辟的可吸引游客前来开展观、品、娱、劳等活动的农业。观光农业以农业为基础,以旅游为手段,以城市为市场,以参与为特点,以文化为内涵。</a:t>
              </a:r>
              <a:endParaRPr kumimoji="0" lang="en-US" altLang="zh-CN" sz="2400" i="0" u="none" strike="noStrike" kern="1200" cap="all" spc="0" normalizeH="0" baseline="0" noProof="0" dirty="0">
                <a:ln>
                  <a:noFill/>
                </a:ln>
                <a:solidFill>
                  <a:schemeClr val="bg1"/>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7" name="直接连接符 6"/>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健康美味</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9" name="组合 18"/>
          <p:cNvGrpSpPr/>
          <p:nvPr/>
        </p:nvGrpSpPr>
        <p:grpSpPr>
          <a:xfrm>
            <a:off x="2950210" y="2777490"/>
            <a:ext cx="4180840" cy="3601720"/>
            <a:chOff x="4646" y="4374"/>
            <a:chExt cx="6584" cy="5672"/>
          </a:xfrm>
        </p:grpSpPr>
        <p:grpSp>
          <p:nvGrpSpPr>
            <p:cNvPr id="3" name="组合 2"/>
            <p:cNvGrpSpPr/>
            <p:nvPr/>
          </p:nvGrpSpPr>
          <p:grpSpPr>
            <a:xfrm>
              <a:off x="4646" y="5624"/>
              <a:ext cx="6584" cy="4422"/>
              <a:chOff x="6028" y="4799"/>
              <a:chExt cx="7022" cy="4716"/>
            </a:xfrm>
          </p:grpSpPr>
          <p:sp>
            <p:nvSpPr>
              <p:cNvPr id="11" name="Rectangle 3"/>
              <p:cNvSpPr/>
              <p:nvPr/>
            </p:nvSpPr>
            <p:spPr>
              <a:xfrm>
                <a:off x="6028" y="4799"/>
                <a:ext cx="7022" cy="471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15" name="图片 14" descr="D:\PPT图片\课件\483.png483"/>
              <p:cNvPicPr>
                <a:picLocks noChangeAspect="1"/>
              </p:cNvPicPr>
              <p:nvPr/>
            </p:nvPicPr>
            <p:blipFill>
              <a:blip r:embed="rId1"/>
              <a:srcRect/>
              <a:stretch>
                <a:fillRect/>
              </a:stretch>
            </p:blipFill>
            <p:spPr>
              <a:xfrm>
                <a:off x="6408" y="5066"/>
                <a:ext cx="6262" cy="4183"/>
              </a:xfrm>
              <a:prstGeom prst="rect">
                <a:avLst/>
              </a:prstGeom>
            </p:spPr>
          </p:pic>
        </p:grpSp>
        <p:sp>
          <p:nvSpPr>
            <p:cNvPr id="16" name="文本框 15"/>
            <p:cNvSpPr txBox="1"/>
            <p:nvPr/>
          </p:nvSpPr>
          <p:spPr>
            <a:xfrm>
              <a:off x="5979" y="437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野兔</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8" name="组合 17"/>
          <p:cNvGrpSpPr/>
          <p:nvPr/>
        </p:nvGrpSpPr>
        <p:grpSpPr>
          <a:xfrm>
            <a:off x="7545705" y="1768475"/>
            <a:ext cx="3942080" cy="3589655"/>
            <a:chOff x="12011" y="2692"/>
            <a:chExt cx="6208" cy="5653"/>
          </a:xfrm>
        </p:grpSpPr>
        <p:grpSp>
          <p:nvGrpSpPr>
            <p:cNvPr id="4" name="组合 3"/>
            <p:cNvGrpSpPr/>
            <p:nvPr/>
          </p:nvGrpSpPr>
          <p:grpSpPr>
            <a:xfrm>
              <a:off x="12011" y="2692"/>
              <a:ext cx="6208" cy="4395"/>
              <a:chOff x="6680" y="4803"/>
              <a:chExt cx="6208" cy="4395"/>
            </a:xfrm>
          </p:grpSpPr>
          <p:sp>
            <p:nvSpPr>
              <p:cNvPr id="5" name="Rectangle 3"/>
              <p:cNvSpPr/>
              <p:nvPr/>
            </p:nvSpPr>
            <p:spPr>
              <a:xfrm>
                <a:off x="6680" y="4803"/>
                <a:ext cx="6208" cy="439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6" name="图片 5" descr="D:\PPT图片\课件\484.png484"/>
              <p:cNvPicPr>
                <a:picLocks noChangeAspect="1"/>
              </p:cNvPicPr>
              <p:nvPr/>
            </p:nvPicPr>
            <p:blipFill>
              <a:blip r:embed="rId2"/>
              <a:srcRect/>
              <a:stretch>
                <a:fillRect/>
              </a:stretch>
            </p:blipFill>
            <p:spPr>
              <a:xfrm>
                <a:off x="6973" y="5069"/>
                <a:ext cx="5568" cy="3711"/>
              </a:xfrm>
              <a:prstGeom prst="rect">
                <a:avLst/>
              </a:prstGeom>
            </p:spPr>
          </p:pic>
        </p:grpSp>
        <p:sp>
          <p:nvSpPr>
            <p:cNvPr id="17" name="文本框 16"/>
            <p:cNvSpPr txBox="1"/>
            <p:nvPr/>
          </p:nvSpPr>
          <p:spPr>
            <a:xfrm>
              <a:off x="13268" y="7329"/>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绿色喂养</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农家腊味</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pic>
        <p:nvPicPr>
          <p:cNvPr id="3" name="图片占位符 2" descr="D:\PPT图片\课件\485.png485"/>
          <p:cNvPicPr>
            <a:picLocks noGrp="1" noChangeAspect="1"/>
          </p:cNvPicPr>
          <p:nvPr>
            <p:ph type="pic" sz="quarter" idx="13"/>
          </p:nvPr>
        </p:nvPicPr>
        <p:blipFill>
          <a:blip r:embed="rId1">
            <a:lum bright="-6000"/>
          </a:blip>
          <a:srcRect/>
          <a:stretch>
            <a:fillRect/>
          </a:stretch>
        </p:blipFill>
        <p:spPr>
          <a:xfrm>
            <a:off x="3295650" y="2250440"/>
            <a:ext cx="3455035" cy="27298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文本框 7"/>
          <p:cNvSpPr txBox="1"/>
          <p:nvPr/>
        </p:nvSpPr>
        <p:spPr>
          <a:xfrm>
            <a:off x="3778885" y="5160010"/>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腊肉</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676515" y="2585085"/>
            <a:ext cx="3451860" cy="3749040"/>
            <a:chOff x="11907" y="4035"/>
            <a:chExt cx="5436" cy="5904"/>
          </a:xfrm>
        </p:grpSpPr>
        <p:pic>
          <p:nvPicPr>
            <p:cNvPr id="4" name="图片占位符 9" descr="D:\PPT图片\课件\486.png486"/>
            <p:cNvPicPr>
              <a:picLocks noGrp="1" noChangeAspect="1"/>
            </p:cNvPicPr>
            <p:nvPr/>
          </p:nvPicPr>
          <p:blipFill>
            <a:blip r:embed="rId2">
              <a:lum bright="-6000"/>
            </a:blip>
            <a:srcRect/>
            <a:stretch>
              <a:fillRect/>
            </a:stretch>
          </p:blipFill>
          <p:spPr>
            <a:xfrm>
              <a:off x="11907" y="5350"/>
              <a:ext cx="5436" cy="458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农家菜</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4040505" cy="929192"/>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4"/>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农家生活体验</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3098078" y="1497965"/>
            <a:ext cx="8537027" cy="4791075"/>
            <a:chOff x="4879" y="2359"/>
            <a:chExt cx="13444" cy="7545"/>
          </a:xfrm>
        </p:grpSpPr>
        <p:grpSp>
          <p:nvGrpSpPr>
            <p:cNvPr id="3" name="组合 2"/>
            <p:cNvGrpSpPr/>
            <p:nvPr/>
          </p:nvGrpSpPr>
          <p:grpSpPr>
            <a:xfrm>
              <a:off x="4879" y="2359"/>
              <a:ext cx="13444" cy="7545"/>
              <a:chOff x="1008" y="456"/>
              <a:chExt cx="17594" cy="9874"/>
            </a:xfrm>
          </p:grpSpPr>
          <p:sp>
            <p:nvSpPr>
              <p:cNvPr id="16" name="矩形 15"/>
              <p:cNvSpPr/>
              <p:nvPr/>
            </p:nvSpPr>
            <p:spPr>
              <a:xfrm>
                <a:off x="8874" y="456"/>
                <a:ext cx="9728" cy="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88.png488"/>
              <p:cNvPicPr>
                <a:picLocks noChangeAspect="1"/>
              </p:cNvPicPr>
              <p:nvPr/>
            </p:nvPicPr>
            <p:blipFill>
              <a:blip r:embed="rId1"/>
              <a:srcRect/>
              <a:stretch>
                <a:fillRect/>
              </a:stretch>
            </p:blipFill>
            <p:spPr>
              <a:xfrm>
                <a:off x="9510" y="902"/>
                <a:ext cx="8649" cy="5131"/>
              </a:xfrm>
              <a:prstGeom prst="rect">
                <a:avLst/>
              </a:prstGeom>
            </p:spPr>
          </p:pic>
          <p:sp>
            <p:nvSpPr>
              <p:cNvPr id="18" name="矩形 17"/>
              <p:cNvSpPr/>
              <p:nvPr/>
            </p:nvSpPr>
            <p:spPr>
              <a:xfrm>
                <a:off x="1008" y="4512"/>
                <a:ext cx="885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523" y="1097"/>
                <a:ext cx="9449"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87.png487"/>
              <p:cNvPicPr>
                <a:picLocks noChangeAspect="1" noChangeArrowheads="1"/>
              </p:cNvPicPr>
              <p:nvPr/>
            </p:nvPicPr>
            <p:blipFill>
              <a:blip r:embed="rId2"/>
              <a:srcRect/>
              <a:stretch>
                <a:fillRect/>
              </a:stretch>
            </p:blipFill>
            <p:spPr bwMode="auto">
              <a:xfrm>
                <a:off x="1467" y="4843"/>
                <a:ext cx="7864" cy="5156"/>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8814"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275" y="395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农家菜</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002" y="732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农家乐</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住宿餐饮</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154045" y="2041993"/>
            <a:ext cx="4067152" cy="3940342"/>
            <a:chOff x="4967" y="3216"/>
            <a:chExt cx="6404" cy="6205"/>
          </a:xfrm>
        </p:grpSpPr>
        <p:grpSp>
          <p:nvGrpSpPr>
            <p:cNvPr id="9" name="组合 8"/>
            <p:cNvGrpSpPr/>
            <p:nvPr/>
          </p:nvGrpSpPr>
          <p:grpSpPr>
            <a:xfrm>
              <a:off x="4967" y="3216"/>
              <a:ext cx="6404" cy="4978"/>
              <a:chOff x="9486" y="1821"/>
              <a:chExt cx="8662" cy="6731"/>
            </a:xfrm>
          </p:grpSpPr>
          <p:pic>
            <p:nvPicPr>
              <p:cNvPr id="10" name="图片 9" descr="D:\PPT图片\课件\490.png490"/>
              <p:cNvPicPr>
                <a:picLocks noChangeAspect="1"/>
              </p:cNvPicPr>
              <p:nvPr/>
            </p:nvPicPr>
            <p:blipFill>
              <a:blip r:embed="rId1"/>
              <a:srcRect/>
              <a:stretch>
                <a:fillRect/>
              </a:stretch>
            </p:blipFill>
            <p:spPr>
              <a:xfrm>
                <a:off x="9950" y="2234"/>
                <a:ext cx="8198" cy="6318"/>
              </a:xfrm>
              <a:prstGeom prst="rect">
                <a:avLst/>
              </a:prstGeom>
            </p:spPr>
          </p:pic>
          <p:sp>
            <p:nvSpPr>
              <p:cNvPr id="14" name="矩形 13"/>
              <p:cNvSpPr/>
              <p:nvPr/>
            </p:nvSpPr>
            <p:spPr>
              <a:xfrm>
                <a:off x="9486" y="1821"/>
                <a:ext cx="8191" cy="6257"/>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381" y="8405"/>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农家饭</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358505" y="1551305"/>
            <a:ext cx="2924175" cy="4606925"/>
            <a:chOff x="13236" y="3659"/>
            <a:chExt cx="3921" cy="6177"/>
          </a:xfrm>
        </p:grpSpPr>
        <p:grpSp>
          <p:nvGrpSpPr>
            <p:cNvPr id="13" name="组合 12"/>
            <p:cNvGrpSpPr/>
            <p:nvPr/>
          </p:nvGrpSpPr>
          <p:grpSpPr>
            <a:xfrm>
              <a:off x="13236" y="4736"/>
              <a:ext cx="3921" cy="5100"/>
              <a:chOff x="14545" y="4078"/>
              <a:chExt cx="3692" cy="4802"/>
            </a:xfrm>
          </p:grpSpPr>
          <p:sp>
            <p:nvSpPr>
              <p:cNvPr id="18" name="Rectangle 3"/>
              <p:cNvSpPr/>
              <p:nvPr/>
            </p:nvSpPr>
            <p:spPr>
              <a:xfrm>
                <a:off x="14545" y="4078"/>
                <a:ext cx="3692" cy="4802"/>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489.png489"/>
              <p:cNvPicPr>
                <a:picLocks noChangeAspect="1"/>
              </p:cNvPicPr>
              <p:nvPr/>
            </p:nvPicPr>
            <p:blipFill>
              <a:blip r:embed="rId2"/>
              <a:srcRect/>
              <a:stretch>
                <a:fillRect/>
              </a:stretch>
            </p:blipFill>
            <p:spPr>
              <a:xfrm>
                <a:off x="14829" y="4441"/>
                <a:ext cx="3124" cy="4076"/>
              </a:xfrm>
              <a:prstGeom prst="rect">
                <a:avLst/>
              </a:prstGeom>
            </p:spPr>
          </p:pic>
        </p:grpSp>
        <p:sp>
          <p:nvSpPr>
            <p:cNvPr id="15" name="文本框 14"/>
            <p:cNvSpPr txBox="1"/>
            <p:nvPr/>
          </p:nvSpPr>
          <p:spPr>
            <a:xfrm>
              <a:off x="13237" y="3659"/>
              <a:ext cx="3919" cy="865"/>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餐饮</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3175214" y="1687870"/>
            <a:ext cx="7920141" cy="4704675"/>
            <a:chOff x="5914" y="2186"/>
            <a:chExt cx="12473" cy="7409"/>
          </a:xfrm>
        </p:grpSpPr>
        <p:grpSp>
          <p:nvGrpSpPr>
            <p:cNvPr id="3" name="组合 2"/>
            <p:cNvGrpSpPr/>
            <p:nvPr/>
          </p:nvGrpSpPr>
          <p:grpSpPr>
            <a:xfrm>
              <a:off x="5914" y="2186"/>
              <a:ext cx="12473" cy="7409"/>
              <a:chOff x="1928" y="420"/>
              <a:chExt cx="16494" cy="9798"/>
            </a:xfrm>
          </p:grpSpPr>
          <p:sp>
            <p:nvSpPr>
              <p:cNvPr id="15" name="矩形 14"/>
              <p:cNvSpPr/>
              <p:nvPr/>
            </p:nvSpPr>
            <p:spPr>
              <a:xfrm>
                <a:off x="1928" y="420"/>
                <a:ext cx="8384" cy="63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2" descr="D:\PPT图片\课件\491.png491"/>
              <p:cNvPicPr>
                <a:picLocks noChangeAspect="1" noChangeArrowheads="1"/>
              </p:cNvPicPr>
              <p:nvPr/>
            </p:nvPicPr>
            <p:blipFill>
              <a:blip r:embed="rId1"/>
              <a:srcRect/>
              <a:stretch>
                <a:fillRect/>
              </a:stretch>
            </p:blipFill>
            <p:spPr bwMode="auto">
              <a:xfrm>
                <a:off x="2280" y="966"/>
                <a:ext cx="7497" cy="5340"/>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2632" y="1251"/>
                <a:ext cx="8159" cy="5779"/>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9700" y="4543"/>
                <a:ext cx="8722" cy="5675"/>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Picture 7" descr="D:\PPT图片\课件\492.png492"/>
              <p:cNvPicPr>
                <a:picLocks noChangeAspect="1" noChangeArrowheads="1"/>
              </p:cNvPicPr>
              <p:nvPr/>
            </p:nvPicPr>
            <p:blipFill>
              <a:blip r:embed="rId2"/>
              <a:srcRect/>
              <a:stretch>
                <a:fillRect/>
              </a:stretch>
            </p:blipFill>
            <p:spPr bwMode="auto">
              <a:xfrm>
                <a:off x="10132" y="5051"/>
                <a:ext cx="7859" cy="466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226" y="4308"/>
                <a:ext cx="8914" cy="5336"/>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900" y="7519"/>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野外烧烤</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3712" y="4110"/>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野外露宿</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野外活动</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7" name="直接连接符 6"/>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组团会务</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9" name="组合 18"/>
          <p:cNvGrpSpPr/>
          <p:nvPr/>
        </p:nvGrpSpPr>
        <p:grpSpPr>
          <a:xfrm>
            <a:off x="2950210" y="2777490"/>
            <a:ext cx="4180840" cy="3601720"/>
            <a:chOff x="4646" y="4374"/>
            <a:chExt cx="6584" cy="5672"/>
          </a:xfrm>
        </p:grpSpPr>
        <p:grpSp>
          <p:nvGrpSpPr>
            <p:cNvPr id="3" name="组合 2"/>
            <p:cNvGrpSpPr/>
            <p:nvPr/>
          </p:nvGrpSpPr>
          <p:grpSpPr>
            <a:xfrm>
              <a:off x="4646" y="5624"/>
              <a:ext cx="6584" cy="4422"/>
              <a:chOff x="6028" y="4799"/>
              <a:chExt cx="7022" cy="4716"/>
            </a:xfrm>
          </p:grpSpPr>
          <p:sp>
            <p:nvSpPr>
              <p:cNvPr id="11" name="Rectangle 3"/>
              <p:cNvSpPr/>
              <p:nvPr/>
            </p:nvSpPr>
            <p:spPr>
              <a:xfrm>
                <a:off x="6028" y="4799"/>
                <a:ext cx="7022" cy="471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15" name="图片 14" descr="D:\PPT图片\课件\493.png493"/>
              <p:cNvPicPr>
                <a:picLocks noChangeAspect="1"/>
              </p:cNvPicPr>
              <p:nvPr/>
            </p:nvPicPr>
            <p:blipFill>
              <a:blip r:embed="rId1"/>
              <a:srcRect/>
              <a:stretch>
                <a:fillRect/>
              </a:stretch>
            </p:blipFill>
            <p:spPr>
              <a:xfrm>
                <a:off x="6375" y="5172"/>
                <a:ext cx="6327" cy="3971"/>
              </a:xfrm>
              <a:prstGeom prst="rect">
                <a:avLst/>
              </a:prstGeom>
            </p:spPr>
          </p:pic>
        </p:grpSp>
        <p:sp>
          <p:nvSpPr>
            <p:cNvPr id="16" name="文本框 15"/>
            <p:cNvSpPr txBox="1"/>
            <p:nvPr/>
          </p:nvSpPr>
          <p:spPr>
            <a:xfrm>
              <a:off x="5979" y="437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组团观光</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8" name="组合 17"/>
          <p:cNvGrpSpPr/>
          <p:nvPr/>
        </p:nvGrpSpPr>
        <p:grpSpPr>
          <a:xfrm>
            <a:off x="7545705" y="1752600"/>
            <a:ext cx="3942080" cy="3589655"/>
            <a:chOff x="12011" y="2692"/>
            <a:chExt cx="6208" cy="5653"/>
          </a:xfrm>
        </p:grpSpPr>
        <p:grpSp>
          <p:nvGrpSpPr>
            <p:cNvPr id="4" name="组合 3"/>
            <p:cNvGrpSpPr/>
            <p:nvPr/>
          </p:nvGrpSpPr>
          <p:grpSpPr>
            <a:xfrm>
              <a:off x="12011" y="2692"/>
              <a:ext cx="6208" cy="4395"/>
              <a:chOff x="6680" y="4803"/>
              <a:chExt cx="6208" cy="4395"/>
            </a:xfrm>
          </p:grpSpPr>
          <p:sp>
            <p:nvSpPr>
              <p:cNvPr id="5" name="Rectangle 3"/>
              <p:cNvSpPr/>
              <p:nvPr/>
            </p:nvSpPr>
            <p:spPr>
              <a:xfrm>
                <a:off x="6680" y="4803"/>
                <a:ext cx="6208" cy="439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6" name="图片 5" descr="D:\PPT图片\课件\494.png494"/>
              <p:cNvPicPr>
                <a:picLocks noChangeAspect="1"/>
              </p:cNvPicPr>
              <p:nvPr/>
            </p:nvPicPr>
            <p:blipFill>
              <a:blip r:embed="rId2"/>
              <a:srcRect/>
              <a:stretch>
                <a:fillRect/>
              </a:stretch>
            </p:blipFill>
            <p:spPr>
              <a:xfrm>
                <a:off x="6873" y="5098"/>
                <a:ext cx="5821" cy="3804"/>
              </a:xfrm>
              <a:prstGeom prst="rect">
                <a:avLst/>
              </a:prstGeom>
            </p:spPr>
          </p:pic>
        </p:grpSp>
        <p:sp>
          <p:nvSpPr>
            <p:cNvPr id="17" name="文本框 16"/>
            <p:cNvSpPr txBox="1"/>
            <p:nvPr/>
          </p:nvSpPr>
          <p:spPr>
            <a:xfrm>
              <a:off x="13268" y="7329"/>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组团会务</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组团会务</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pic>
        <p:nvPicPr>
          <p:cNvPr id="3" name="图片占位符 2" descr="D:\PPT图片\课件\495.png495"/>
          <p:cNvPicPr>
            <a:picLocks noGrp="1" noChangeAspect="1"/>
          </p:cNvPicPr>
          <p:nvPr>
            <p:ph type="pic" sz="quarter" idx="13"/>
          </p:nvPr>
        </p:nvPicPr>
        <p:blipFill>
          <a:blip r:embed="rId1">
            <a:lum bright="-6000"/>
          </a:blip>
          <a:srcRect/>
          <a:stretch>
            <a:fillRect/>
          </a:stretch>
        </p:blipFill>
        <p:spPr>
          <a:xfrm>
            <a:off x="3140075" y="2378075"/>
            <a:ext cx="3766185" cy="26022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文本框 7"/>
          <p:cNvSpPr txBox="1"/>
          <p:nvPr/>
        </p:nvSpPr>
        <p:spPr>
          <a:xfrm>
            <a:off x="3778885" y="5160010"/>
            <a:ext cx="2488565" cy="645160"/>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休闲度假</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nvGrpSpPr>
          <p:cNvPr id="18" name="组合 17"/>
          <p:cNvGrpSpPr/>
          <p:nvPr/>
        </p:nvGrpSpPr>
        <p:grpSpPr>
          <a:xfrm>
            <a:off x="7463155" y="2585085"/>
            <a:ext cx="3879215" cy="3695700"/>
            <a:chOff x="11571" y="4035"/>
            <a:chExt cx="6109" cy="5820"/>
          </a:xfrm>
        </p:grpSpPr>
        <p:pic>
          <p:nvPicPr>
            <p:cNvPr id="4" name="图片占位符 9" descr="D:\PPT图片\课件\496.png496"/>
            <p:cNvPicPr>
              <a:picLocks noGrp="1" noChangeAspect="1"/>
            </p:cNvPicPr>
            <p:nvPr/>
          </p:nvPicPr>
          <p:blipFill>
            <a:blip r:embed="rId2">
              <a:lum bright="-6000"/>
            </a:blip>
            <a:srcRect/>
            <a:stretch>
              <a:fillRect/>
            </a:stretch>
          </p:blipFill>
          <p:spPr>
            <a:xfrm>
              <a:off x="11571" y="5435"/>
              <a:ext cx="6109" cy="44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12805" y="4035"/>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乐趣横生</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4040505" cy="929192"/>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866" y="3004"/>
              <a:ext cx="4622" cy="4564"/>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农家住宿体验</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2" name="组合 11"/>
          <p:cNvGrpSpPr/>
          <p:nvPr/>
        </p:nvGrpSpPr>
        <p:grpSpPr>
          <a:xfrm>
            <a:off x="3086648" y="1497965"/>
            <a:ext cx="8537027" cy="4791075"/>
            <a:chOff x="4879" y="2359"/>
            <a:chExt cx="13444" cy="7545"/>
          </a:xfrm>
        </p:grpSpPr>
        <p:grpSp>
          <p:nvGrpSpPr>
            <p:cNvPr id="3" name="组合 2"/>
            <p:cNvGrpSpPr/>
            <p:nvPr/>
          </p:nvGrpSpPr>
          <p:grpSpPr>
            <a:xfrm>
              <a:off x="4879" y="2359"/>
              <a:ext cx="13444" cy="7545"/>
              <a:chOff x="1008" y="456"/>
              <a:chExt cx="17594" cy="9874"/>
            </a:xfrm>
          </p:grpSpPr>
          <p:sp>
            <p:nvSpPr>
              <p:cNvPr id="16" name="矩形 15"/>
              <p:cNvSpPr/>
              <p:nvPr/>
            </p:nvSpPr>
            <p:spPr>
              <a:xfrm>
                <a:off x="8874" y="456"/>
                <a:ext cx="9728" cy="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图片 16" descr="D:\PPT图片\课件\498.png498"/>
              <p:cNvPicPr>
                <a:picLocks noChangeAspect="1"/>
              </p:cNvPicPr>
              <p:nvPr/>
            </p:nvPicPr>
            <p:blipFill>
              <a:blip r:embed="rId1"/>
              <a:srcRect r="-791"/>
              <a:stretch>
                <a:fillRect/>
              </a:stretch>
            </p:blipFill>
            <p:spPr>
              <a:xfrm>
                <a:off x="9492" y="700"/>
                <a:ext cx="8666" cy="5519"/>
              </a:xfrm>
              <a:prstGeom prst="rect">
                <a:avLst/>
              </a:prstGeom>
            </p:spPr>
          </p:pic>
          <p:sp>
            <p:nvSpPr>
              <p:cNvPr id="18" name="矩形 17"/>
              <p:cNvSpPr/>
              <p:nvPr/>
            </p:nvSpPr>
            <p:spPr>
              <a:xfrm>
                <a:off x="1008" y="4512"/>
                <a:ext cx="8854" cy="5818"/>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523" y="1097"/>
                <a:ext cx="9449" cy="5617"/>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Picture 2" descr="D:\PPT图片\课件\497.png497"/>
              <p:cNvPicPr>
                <a:picLocks noChangeAspect="1" noChangeArrowheads="1"/>
              </p:cNvPicPr>
              <p:nvPr/>
            </p:nvPicPr>
            <p:blipFill>
              <a:blip r:embed="rId2"/>
              <a:srcRect/>
              <a:stretch>
                <a:fillRect/>
              </a:stretch>
            </p:blipFill>
            <p:spPr bwMode="auto">
              <a:xfrm>
                <a:off x="1558" y="4856"/>
                <a:ext cx="7934" cy="5131"/>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356" y="4233"/>
                <a:ext cx="8814" cy="5510"/>
              </a:xfrm>
              <a:prstGeom prst="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6275" y="395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特色木屋</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sp>
          <p:nvSpPr>
            <p:cNvPr id="7" name="文本框 6"/>
            <p:cNvSpPr txBox="1"/>
            <p:nvPr/>
          </p:nvSpPr>
          <p:spPr>
            <a:xfrm>
              <a:off x="12475" y="7329"/>
              <a:ext cx="499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木屋体验住宿</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sym typeface="+mn-ea"/>
                </a:rPr>
                <a:t>项目运作</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622550" y="361315"/>
            <a:ext cx="2936240" cy="929005"/>
            <a:chOff x="2546" y="2288"/>
            <a:chExt cx="5263" cy="6001"/>
          </a:xfrm>
        </p:grpSpPr>
        <p:grpSp>
          <p:nvGrpSpPr>
            <p:cNvPr id="10" name="组合 9"/>
            <p:cNvGrpSpPr/>
            <p:nvPr/>
          </p:nvGrpSpPr>
          <p:grpSpPr>
            <a:xfrm>
              <a:off x="2546" y="2288"/>
              <a:ext cx="5263" cy="6001"/>
              <a:chOff x="2850" y="469"/>
              <a:chExt cx="1745" cy="9968"/>
            </a:xfrm>
          </p:grpSpPr>
          <p:cxnSp>
            <p:nvCxnSpPr>
              <p:cNvPr id="7" name="直接连接符 6"/>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866" y="3152"/>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文体活动</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9" name="组合 18"/>
          <p:cNvGrpSpPr/>
          <p:nvPr/>
        </p:nvGrpSpPr>
        <p:grpSpPr>
          <a:xfrm>
            <a:off x="2950210" y="2777490"/>
            <a:ext cx="4180840" cy="3601720"/>
            <a:chOff x="4646" y="4374"/>
            <a:chExt cx="6584" cy="5672"/>
          </a:xfrm>
        </p:grpSpPr>
        <p:grpSp>
          <p:nvGrpSpPr>
            <p:cNvPr id="3" name="组合 2"/>
            <p:cNvGrpSpPr/>
            <p:nvPr/>
          </p:nvGrpSpPr>
          <p:grpSpPr>
            <a:xfrm>
              <a:off x="4646" y="5624"/>
              <a:ext cx="6584" cy="4422"/>
              <a:chOff x="6028" y="4799"/>
              <a:chExt cx="7022" cy="4716"/>
            </a:xfrm>
          </p:grpSpPr>
          <p:sp>
            <p:nvSpPr>
              <p:cNvPr id="11" name="Rectangle 3"/>
              <p:cNvSpPr/>
              <p:nvPr/>
            </p:nvSpPr>
            <p:spPr>
              <a:xfrm>
                <a:off x="6028" y="4799"/>
                <a:ext cx="7022" cy="471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15" name="图片 14" descr="D:\PPT图片\课件\499.png499"/>
              <p:cNvPicPr>
                <a:picLocks noChangeAspect="1"/>
              </p:cNvPicPr>
              <p:nvPr/>
            </p:nvPicPr>
            <p:blipFill>
              <a:blip r:embed="rId1"/>
              <a:srcRect/>
              <a:stretch>
                <a:fillRect/>
              </a:stretch>
            </p:blipFill>
            <p:spPr>
              <a:xfrm>
                <a:off x="6492" y="5184"/>
                <a:ext cx="6093" cy="3945"/>
              </a:xfrm>
              <a:prstGeom prst="rect">
                <a:avLst/>
              </a:prstGeom>
            </p:spPr>
          </p:pic>
        </p:grpSp>
        <p:sp>
          <p:nvSpPr>
            <p:cNvPr id="16" name="文本框 15"/>
            <p:cNvSpPr txBox="1"/>
            <p:nvPr/>
          </p:nvSpPr>
          <p:spPr>
            <a:xfrm>
              <a:off x="5979" y="4374"/>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棋牌</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8" name="组合 17"/>
          <p:cNvGrpSpPr/>
          <p:nvPr/>
        </p:nvGrpSpPr>
        <p:grpSpPr>
          <a:xfrm>
            <a:off x="7545705" y="1752600"/>
            <a:ext cx="3942080" cy="3589655"/>
            <a:chOff x="12011" y="2692"/>
            <a:chExt cx="6208" cy="5653"/>
          </a:xfrm>
        </p:grpSpPr>
        <p:grpSp>
          <p:nvGrpSpPr>
            <p:cNvPr id="4" name="组合 3"/>
            <p:cNvGrpSpPr/>
            <p:nvPr/>
          </p:nvGrpSpPr>
          <p:grpSpPr>
            <a:xfrm>
              <a:off x="12011" y="2692"/>
              <a:ext cx="6208" cy="4395"/>
              <a:chOff x="6680" y="4803"/>
              <a:chExt cx="6208" cy="4395"/>
            </a:xfrm>
          </p:grpSpPr>
          <p:sp>
            <p:nvSpPr>
              <p:cNvPr id="5" name="Rectangle 3"/>
              <p:cNvSpPr/>
              <p:nvPr/>
            </p:nvSpPr>
            <p:spPr>
              <a:xfrm>
                <a:off x="6680" y="4803"/>
                <a:ext cx="6208" cy="439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6" name="图片 5" descr="D:\PPT图片\课件\500.png500"/>
              <p:cNvPicPr>
                <a:picLocks noChangeAspect="1"/>
              </p:cNvPicPr>
              <p:nvPr/>
            </p:nvPicPr>
            <p:blipFill>
              <a:blip r:embed="rId2"/>
              <a:srcRect/>
              <a:stretch>
                <a:fillRect/>
              </a:stretch>
            </p:blipFill>
            <p:spPr>
              <a:xfrm>
                <a:off x="7057" y="5098"/>
                <a:ext cx="5454" cy="3804"/>
              </a:xfrm>
              <a:prstGeom prst="rect">
                <a:avLst/>
              </a:prstGeom>
            </p:spPr>
          </p:pic>
        </p:grpSp>
        <p:sp>
          <p:nvSpPr>
            <p:cNvPr id="17" name="文本框 16"/>
            <p:cNvSpPr txBox="1"/>
            <p:nvPr/>
          </p:nvSpPr>
          <p:spPr>
            <a:xfrm>
              <a:off x="13268" y="7329"/>
              <a:ext cx="3640"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乒乓球</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文体活动</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001445" y="2041993"/>
            <a:ext cx="4150261" cy="3432955"/>
            <a:chOff x="4727" y="3216"/>
            <a:chExt cx="6535" cy="5406"/>
          </a:xfrm>
        </p:grpSpPr>
        <p:grpSp>
          <p:nvGrpSpPr>
            <p:cNvPr id="9" name="组合 8"/>
            <p:cNvGrpSpPr/>
            <p:nvPr/>
          </p:nvGrpSpPr>
          <p:grpSpPr>
            <a:xfrm>
              <a:off x="4727" y="3216"/>
              <a:ext cx="6535" cy="4066"/>
              <a:chOff x="9161" y="1821"/>
              <a:chExt cx="8839" cy="5498"/>
            </a:xfrm>
          </p:grpSpPr>
          <p:pic>
            <p:nvPicPr>
              <p:cNvPr id="10" name="图片 9" descr="D:\PPT图片\课件\502.png502"/>
              <p:cNvPicPr>
                <a:picLocks noChangeAspect="1"/>
              </p:cNvPicPr>
              <p:nvPr/>
            </p:nvPicPr>
            <p:blipFill>
              <a:blip r:embed="rId1"/>
              <a:srcRect/>
              <a:stretch>
                <a:fillRect/>
              </a:stretch>
            </p:blipFill>
            <p:spPr>
              <a:xfrm>
                <a:off x="9161" y="2436"/>
                <a:ext cx="8839" cy="4508"/>
              </a:xfrm>
              <a:prstGeom prst="rect">
                <a:avLst/>
              </a:prstGeom>
            </p:spPr>
          </p:pic>
          <p:sp>
            <p:nvSpPr>
              <p:cNvPr id="14" name="矩形 13"/>
              <p:cNvSpPr/>
              <p:nvPr/>
            </p:nvSpPr>
            <p:spPr>
              <a:xfrm>
                <a:off x="9486" y="1821"/>
                <a:ext cx="8191" cy="5498"/>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272" y="7606"/>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沙滩排球</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358505" y="1793696"/>
            <a:ext cx="2924175" cy="4180766"/>
            <a:chOff x="13236" y="3984"/>
            <a:chExt cx="3921" cy="5606"/>
          </a:xfrm>
        </p:grpSpPr>
        <p:grpSp>
          <p:nvGrpSpPr>
            <p:cNvPr id="13" name="组合 12"/>
            <p:cNvGrpSpPr/>
            <p:nvPr/>
          </p:nvGrpSpPr>
          <p:grpSpPr>
            <a:xfrm>
              <a:off x="13236" y="4953"/>
              <a:ext cx="3921" cy="4637"/>
              <a:chOff x="14545" y="4282"/>
              <a:chExt cx="3692" cy="4366"/>
            </a:xfrm>
          </p:grpSpPr>
          <p:sp>
            <p:nvSpPr>
              <p:cNvPr id="18" name="Rectangle 3"/>
              <p:cNvSpPr/>
              <p:nvPr/>
            </p:nvSpPr>
            <p:spPr>
              <a:xfrm>
                <a:off x="14545" y="4282"/>
                <a:ext cx="3692" cy="436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501.png501"/>
              <p:cNvPicPr>
                <a:picLocks noChangeAspect="1"/>
              </p:cNvPicPr>
              <p:nvPr/>
            </p:nvPicPr>
            <p:blipFill>
              <a:blip r:embed="rId2"/>
              <a:srcRect/>
              <a:stretch>
                <a:fillRect/>
              </a:stretch>
            </p:blipFill>
            <p:spPr>
              <a:xfrm>
                <a:off x="14760" y="4585"/>
                <a:ext cx="3262" cy="3786"/>
              </a:xfrm>
              <a:prstGeom prst="rect">
                <a:avLst/>
              </a:prstGeom>
            </p:spPr>
          </p:pic>
        </p:grpSp>
        <p:sp>
          <p:nvSpPr>
            <p:cNvPr id="15" name="文本框 14"/>
            <p:cNvSpPr txBox="1"/>
            <p:nvPr/>
          </p:nvSpPr>
          <p:spPr>
            <a:xfrm>
              <a:off x="13237" y="3984"/>
              <a:ext cx="3919" cy="865"/>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攀岩</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45" y="1520825"/>
            <a:ext cx="12225020" cy="3816350"/>
            <a:chOff x="-27" y="2395"/>
            <a:chExt cx="19252" cy="6010"/>
          </a:xfrm>
        </p:grpSpPr>
        <p:sp>
          <p:nvSpPr>
            <p:cNvPr id="4" name="矩形 3"/>
            <p:cNvSpPr/>
            <p:nvPr/>
          </p:nvSpPr>
          <p:spPr>
            <a:xfrm>
              <a:off x="-27" y="3064"/>
              <a:ext cx="19253" cy="4673"/>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rot="0">
              <a:off x="793" y="2395"/>
              <a:ext cx="3209" cy="601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项目简介</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p:nvPr/>
        </p:nvGrpSpPr>
        <p:grpSpPr>
          <a:xfrm>
            <a:off x="3000375" y="1358900"/>
            <a:ext cx="8920480" cy="2932430"/>
            <a:chOff x="11504" y="4407"/>
            <a:chExt cx="14048" cy="4618"/>
          </a:xfrm>
        </p:grpSpPr>
        <p:sp>
          <p:nvSpPr>
            <p:cNvPr id="5" name="文本框 4"/>
            <p:cNvSpPr txBox="1"/>
            <p:nvPr/>
          </p:nvSpPr>
          <p:spPr>
            <a:xfrm>
              <a:off x="11504" y="4407"/>
              <a:ext cx="9311" cy="1113"/>
            </a:xfrm>
            <a:prstGeom prst="rect">
              <a:avLst/>
            </a:prstGeom>
            <a:noFill/>
          </p:spPr>
          <p:txBody>
            <a:bodyPr wrap="none" rtlCol="0" anchor="t">
              <a:spAutoFit/>
            </a:bodyPr>
            <a:p>
              <a:pPr algn="l"/>
              <a:r>
                <a:rPr lang="en-US" altLang="zh-CN" sz="4000" b="1" dirty="0">
                  <a:solidFill>
                    <a:schemeClr val="tx1"/>
                  </a:solidFill>
                  <a:latin typeface="汉仪良品线简" panose="00020600040101010101" charset="-122"/>
                  <a:ea typeface="汉仪良品线简" panose="00020600040101010101" charset="-122"/>
                  <a:sym typeface="+mn-ea"/>
                </a:rPr>
                <a:t>观光农业产生的时代背景:</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sp>
          <p:nvSpPr>
            <p:cNvPr id="14" name="矩形 259"/>
            <p:cNvSpPr>
              <a:spLocks noChangeArrowheads="1"/>
            </p:cNvSpPr>
            <p:nvPr/>
          </p:nvSpPr>
          <p:spPr bwMode="auto">
            <a:xfrm>
              <a:off x="11504" y="5392"/>
              <a:ext cx="14048" cy="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fontAlgn="base">
                <a:lnSpc>
                  <a:spcPct val="120000"/>
                </a:lnSpc>
                <a:spcBef>
                  <a:spcPts val="0"/>
                </a:spcBef>
                <a:spcAft>
                  <a:spcPct val="0"/>
                </a:spcAft>
                <a:buClrTx/>
                <a:buSzTx/>
                <a:buFont typeface="Arial" panose="020B0604020202020204" pitchFamily="34" charset="0"/>
                <a:buNone/>
                <a:defRPr/>
              </a:pPr>
              <a:r>
                <a:rPr kumimoji="0" sz="2000" i="0" u="none" strike="noStrike" kern="1200" cap="all" spc="0" normalizeH="0" baseline="0" noProof="0" dirty="0">
                  <a:ln>
                    <a:noFill/>
                  </a:ln>
                  <a:solidFill>
                    <a:schemeClr val="bg1"/>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观光农业是一种以农业和农村为载体的新型生态旅游业。近年来，伴随全球农业的产业化发展，人们发现，现代农业不仅具有生产性功能，还具有改善生态环境质量，为人们提供观光、休闲、度假的生活性功能。随着收入的增加，闲暇时间的增多，生活节奏的加快以及竞争的日益激烈，人们渴望多样化的旅游，尤其希望能在典型的农村环境中放松自己。于是，农业与旅游业边缘交叉的新型产业——观光农业应运而生。</a:t>
              </a:r>
              <a:endParaRPr kumimoji="0" lang="en-US" altLang="zh-CN" sz="2000" i="0" u="none" strike="noStrike" kern="1200" cap="all" spc="0" normalizeH="0" baseline="0" noProof="0" dirty="0">
                <a:ln>
                  <a:noFill/>
                </a:ln>
                <a:solidFill>
                  <a:schemeClr val="bg1"/>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grpSp>
      <p:pic>
        <p:nvPicPr>
          <p:cNvPr id="10" name="图片占位符 9" descr="D:\PPT图片\课件\424.png424"/>
          <p:cNvPicPr>
            <a:picLocks noGrp="1" noChangeAspect="1"/>
          </p:cNvPicPr>
          <p:nvPr>
            <p:ph type="pic" sz="quarter" idx="13"/>
          </p:nvPr>
        </p:nvPicPr>
        <p:blipFill>
          <a:blip r:embed="rId1">
            <a:lum bright="-6000"/>
          </a:blip>
          <a:srcRect/>
          <a:stretch>
            <a:fillRect/>
          </a:stretch>
        </p:blipFill>
        <p:spPr>
          <a:xfrm>
            <a:off x="7992745" y="4293870"/>
            <a:ext cx="3415665" cy="20656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文体活动</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154045" y="2041993"/>
            <a:ext cx="3985453" cy="3583456"/>
            <a:chOff x="4967" y="3216"/>
            <a:chExt cx="6275" cy="5643"/>
          </a:xfrm>
        </p:grpSpPr>
        <p:grpSp>
          <p:nvGrpSpPr>
            <p:cNvPr id="9" name="组合 8"/>
            <p:cNvGrpSpPr/>
            <p:nvPr/>
          </p:nvGrpSpPr>
          <p:grpSpPr>
            <a:xfrm>
              <a:off x="4967" y="3216"/>
              <a:ext cx="6275" cy="4430"/>
              <a:chOff x="9486" y="1821"/>
              <a:chExt cx="8488" cy="5990"/>
            </a:xfrm>
          </p:grpSpPr>
          <p:pic>
            <p:nvPicPr>
              <p:cNvPr id="10" name="图片 9" descr="D:\PPT图片\课件\504.png504"/>
              <p:cNvPicPr>
                <a:picLocks noChangeAspect="1"/>
              </p:cNvPicPr>
              <p:nvPr/>
            </p:nvPicPr>
            <p:blipFill>
              <a:blip r:embed="rId1"/>
              <a:srcRect/>
              <a:stretch>
                <a:fillRect/>
              </a:stretch>
            </p:blipFill>
            <p:spPr>
              <a:xfrm>
                <a:off x="9831" y="2297"/>
                <a:ext cx="8143" cy="5514"/>
              </a:xfrm>
              <a:prstGeom prst="rect">
                <a:avLst/>
              </a:prstGeom>
            </p:spPr>
          </p:pic>
          <p:sp>
            <p:nvSpPr>
              <p:cNvPr id="14" name="矩形 13"/>
              <p:cNvSpPr/>
              <p:nvPr/>
            </p:nvSpPr>
            <p:spPr>
              <a:xfrm>
                <a:off x="9486" y="1821"/>
                <a:ext cx="8191" cy="5498"/>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036" y="7843"/>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游泳</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358505" y="1793696"/>
            <a:ext cx="2924175" cy="4180766"/>
            <a:chOff x="13236" y="3984"/>
            <a:chExt cx="3921" cy="5606"/>
          </a:xfrm>
        </p:grpSpPr>
        <p:grpSp>
          <p:nvGrpSpPr>
            <p:cNvPr id="13" name="组合 12"/>
            <p:cNvGrpSpPr/>
            <p:nvPr/>
          </p:nvGrpSpPr>
          <p:grpSpPr>
            <a:xfrm>
              <a:off x="13236" y="4953"/>
              <a:ext cx="3921" cy="4637"/>
              <a:chOff x="14545" y="4282"/>
              <a:chExt cx="3692" cy="4366"/>
            </a:xfrm>
          </p:grpSpPr>
          <p:sp>
            <p:nvSpPr>
              <p:cNvPr id="18" name="Rectangle 3"/>
              <p:cNvSpPr/>
              <p:nvPr/>
            </p:nvSpPr>
            <p:spPr>
              <a:xfrm>
                <a:off x="14545" y="4282"/>
                <a:ext cx="3692" cy="436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503.png503"/>
              <p:cNvPicPr>
                <a:picLocks noChangeAspect="1"/>
              </p:cNvPicPr>
              <p:nvPr/>
            </p:nvPicPr>
            <p:blipFill>
              <a:blip r:embed="rId2"/>
              <a:srcRect/>
              <a:stretch>
                <a:fillRect/>
              </a:stretch>
            </p:blipFill>
            <p:spPr>
              <a:xfrm>
                <a:off x="14859" y="4585"/>
                <a:ext cx="3063" cy="3786"/>
              </a:xfrm>
              <a:prstGeom prst="rect">
                <a:avLst/>
              </a:prstGeom>
            </p:spPr>
          </p:pic>
        </p:grpSp>
        <p:sp>
          <p:nvSpPr>
            <p:cNvPr id="15" name="文本框 14"/>
            <p:cNvSpPr txBox="1"/>
            <p:nvPr/>
          </p:nvSpPr>
          <p:spPr>
            <a:xfrm>
              <a:off x="13237" y="3984"/>
              <a:ext cx="3919" cy="865"/>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阳光浴场</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劳动乐趣</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22550" y="361315"/>
            <a:ext cx="2936240" cy="929005"/>
            <a:chOff x="2546" y="2288"/>
            <a:chExt cx="5263" cy="6001"/>
          </a:xfrm>
        </p:grpSpPr>
        <p:grpSp>
          <p:nvGrpSpPr>
            <p:cNvPr id="4" name="组合 3"/>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866" y="3004"/>
              <a:ext cx="4622" cy="4565"/>
            </a:xfrm>
            <a:prstGeom prst="rect">
              <a:avLst/>
            </a:prstGeom>
            <a:noFill/>
          </p:spPr>
          <p:txBody>
            <a:bodyPr wrap="square" rtlCol="0">
              <a:spAutoFit/>
            </a:bodyPr>
            <a:p>
              <a:pPr algn="ctr" fontAlgn="auto">
                <a:lnSpc>
                  <a:spcPct val="100000"/>
                </a:lnSpc>
              </a:pPr>
              <a:r>
                <a:rPr lang="en-US" altLang="zh-CN" sz="4000" b="1" dirty="0">
                  <a:solidFill>
                    <a:schemeClr val="tx1"/>
                  </a:solidFill>
                  <a:latin typeface="汉仪良品线简" panose="00020600040101010101" charset="-122"/>
                  <a:ea typeface="汉仪良品线简" panose="00020600040101010101" charset="-122"/>
                  <a:sym typeface="+mn-ea"/>
                </a:rPr>
                <a:t>养生圣地</a:t>
              </a:r>
              <a:endParaRPr lang="en-US" altLang="zh-CN" sz="40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a:off x="3346556" y="2041993"/>
            <a:ext cx="3783081" cy="3583456"/>
            <a:chOff x="5270" y="3216"/>
            <a:chExt cx="5956" cy="5643"/>
          </a:xfrm>
        </p:grpSpPr>
        <p:grpSp>
          <p:nvGrpSpPr>
            <p:cNvPr id="9" name="组合 8"/>
            <p:cNvGrpSpPr/>
            <p:nvPr/>
          </p:nvGrpSpPr>
          <p:grpSpPr>
            <a:xfrm>
              <a:off x="5270" y="3216"/>
              <a:ext cx="5956" cy="4627"/>
              <a:chOff x="9896" y="1821"/>
              <a:chExt cx="8057" cy="6256"/>
            </a:xfrm>
          </p:grpSpPr>
          <p:pic>
            <p:nvPicPr>
              <p:cNvPr id="10" name="图片 9" descr="D:\PPT图片\课件\505.png505"/>
              <p:cNvPicPr>
                <a:picLocks noChangeAspect="1"/>
              </p:cNvPicPr>
              <p:nvPr/>
            </p:nvPicPr>
            <p:blipFill>
              <a:blip r:embed="rId1"/>
              <a:srcRect/>
              <a:stretch>
                <a:fillRect/>
              </a:stretch>
            </p:blipFill>
            <p:spPr>
              <a:xfrm>
                <a:off x="10150" y="2166"/>
                <a:ext cx="7803" cy="5911"/>
              </a:xfrm>
              <a:prstGeom prst="rect">
                <a:avLst/>
              </a:prstGeom>
            </p:spPr>
          </p:pic>
          <p:sp>
            <p:nvSpPr>
              <p:cNvPr id="14" name="矩形 13"/>
              <p:cNvSpPr/>
              <p:nvPr/>
            </p:nvSpPr>
            <p:spPr>
              <a:xfrm>
                <a:off x="9896" y="1821"/>
                <a:ext cx="7782" cy="5498"/>
              </a:xfrm>
              <a:prstGeom prst="rect">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12" name="文本框 11"/>
            <p:cNvSpPr txBox="1"/>
            <p:nvPr/>
          </p:nvSpPr>
          <p:spPr>
            <a:xfrm>
              <a:off x="6036" y="7843"/>
              <a:ext cx="3919" cy="1016"/>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养老院</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grpSp>
        <p:nvGrpSpPr>
          <p:cNvPr id="17" name="组合 16"/>
          <p:cNvGrpSpPr/>
          <p:nvPr/>
        </p:nvGrpSpPr>
        <p:grpSpPr>
          <a:xfrm>
            <a:off x="8358505" y="1793696"/>
            <a:ext cx="2924175" cy="4180766"/>
            <a:chOff x="13236" y="3984"/>
            <a:chExt cx="3921" cy="5606"/>
          </a:xfrm>
        </p:grpSpPr>
        <p:grpSp>
          <p:nvGrpSpPr>
            <p:cNvPr id="13" name="组合 12"/>
            <p:cNvGrpSpPr/>
            <p:nvPr/>
          </p:nvGrpSpPr>
          <p:grpSpPr>
            <a:xfrm>
              <a:off x="13236" y="4953"/>
              <a:ext cx="3921" cy="4637"/>
              <a:chOff x="14545" y="4282"/>
              <a:chExt cx="3692" cy="4366"/>
            </a:xfrm>
          </p:grpSpPr>
          <p:sp>
            <p:nvSpPr>
              <p:cNvPr id="18" name="Rectangle 3"/>
              <p:cNvSpPr/>
              <p:nvPr/>
            </p:nvSpPr>
            <p:spPr>
              <a:xfrm>
                <a:off x="14545" y="4282"/>
                <a:ext cx="3692" cy="436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80"/>
              </a:p>
            </p:txBody>
          </p:sp>
          <p:pic>
            <p:nvPicPr>
              <p:cNvPr id="21" name="图片 20" descr="D:\PPT图片\课件\506.png506"/>
              <p:cNvPicPr>
                <a:picLocks noChangeAspect="1"/>
              </p:cNvPicPr>
              <p:nvPr/>
            </p:nvPicPr>
            <p:blipFill>
              <a:blip r:embed="rId2"/>
              <a:srcRect/>
              <a:stretch>
                <a:fillRect/>
              </a:stretch>
            </p:blipFill>
            <p:spPr>
              <a:xfrm>
                <a:off x="14859" y="4725"/>
                <a:ext cx="3063" cy="3507"/>
              </a:xfrm>
              <a:prstGeom prst="rect">
                <a:avLst/>
              </a:prstGeom>
            </p:spPr>
          </p:pic>
        </p:grpSp>
        <p:sp>
          <p:nvSpPr>
            <p:cNvPr id="15" name="文本框 14"/>
            <p:cNvSpPr txBox="1"/>
            <p:nvPr/>
          </p:nvSpPr>
          <p:spPr>
            <a:xfrm>
              <a:off x="13237" y="3984"/>
              <a:ext cx="3919" cy="865"/>
            </a:xfrm>
            <a:prstGeom prst="rect">
              <a:avLst/>
            </a:prstGeom>
            <a:noFill/>
          </p:spPr>
          <p:txBody>
            <a:bodyPr wrap="square" rtlCol="0">
              <a:spAutoFit/>
            </a:bodyPr>
            <a:p>
              <a:pPr algn="ctr" fontAlgn="auto">
                <a:lnSpc>
                  <a:spcPct val="100000"/>
                </a:lnSpc>
              </a:pPr>
              <a:r>
                <a:rPr lang="en-US" altLang="zh-CN" sz="3600" b="1" dirty="0">
                  <a:solidFill>
                    <a:schemeClr val="tx1"/>
                  </a:solidFill>
                  <a:latin typeface="汉仪良品线简" panose="00020600040101010101" charset="-122"/>
                  <a:ea typeface="汉仪良品线简" panose="00020600040101010101" charset="-122"/>
                  <a:sym typeface="+mn-ea"/>
                </a:rPr>
                <a:t>金婚纪念</a:t>
              </a:r>
              <a:endParaRPr lang="en-US" altLang="zh-CN" sz="3600" b="1" dirty="0">
                <a:solidFill>
                  <a:schemeClr val="tx1"/>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5080"/>
            <a:ext cx="12186920" cy="5151755"/>
            <a:chOff x="0" y="-30"/>
            <a:chExt cx="20250" cy="8560"/>
          </a:xfrm>
        </p:grpSpPr>
        <p:sp>
          <p:nvSpPr>
            <p:cNvPr id="6" name="Freeform 6"/>
            <p:cNvSpPr/>
            <p:nvPr/>
          </p:nvSpPr>
          <p:spPr bwMode="auto">
            <a:xfrm>
              <a:off x="0" y="-30"/>
              <a:ext cx="4933" cy="8560"/>
            </a:xfrm>
            <a:custGeom>
              <a:avLst/>
              <a:gdLst>
                <a:gd name="T0" fmla="*/ 0 w 1004"/>
                <a:gd name="T1" fmla="*/ 0 h 2274"/>
                <a:gd name="T2" fmla="*/ 1004 w 1004"/>
                <a:gd name="T3" fmla="*/ 0 h 2274"/>
                <a:gd name="T4" fmla="*/ 1004 w 1004"/>
                <a:gd name="T5" fmla="*/ 1965 h 2274"/>
                <a:gd name="T6" fmla="*/ 938 w 1004"/>
                <a:gd name="T7" fmla="*/ 1971 h 2274"/>
                <a:gd name="T8" fmla="*/ 878 w 1004"/>
                <a:gd name="T9" fmla="*/ 1983 h 2274"/>
                <a:gd name="T10" fmla="*/ 821 w 1004"/>
                <a:gd name="T11" fmla="*/ 2000 h 2274"/>
                <a:gd name="T12" fmla="*/ 770 w 1004"/>
                <a:gd name="T13" fmla="*/ 2021 h 2274"/>
                <a:gd name="T14" fmla="*/ 721 w 1004"/>
                <a:gd name="T15" fmla="*/ 2046 h 2274"/>
                <a:gd name="T16" fmla="*/ 674 w 1004"/>
                <a:gd name="T17" fmla="*/ 2074 h 2274"/>
                <a:gd name="T18" fmla="*/ 630 w 1004"/>
                <a:gd name="T19" fmla="*/ 2102 h 2274"/>
                <a:gd name="T20" fmla="*/ 587 w 1004"/>
                <a:gd name="T21" fmla="*/ 2131 h 2274"/>
                <a:gd name="T22" fmla="*/ 545 w 1004"/>
                <a:gd name="T23" fmla="*/ 2161 h 2274"/>
                <a:gd name="T24" fmla="*/ 501 w 1004"/>
                <a:gd name="T25" fmla="*/ 2189 h 2274"/>
                <a:gd name="T26" fmla="*/ 458 w 1004"/>
                <a:gd name="T27" fmla="*/ 2215 h 2274"/>
                <a:gd name="T28" fmla="*/ 412 w 1004"/>
                <a:gd name="T29" fmla="*/ 2236 h 2274"/>
                <a:gd name="T30" fmla="*/ 365 w 1004"/>
                <a:gd name="T31" fmla="*/ 2255 h 2274"/>
                <a:gd name="T32" fmla="*/ 314 w 1004"/>
                <a:gd name="T33" fmla="*/ 2267 h 2274"/>
                <a:gd name="T34" fmla="*/ 260 w 1004"/>
                <a:gd name="T35" fmla="*/ 2274 h 2274"/>
                <a:gd name="T36" fmla="*/ 203 w 1004"/>
                <a:gd name="T37" fmla="*/ 2274 h 2274"/>
                <a:gd name="T38" fmla="*/ 147 w 1004"/>
                <a:gd name="T39" fmla="*/ 2267 h 2274"/>
                <a:gd name="T40" fmla="*/ 94 w 1004"/>
                <a:gd name="T41" fmla="*/ 2253 h 2274"/>
                <a:gd name="T42" fmla="*/ 46 w 1004"/>
                <a:gd name="T43" fmla="*/ 2234 h 2274"/>
                <a:gd name="T44" fmla="*/ 0 w 1004"/>
                <a:gd name="T45" fmla="*/ 2213 h 2274"/>
                <a:gd name="T46" fmla="*/ 0 w 1004"/>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4" h="2274">
                  <a:moveTo>
                    <a:pt x="0" y="0"/>
                  </a:moveTo>
                  <a:lnTo>
                    <a:pt x="1004" y="0"/>
                  </a:lnTo>
                  <a:lnTo>
                    <a:pt x="1004" y="1965"/>
                  </a:lnTo>
                  <a:lnTo>
                    <a:pt x="938" y="1971"/>
                  </a:lnTo>
                  <a:lnTo>
                    <a:pt x="878" y="1983"/>
                  </a:lnTo>
                  <a:lnTo>
                    <a:pt x="821" y="2000"/>
                  </a:lnTo>
                  <a:lnTo>
                    <a:pt x="770" y="2021"/>
                  </a:lnTo>
                  <a:lnTo>
                    <a:pt x="721" y="2046"/>
                  </a:lnTo>
                  <a:lnTo>
                    <a:pt x="674" y="2074"/>
                  </a:lnTo>
                  <a:lnTo>
                    <a:pt x="630" y="2102"/>
                  </a:lnTo>
                  <a:lnTo>
                    <a:pt x="587" y="2131"/>
                  </a:lnTo>
                  <a:lnTo>
                    <a:pt x="545" y="2161"/>
                  </a:lnTo>
                  <a:lnTo>
                    <a:pt x="501" y="2189"/>
                  </a:lnTo>
                  <a:lnTo>
                    <a:pt x="458" y="2215"/>
                  </a:lnTo>
                  <a:lnTo>
                    <a:pt x="412" y="2236"/>
                  </a:lnTo>
                  <a:lnTo>
                    <a:pt x="365" y="2255"/>
                  </a:lnTo>
                  <a:lnTo>
                    <a:pt x="314" y="2267"/>
                  </a:lnTo>
                  <a:lnTo>
                    <a:pt x="260" y="2274"/>
                  </a:lnTo>
                  <a:lnTo>
                    <a:pt x="203" y="2274"/>
                  </a:lnTo>
                  <a:lnTo>
                    <a:pt x="147" y="2267"/>
                  </a:lnTo>
                  <a:lnTo>
                    <a:pt x="94" y="2253"/>
                  </a:lnTo>
                  <a:lnTo>
                    <a:pt x="46" y="2234"/>
                  </a:lnTo>
                  <a:lnTo>
                    <a:pt x="0" y="2213"/>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 name="Freeform 7"/>
            <p:cNvSpPr/>
            <p:nvPr/>
          </p:nvSpPr>
          <p:spPr bwMode="auto">
            <a:xfrm>
              <a:off x="5105" y="-30"/>
              <a:ext cx="4943" cy="8560"/>
            </a:xfrm>
            <a:custGeom>
              <a:avLst/>
              <a:gdLst>
                <a:gd name="T0" fmla="*/ 0 w 1006"/>
                <a:gd name="T1" fmla="*/ 0 h 2274"/>
                <a:gd name="T2" fmla="*/ 1006 w 1006"/>
                <a:gd name="T3" fmla="*/ 0 h 2274"/>
                <a:gd name="T4" fmla="*/ 1006 w 1006"/>
                <a:gd name="T5" fmla="*/ 2213 h 2274"/>
                <a:gd name="T6" fmla="*/ 959 w 1006"/>
                <a:gd name="T7" fmla="*/ 2234 h 2274"/>
                <a:gd name="T8" fmla="*/ 910 w 1006"/>
                <a:gd name="T9" fmla="*/ 2253 h 2274"/>
                <a:gd name="T10" fmla="*/ 857 w 1006"/>
                <a:gd name="T11" fmla="*/ 2267 h 2274"/>
                <a:gd name="T12" fmla="*/ 803 w 1006"/>
                <a:gd name="T13" fmla="*/ 2274 h 2274"/>
                <a:gd name="T14" fmla="*/ 746 w 1006"/>
                <a:gd name="T15" fmla="*/ 2274 h 2274"/>
                <a:gd name="T16" fmla="*/ 691 w 1006"/>
                <a:gd name="T17" fmla="*/ 2267 h 2274"/>
                <a:gd name="T18" fmla="*/ 641 w 1006"/>
                <a:gd name="T19" fmla="*/ 2255 h 2274"/>
                <a:gd name="T20" fmla="*/ 592 w 1006"/>
                <a:gd name="T21" fmla="*/ 2236 h 2274"/>
                <a:gd name="T22" fmla="*/ 547 w 1006"/>
                <a:gd name="T23" fmla="*/ 2215 h 2274"/>
                <a:gd name="T24" fmla="*/ 503 w 1006"/>
                <a:gd name="T25" fmla="*/ 2189 h 2274"/>
                <a:gd name="T26" fmla="*/ 461 w 1006"/>
                <a:gd name="T27" fmla="*/ 2161 h 2274"/>
                <a:gd name="T28" fmla="*/ 419 w 1006"/>
                <a:gd name="T29" fmla="*/ 2131 h 2274"/>
                <a:gd name="T30" fmla="*/ 375 w 1006"/>
                <a:gd name="T31" fmla="*/ 2102 h 2274"/>
                <a:gd name="T32" fmla="*/ 332 w 1006"/>
                <a:gd name="T33" fmla="*/ 2074 h 2274"/>
                <a:gd name="T34" fmla="*/ 285 w 1006"/>
                <a:gd name="T35" fmla="*/ 2046 h 2274"/>
                <a:gd name="T36" fmla="*/ 236 w 1006"/>
                <a:gd name="T37" fmla="*/ 2021 h 2274"/>
                <a:gd name="T38" fmla="*/ 183 w 1006"/>
                <a:gd name="T39" fmla="*/ 2000 h 2274"/>
                <a:gd name="T40" fmla="*/ 127 w 1006"/>
                <a:gd name="T41" fmla="*/ 1983 h 2274"/>
                <a:gd name="T42" fmla="*/ 66 w 1006"/>
                <a:gd name="T43" fmla="*/ 1971 h 2274"/>
                <a:gd name="T44" fmla="*/ 0 w 1006"/>
                <a:gd name="T45" fmla="*/ 1965 h 2274"/>
                <a:gd name="T46" fmla="*/ 0 w 1006"/>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6" h="2274">
                  <a:moveTo>
                    <a:pt x="0" y="0"/>
                  </a:moveTo>
                  <a:lnTo>
                    <a:pt x="1006" y="0"/>
                  </a:lnTo>
                  <a:lnTo>
                    <a:pt x="1006" y="2213"/>
                  </a:lnTo>
                  <a:lnTo>
                    <a:pt x="959" y="2234"/>
                  </a:lnTo>
                  <a:lnTo>
                    <a:pt x="910" y="2253"/>
                  </a:lnTo>
                  <a:lnTo>
                    <a:pt x="857" y="2267"/>
                  </a:lnTo>
                  <a:lnTo>
                    <a:pt x="803" y="2274"/>
                  </a:lnTo>
                  <a:lnTo>
                    <a:pt x="746" y="2274"/>
                  </a:lnTo>
                  <a:lnTo>
                    <a:pt x="691" y="2267"/>
                  </a:lnTo>
                  <a:lnTo>
                    <a:pt x="641" y="2255"/>
                  </a:lnTo>
                  <a:lnTo>
                    <a:pt x="592" y="2236"/>
                  </a:lnTo>
                  <a:lnTo>
                    <a:pt x="547" y="2215"/>
                  </a:lnTo>
                  <a:lnTo>
                    <a:pt x="503" y="2189"/>
                  </a:lnTo>
                  <a:lnTo>
                    <a:pt x="461" y="2161"/>
                  </a:lnTo>
                  <a:lnTo>
                    <a:pt x="419" y="2131"/>
                  </a:lnTo>
                  <a:lnTo>
                    <a:pt x="375" y="2102"/>
                  </a:lnTo>
                  <a:lnTo>
                    <a:pt x="332" y="2074"/>
                  </a:lnTo>
                  <a:lnTo>
                    <a:pt x="285" y="2046"/>
                  </a:lnTo>
                  <a:lnTo>
                    <a:pt x="236" y="2021"/>
                  </a:lnTo>
                  <a:lnTo>
                    <a:pt x="183" y="2000"/>
                  </a:lnTo>
                  <a:lnTo>
                    <a:pt x="127" y="1983"/>
                  </a:lnTo>
                  <a:lnTo>
                    <a:pt x="66" y="1971"/>
                  </a:lnTo>
                  <a:lnTo>
                    <a:pt x="0" y="1965"/>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 name="Freeform 8"/>
            <p:cNvSpPr/>
            <p:nvPr/>
          </p:nvSpPr>
          <p:spPr bwMode="auto">
            <a:xfrm>
              <a:off x="10208" y="-30"/>
              <a:ext cx="4943" cy="8560"/>
            </a:xfrm>
            <a:custGeom>
              <a:avLst/>
              <a:gdLst>
                <a:gd name="T0" fmla="*/ 0 w 1006"/>
                <a:gd name="T1" fmla="*/ 0 h 2274"/>
                <a:gd name="T2" fmla="*/ 1006 w 1006"/>
                <a:gd name="T3" fmla="*/ 0 h 2274"/>
                <a:gd name="T4" fmla="*/ 1006 w 1006"/>
                <a:gd name="T5" fmla="*/ 1965 h 2274"/>
                <a:gd name="T6" fmla="*/ 939 w 1006"/>
                <a:gd name="T7" fmla="*/ 1971 h 2274"/>
                <a:gd name="T8" fmla="*/ 878 w 1006"/>
                <a:gd name="T9" fmla="*/ 1983 h 2274"/>
                <a:gd name="T10" fmla="*/ 822 w 1006"/>
                <a:gd name="T11" fmla="*/ 2000 h 2274"/>
                <a:gd name="T12" fmla="*/ 770 w 1006"/>
                <a:gd name="T13" fmla="*/ 2021 h 2274"/>
                <a:gd name="T14" fmla="*/ 721 w 1006"/>
                <a:gd name="T15" fmla="*/ 2046 h 2274"/>
                <a:gd name="T16" fmla="*/ 676 w 1006"/>
                <a:gd name="T17" fmla="*/ 2074 h 2274"/>
                <a:gd name="T18" fmla="*/ 630 w 1006"/>
                <a:gd name="T19" fmla="*/ 2102 h 2274"/>
                <a:gd name="T20" fmla="*/ 588 w 1006"/>
                <a:gd name="T21" fmla="*/ 2131 h 2274"/>
                <a:gd name="T22" fmla="*/ 545 w 1006"/>
                <a:gd name="T23" fmla="*/ 2161 h 2274"/>
                <a:gd name="T24" fmla="*/ 503 w 1006"/>
                <a:gd name="T25" fmla="*/ 2189 h 2274"/>
                <a:gd name="T26" fmla="*/ 459 w 1006"/>
                <a:gd name="T27" fmla="*/ 2215 h 2274"/>
                <a:gd name="T28" fmla="*/ 414 w 1006"/>
                <a:gd name="T29" fmla="*/ 2236 h 2274"/>
                <a:gd name="T30" fmla="*/ 365 w 1006"/>
                <a:gd name="T31" fmla="*/ 2255 h 2274"/>
                <a:gd name="T32" fmla="*/ 314 w 1006"/>
                <a:gd name="T33" fmla="*/ 2267 h 2274"/>
                <a:gd name="T34" fmla="*/ 260 w 1006"/>
                <a:gd name="T35" fmla="*/ 2274 h 2274"/>
                <a:gd name="T36" fmla="*/ 202 w 1006"/>
                <a:gd name="T37" fmla="*/ 2274 h 2274"/>
                <a:gd name="T38" fmla="*/ 148 w 1006"/>
                <a:gd name="T39" fmla="*/ 2267 h 2274"/>
                <a:gd name="T40" fmla="*/ 96 w 1006"/>
                <a:gd name="T41" fmla="*/ 2253 h 2274"/>
                <a:gd name="T42" fmla="*/ 47 w 1006"/>
                <a:gd name="T43" fmla="*/ 2234 h 2274"/>
                <a:gd name="T44" fmla="*/ 0 w 1006"/>
                <a:gd name="T45" fmla="*/ 2213 h 2274"/>
                <a:gd name="T46" fmla="*/ 0 w 1006"/>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6" h="2274">
                  <a:moveTo>
                    <a:pt x="0" y="0"/>
                  </a:moveTo>
                  <a:lnTo>
                    <a:pt x="1006" y="0"/>
                  </a:lnTo>
                  <a:lnTo>
                    <a:pt x="1006" y="1965"/>
                  </a:lnTo>
                  <a:lnTo>
                    <a:pt x="939" y="1971"/>
                  </a:lnTo>
                  <a:lnTo>
                    <a:pt x="878" y="1983"/>
                  </a:lnTo>
                  <a:lnTo>
                    <a:pt x="822" y="2000"/>
                  </a:lnTo>
                  <a:lnTo>
                    <a:pt x="770" y="2021"/>
                  </a:lnTo>
                  <a:lnTo>
                    <a:pt x="721" y="2046"/>
                  </a:lnTo>
                  <a:lnTo>
                    <a:pt x="676" y="2074"/>
                  </a:lnTo>
                  <a:lnTo>
                    <a:pt x="630" y="2102"/>
                  </a:lnTo>
                  <a:lnTo>
                    <a:pt x="588" y="2131"/>
                  </a:lnTo>
                  <a:lnTo>
                    <a:pt x="545" y="2161"/>
                  </a:lnTo>
                  <a:lnTo>
                    <a:pt x="503" y="2189"/>
                  </a:lnTo>
                  <a:lnTo>
                    <a:pt x="459" y="2215"/>
                  </a:lnTo>
                  <a:lnTo>
                    <a:pt x="414" y="2236"/>
                  </a:lnTo>
                  <a:lnTo>
                    <a:pt x="365" y="2255"/>
                  </a:lnTo>
                  <a:lnTo>
                    <a:pt x="314" y="2267"/>
                  </a:lnTo>
                  <a:lnTo>
                    <a:pt x="260" y="2274"/>
                  </a:lnTo>
                  <a:lnTo>
                    <a:pt x="202" y="2274"/>
                  </a:lnTo>
                  <a:lnTo>
                    <a:pt x="148" y="2267"/>
                  </a:lnTo>
                  <a:lnTo>
                    <a:pt x="96" y="2253"/>
                  </a:lnTo>
                  <a:lnTo>
                    <a:pt x="47" y="2234"/>
                  </a:lnTo>
                  <a:lnTo>
                    <a:pt x="0" y="2213"/>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 name="Freeform 9"/>
            <p:cNvSpPr/>
            <p:nvPr/>
          </p:nvSpPr>
          <p:spPr bwMode="auto">
            <a:xfrm>
              <a:off x="15318" y="-30"/>
              <a:ext cx="4933" cy="8560"/>
            </a:xfrm>
            <a:custGeom>
              <a:avLst/>
              <a:gdLst>
                <a:gd name="T0" fmla="*/ 0 w 1004"/>
                <a:gd name="T1" fmla="*/ 0 h 2274"/>
                <a:gd name="T2" fmla="*/ 1004 w 1004"/>
                <a:gd name="T3" fmla="*/ 0 h 2274"/>
                <a:gd name="T4" fmla="*/ 1004 w 1004"/>
                <a:gd name="T5" fmla="*/ 2213 h 2274"/>
                <a:gd name="T6" fmla="*/ 959 w 1004"/>
                <a:gd name="T7" fmla="*/ 2234 h 2274"/>
                <a:gd name="T8" fmla="*/ 910 w 1004"/>
                <a:gd name="T9" fmla="*/ 2253 h 2274"/>
                <a:gd name="T10" fmla="*/ 858 w 1004"/>
                <a:gd name="T11" fmla="*/ 2267 h 2274"/>
                <a:gd name="T12" fmla="*/ 802 w 1004"/>
                <a:gd name="T13" fmla="*/ 2274 h 2274"/>
                <a:gd name="T14" fmla="*/ 744 w 1004"/>
                <a:gd name="T15" fmla="*/ 2274 h 2274"/>
                <a:gd name="T16" fmla="*/ 690 w 1004"/>
                <a:gd name="T17" fmla="*/ 2267 h 2274"/>
                <a:gd name="T18" fmla="*/ 640 w 1004"/>
                <a:gd name="T19" fmla="*/ 2255 h 2274"/>
                <a:gd name="T20" fmla="*/ 592 w 1004"/>
                <a:gd name="T21" fmla="*/ 2236 h 2274"/>
                <a:gd name="T22" fmla="*/ 547 w 1004"/>
                <a:gd name="T23" fmla="*/ 2215 h 2274"/>
                <a:gd name="T24" fmla="*/ 503 w 1004"/>
                <a:gd name="T25" fmla="*/ 2189 h 2274"/>
                <a:gd name="T26" fmla="*/ 460 w 1004"/>
                <a:gd name="T27" fmla="*/ 2161 h 2274"/>
                <a:gd name="T28" fmla="*/ 418 w 1004"/>
                <a:gd name="T29" fmla="*/ 2131 h 2274"/>
                <a:gd name="T30" fmla="*/ 374 w 1004"/>
                <a:gd name="T31" fmla="*/ 2102 h 2274"/>
                <a:gd name="T32" fmla="*/ 330 w 1004"/>
                <a:gd name="T33" fmla="*/ 2074 h 2274"/>
                <a:gd name="T34" fmla="*/ 285 w 1004"/>
                <a:gd name="T35" fmla="*/ 2046 h 2274"/>
                <a:gd name="T36" fmla="*/ 236 w 1004"/>
                <a:gd name="T37" fmla="*/ 2021 h 2274"/>
                <a:gd name="T38" fmla="*/ 184 w 1004"/>
                <a:gd name="T39" fmla="*/ 2000 h 2274"/>
                <a:gd name="T40" fmla="*/ 128 w 1004"/>
                <a:gd name="T41" fmla="*/ 1983 h 2274"/>
                <a:gd name="T42" fmla="*/ 67 w 1004"/>
                <a:gd name="T43" fmla="*/ 1971 h 2274"/>
                <a:gd name="T44" fmla="*/ 0 w 1004"/>
                <a:gd name="T45" fmla="*/ 1965 h 2274"/>
                <a:gd name="T46" fmla="*/ 0 w 1004"/>
                <a:gd name="T47" fmla="*/ 0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4" h="2274">
                  <a:moveTo>
                    <a:pt x="0" y="0"/>
                  </a:moveTo>
                  <a:lnTo>
                    <a:pt x="1004" y="0"/>
                  </a:lnTo>
                  <a:lnTo>
                    <a:pt x="1004" y="2213"/>
                  </a:lnTo>
                  <a:lnTo>
                    <a:pt x="959" y="2234"/>
                  </a:lnTo>
                  <a:lnTo>
                    <a:pt x="910" y="2253"/>
                  </a:lnTo>
                  <a:lnTo>
                    <a:pt x="858" y="2267"/>
                  </a:lnTo>
                  <a:lnTo>
                    <a:pt x="802" y="2274"/>
                  </a:lnTo>
                  <a:lnTo>
                    <a:pt x="744" y="2274"/>
                  </a:lnTo>
                  <a:lnTo>
                    <a:pt x="690" y="2267"/>
                  </a:lnTo>
                  <a:lnTo>
                    <a:pt x="640" y="2255"/>
                  </a:lnTo>
                  <a:lnTo>
                    <a:pt x="592" y="2236"/>
                  </a:lnTo>
                  <a:lnTo>
                    <a:pt x="547" y="2215"/>
                  </a:lnTo>
                  <a:lnTo>
                    <a:pt x="503" y="2189"/>
                  </a:lnTo>
                  <a:lnTo>
                    <a:pt x="460" y="2161"/>
                  </a:lnTo>
                  <a:lnTo>
                    <a:pt x="418" y="2131"/>
                  </a:lnTo>
                  <a:lnTo>
                    <a:pt x="374" y="2102"/>
                  </a:lnTo>
                  <a:lnTo>
                    <a:pt x="330" y="2074"/>
                  </a:lnTo>
                  <a:lnTo>
                    <a:pt x="285" y="2046"/>
                  </a:lnTo>
                  <a:lnTo>
                    <a:pt x="236" y="2021"/>
                  </a:lnTo>
                  <a:lnTo>
                    <a:pt x="184" y="2000"/>
                  </a:lnTo>
                  <a:lnTo>
                    <a:pt x="128" y="1983"/>
                  </a:lnTo>
                  <a:lnTo>
                    <a:pt x="67" y="1971"/>
                  </a:lnTo>
                  <a:lnTo>
                    <a:pt x="0" y="1965"/>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round/>
            </a:ln>
            <a:effectLst>
              <a:outerShdw blurRad="50800" dist="38100" dir="2700000" algn="tl" rotWithShape="0">
                <a:prstClr val="black">
                  <a:alpha val="40000"/>
                </a:prstClr>
              </a:outerShdw>
            </a:effectLst>
          </p:spPr>
          <p:txBody>
            <a:bodyPr lIns="128564" tIns="64282" rIns="128564" bIns="64282"/>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grpSp>
      <p:grpSp>
        <p:nvGrpSpPr>
          <p:cNvPr id="5129" name="组合 26"/>
          <p:cNvGrpSpPr/>
          <p:nvPr/>
        </p:nvGrpSpPr>
        <p:grpSpPr>
          <a:xfrm rot="0">
            <a:off x="1129030" y="1148080"/>
            <a:ext cx="9857105" cy="1837690"/>
            <a:chOff x="2597505" y="5326681"/>
            <a:chExt cx="1833275" cy="1833055"/>
          </a:xfrm>
        </p:grpSpPr>
        <p:sp>
          <p:nvSpPr>
            <p:cNvPr id="11" name="圆角矩形 10"/>
            <p:cNvSpPr/>
            <p:nvPr/>
          </p:nvSpPr>
          <p:spPr>
            <a:xfrm>
              <a:off x="2597505" y="5326681"/>
              <a:ext cx="1833275" cy="1833055"/>
            </a:xfrm>
            <a:prstGeom prst="roundRect">
              <a:avLst/>
            </a:prstGeom>
            <a:solidFill>
              <a:srgbClr val="5EBB5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7" name="矩形 259"/>
            <p:cNvSpPr>
              <a:spLocks noChangeArrowheads="1"/>
            </p:cNvSpPr>
            <p:nvPr/>
          </p:nvSpPr>
          <p:spPr bwMode="auto">
            <a:xfrm>
              <a:off x="2820780" y="5562992"/>
              <a:ext cx="1387475" cy="146141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8000" i="0" u="none" strike="noStrike" kern="1200" cap="all" spc="0" normalizeH="0" baseline="0" noProof="0" dirty="0">
                  <a:ln>
                    <a:noFill/>
                  </a:ln>
                  <a:solidFill>
                    <a:schemeClr val="bg1"/>
                  </a:solidFill>
                  <a:effectLst/>
                  <a:uLnTx/>
                  <a:uFillTx/>
                  <a:latin typeface="逐浪创艺粗黑" panose="03000509000000000000" charset="-122"/>
                  <a:ea typeface="逐浪创艺粗黑" panose="03000509000000000000" charset="-122"/>
                  <a:cs typeface="+mn-ea"/>
                  <a:sym typeface="+mn-lt"/>
                </a:rPr>
                <a:t>谢 谢 观 看</a:t>
              </a:r>
              <a:endParaRPr kumimoji="0" lang="zh-CN" altLang="en-US" sz="8000" i="0" u="none" strike="noStrike" kern="1200" cap="all" spc="0" normalizeH="0" baseline="0" noProof="0" dirty="0">
                <a:ln>
                  <a:noFill/>
                </a:ln>
                <a:solidFill>
                  <a:schemeClr val="bg1"/>
                </a:solidFill>
                <a:effectLst/>
                <a:uLnTx/>
                <a:uFillTx/>
                <a:latin typeface="逐浪创艺粗黑" panose="03000509000000000000" charset="-122"/>
                <a:ea typeface="逐浪创艺粗黑" panose="03000509000000000000" charset="-122"/>
                <a:cs typeface="+mn-ea"/>
                <a:sym typeface="+mn-lt"/>
              </a:endParaRPr>
            </a:p>
          </p:txBody>
        </p:sp>
      </p:grpSp>
      <p:grpSp>
        <p:nvGrpSpPr>
          <p:cNvPr id="16" name="组合 15"/>
          <p:cNvGrpSpPr/>
          <p:nvPr/>
        </p:nvGrpSpPr>
        <p:grpSpPr>
          <a:xfrm>
            <a:off x="7293610" y="5267960"/>
            <a:ext cx="4627201" cy="1417320"/>
            <a:chOff x="7225" y="8096"/>
            <a:chExt cx="4841" cy="2232"/>
          </a:xfrm>
        </p:grpSpPr>
        <p:sp>
          <p:nvSpPr>
            <p:cNvPr id="18" name="矩形 17"/>
            <p:cNvSpPr/>
            <p:nvPr/>
          </p:nvSpPr>
          <p:spPr>
            <a:xfrm rot="16200000" flipH="1">
              <a:off x="8631" y="7997"/>
              <a:ext cx="120" cy="2602"/>
            </a:xfrm>
            <a:prstGeom prst="rect">
              <a:avLst/>
            </a:prstGeom>
            <a:solidFill>
              <a:srgbClr val="0288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ea"/>
                <a:sym typeface="+mn-lt"/>
              </a:endParaRPr>
            </a:p>
          </p:txBody>
        </p:sp>
        <p:grpSp>
          <p:nvGrpSpPr>
            <p:cNvPr id="15" name="组合 14"/>
            <p:cNvGrpSpPr/>
            <p:nvPr/>
          </p:nvGrpSpPr>
          <p:grpSpPr>
            <a:xfrm>
              <a:off x="7225" y="8096"/>
              <a:ext cx="4841" cy="2232"/>
              <a:chOff x="7675" y="8045"/>
              <a:chExt cx="4841" cy="2232"/>
            </a:xfrm>
          </p:grpSpPr>
          <p:sp>
            <p:nvSpPr>
              <p:cNvPr id="13" name="矩形 259"/>
              <p:cNvSpPr>
                <a:spLocks noChangeArrowheads="1"/>
              </p:cNvSpPr>
              <p:nvPr/>
            </p:nvSpPr>
            <p:spPr bwMode="auto">
              <a:xfrm>
                <a:off x="7675" y="8045"/>
                <a:ext cx="3298"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4000" b="1"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rPr>
                  <a:t>市外桃园</a:t>
                </a:r>
                <a:endParaRPr kumimoji="0" lang="en-US" altLang="zh-CN" sz="4000" b="1"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endParaRPr>
              </a:p>
            </p:txBody>
          </p:sp>
          <p:sp>
            <p:nvSpPr>
              <p:cNvPr id="14" name="矩形 259"/>
              <p:cNvSpPr>
                <a:spLocks noChangeArrowheads="1"/>
              </p:cNvSpPr>
              <p:nvPr/>
            </p:nvSpPr>
            <p:spPr bwMode="auto">
              <a:xfrm>
                <a:off x="7675" y="9455"/>
                <a:ext cx="4841"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800"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rPr>
                  <a:t>广东XX科技有限公司</a:t>
                </a:r>
                <a:endParaRPr kumimoji="0" lang="en-US" altLang="zh-CN" sz="2800" i="0" u="none" strike="noStrike" kern="1200" cap="all" spc="0" normalizeH="0" baseline="0" noProof="0" dirty="0">
                  <a:ln>
                    <a:noFill/>
                  </a:ln>
                  <a:solidFill>
                    <a:schemeClr val="tx1"/>
                  </a:solidFill>
                  <a:effectLst/>
                  <a:uLnTx/>
                  <a:uFillTx/>
                  <a:latin typeface="汉仪良品线简" panose="00020600040101010101" charset="-122"/>
                  <a:ea typeface="汉仪良品线简" panose="00020600040101010101" charset="-122"/>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129"/>
                                        </p:tgtEl>
                                        <p:attrNameLst>
                                          <p:attrName>style.visibility</p:attrName>
                                        </p:attrNameLst>
                                      </p:cBhvr>
                                      <p:to>
                                        <p:strVal val="visible"/>
                                      </p:to>
                                    </p:set>
                                    <p:animEffect transition="in" filter="randombar(horizontal)">
                                      <p:cBhvr>
                                        <p:cTn id="7" dur="500"/>
                                        <p:tgtEl>
                                          <p:spTgt spid="512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500"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项目简介</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3293745" y="1155383"/>
            <a:ext cx="6613525" cy="5300662"/>
            <a:chOff x="5943" y="1770"/>
            <a:chExt cx="10415" cy="8347"/>
          </a:xfrm>
        </p:grpSpPr>
        <p:grpSp>
          <p:nvGrpSpPr>
            <p:cNvPr id="3" name="组合 5"/>
            <p:cNvGrpSpPr/>
            <p:nvPr/>
          </p:nvGrpSpPr>
          <p:grpSpPr>
            <a:xfrm>
              <a:off x="6131" y="1770"/>
              <a:ext cx="10227" cy="1537"/>
              <a:chOff x="5752023" y="775865"/>
              <a:chExt cx="6493349" cy="977662"/>
            </a:xfrm>
          </p:grpSpPr>
          <p:grpSp>
            <p:nvGrpSpPr>
              <p:cNvPr id="4" name="PA-组合 107"/>
              <p:cNvGrpSpPr/>
              <p:nvPr/>
            </p:nvGrpSpPr>
            <p:grpSpPr>
              <a:xfrm>
                <a:off x="5752023" y="831203"/>
                <a:ext cx="841230" cy="841222"/>
                <a:chOff x="3529981" y="507683"/>
                <a:chExt cx="598356" cy="598350"/>
              </a:xfrm>
            </p:grpSpPr>
            <p:sp>
              <p:nvSpPr>
                <p:cNvPr id="5" name="PA-椭圆 108"/>
                <p:cNvSpPr/>
                <p:nvPr>
                  <p:custDataLst>
                    <p:tags r:id="rId2"/>
                  </p:custDataLst>
                </p:nvPr>
              </p:nvSpPr>
              <p:spPr>
                <a:xfrm>
                  <a:off x="3529981" y="507683"/>
                  <a:ext cx="598356" cy="598350"/>
                </a:xfrm>
                <a:prstGeom prst="ellipse">
                  <a:avLst/>
                </a:prstGeom>
                <a:gradFill flip="none" rotWithShape="1">
                  <a:gsLst>
                    <a:gs pos="0">
                      <a:sysClr val="window" lastClr="FFFFFF">
                        <a:lumMod val="95000"/>
                        <a:lumOff val="5000"/>
                      </a:sysClr>
                    </a:gs>
                    <a:gs pos="0">
                      <a:sysClr val="window" lastClr="FFFFFF">
                        <a:lumMod val="75000"/>
                      </a:sysClr>
                    </a:gs>
                    <a:gs pos="70000">
                      <a:srgbClr val="FAFAFA"/>
                    </a:gs>
                  </a:gsLst>
                  <a:lin ang="8100000" scaled="1"/>
                  <a:tileRect/>
                </a:gradFill>
                <a:ln w="25400">
                  <a:solidFill>
                    <a:sysClr val="window" lastClr="FFFFFF"/>
                  </a:solidFill>
                </a:ln>
                <a:effectLst>
                  <a:outerShdw blurRad="254000" dist="190500" dir="8100000" algn="tr" rotWithShape="0">
                    <a:prstClr val="black">
                      <a:alpha val="15000"/>
                    </a:prstClr>
                  </a:outerShdw>
                </a:effectLst>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250" b="0"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6" name="PA-文本框 4"/>
                <p:cNvSpPr txBox="1"/>
                <p:nvPr>
                  <p:custDataLst>
                    <p:tags r:id="rId3"/>
                  </p:custDataLst>
                </p:nvPr>
              </p:nvSpPr>
              <p:spPr>
                <a:xfrm>
                  <a:off x="3547318" y="596579"/>
                  <a:ext cx="553127" cy="497471"/>
                </a:xfrm>
                <a:prstGeom prst="rect">
                  <a:avLst/>
                </a:prstGeom>
                <a:noFill/>
              </p:spPr>
              <p:txBody>
                <a:bodyPr wrap="none" anchor="ctr">
                  <a:spAutoFit/>
                </a:bodyPr>
                <a:lstStyle/>
                <a:p>
                  <a:pPr marR="0" algn="ctr" defTabSz="914400" eaLnBrk="1" hangingPunct="1">
                    <a:buClrTx/>
                    <a:buSzTx/>
                    <a:buFontTx/>
                    <a:defRPr/>
                  </a:pPr>
                  <a:r>
                    <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rPr>
                    <a:t>01</a:t>
                  </a:r>
                  <a:endPar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endParaRPr>
                </a:p>
              </p:txBody>
            </p:sp>
          </p:grpSp>
          <p:sp>
            <p:nvSpPr>
              <p:cNvPr id="7" name="PA-矩形 116"/>
              <p:cNvSpPr/>
              <p:nvPr>
                <p:custDataLst>
                  <p:tags r:id="rId4"/>
                </p:custDataLst>
              </p:nvPr>
            </p:nvSpPr>
            <p:spPr>
              <a:xfrm>
                <a:off x="6911651" y="775865"/>
                <a:ext cx="5333721" cy="977662"/>
              </a:xfrm>
              <a:prstGeom prst="rect">
                <a:avLst/>
              </a:prstGeom>
            </p:spPr>
            <p:txBody>
              <a:bodyPr wrap="square">
                <a:spAutoFit/>
              </a:bodyPr>
              <a:lstStyle/>
              <a:p>
                <a:pPr marL="0" marR="0" lvl="0" indent="0" algn="l" defTabSz="914400" rtl="0" fontAlgn="base">
                  <a:lnSpc>
                    <a:spcPct val="120000"/>
                  </a:lnSpc>
                  <a:spcBef>
                    <a:spcPct val="0"/>
                  </a:spcBef>
                  <a:spcAft>
                    <a:spcPct val="0"/>
                  </a:spcAft>
                  <a:buClrTx/>
                  <a:buSzTx/>
                  <a:buFontTx/>
                  <a:buNone/>
                  <a:defRPr/>
                </a:pPr>
                <a:r>
                  <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观光农园：在城市近郊或风景区附近开辟特色果园、菜园、茶园、花圃等，让游客人内摘果、拔莱、赏花、采茶，享受田园乐趣。这是国外观光农业最普遍的一种形式； </a:t>
                </a:r>
                <a:endPar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grpSp>
        <p:grpSp>
          <p:nvGrpSpPr>
            <p:cNvPr id="10" name="PA-组合 119"/>
            <p:cNvGrpSpPr/>
            <p:nvPr/>
          </p:nvGrpSpPr>
          <p:grpSpPr>
            <a:xfrm rot="0">
              <a:off x="6208" y="3602"/>
              <a:ext cx="1325" cy="1325"/>
              <a:chOff x="3529981" y="507683"/>
              <a:chExt cx="598349" cy="598350"/>
            </a:xfrm>
          </p:grpSpPr>
          <p:sp>
            <p:nvSpPr>
              <p:cNvPr id="11" name="PA-椭圆 120"/>
              <p:cNvSpPr/>
              <p:nvPr>
                <p:custDataLst>
                  <p:tags r:id="rId5"/>
                </p:custDataLst>
              </p:nvPr>
            </p:nvSpPr>
            <p:spPr>
              <a:xfrm>
                <a:off x="3529981" y="507683"/>
                <a:ext cx="598349" cy="598350"/>
              </a:xfrm>
              <a:prstGeom prst="ellipse">
                <a:avLst/>
              </a:prstGeom>
              <a:gradFill flip="none" rotWithShape="1">
                <a:gsLst>
                  <a:gs pos="0">
                    <a:sysClr val="window" lastClr="FFFFFF">
                      <a:lumMod val="95000"/>
                      <a:lumOff val="5000"/>
                    </a:sysClr>
                  </a:gs>
                  <a:gs pos="0">
                    <a:sysClr val="window" lastClr="FFFFFF">
                      <a:lumMod val="75000"/>
                    </a:sysClr>
                  </a:gs>
                  <a:gs pos="70000">
                    <a:srgbClr val="FAFAFA"/>
                  </a:gs>
                </a:gsLst>
                <a:lin ang="8100000" scaled="1"/>
                <a:tileRect/>
              </a:gradFill>
              <a:ln w="25400">
                <a:solidFill>
                  <a:sysClr val="window" lastClr="FFFFFF"/>
                </a:solidFill>
              </a:ln>
              <a:effectLst>
                <a:outerShdw blurRad="254000" dist="190500" dir="8100000" algn="tr" rotWithShape="0">
                  <a:prstClr val="black">
                    <a:alpha val="15000"/>
                  </a:prstClr>
                </a:outerShdw>
              </a:effectLst>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250" b="0"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12" name="PA-文本框 48"/>
              <p:cNvSpPr txBox="1"/>
              <p:nvPr>
                <p:custDataLst>
                  <p:tags r:id="rId6"/>
                </p:custDataLst>
              </p:nvPr>
            </p:nvSpPr>
            <p:spPr>
              <a:xfrm>
                <a:off x="3556187" y="563908"/>
                <a:ext cx="553121" cy="496533"/>
              </a:xfrm>
              <a:prstGeom prst="rect">
                <a:avLst/>
              </a:prstGeom>
              <a:noFill/>
            </p:spPr>
            <p:txBody>
              <a:bodyPr wrap="none" anchor="ctr">
                <a:spAutoFit/>
              </a:bodyPr>
              <a:lstStyle/>
              <a:p>
                <a:pPr marR="0" algn="ctr" defTabSz="914400" eaLnBrk="1" hangingPunct="1">
                  <a:buClrTx/>
                  <a:buSzTx/>
                  <a:buFontTx/>
                  <a:defRPr/>
                </a:pPr>
                <a:r>
                  <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rPr>
                  <a:t>02</a:t>
                </a:r>
                <a:endPar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endParaRPr>
              </a:p>
            </p:txBody>
          </p:sp>
        </p:grpSp>
        <p:grpSp>
          <p:nvGrpSpPr>
            <p:cNvPr id="14" name="PA-组合 130"/>
            <p:cNvGrpSpPr/>
            <p:nvPr/>
          </p:nvGrpSpPr>
          <p:grpSpPr>
            <a:xfrm rot="0">
              <a:off x="6203" y="5267"/>
              <a:ext cx="1325" cy="1325"/>
              <a:chOff x="3529981" y="507683"/>
              <a:chExt cx="598342" cy="598350"/>
            </a:xfrm>
          </p:grpSpPr>
          <p:sp>
            <p:nvSpPr>
              <p:cNvPr id="15" name="PA-椭圆 131"/>
              <p:cNvSpPr/>
              <p:nvPr>
                <p:custDataLst>
                  <p:tags r:id="rId7"/>
                </p:custDataLst>
              </p:nvPr>
            </p:nvSpPr>
            <p:spPr>
              <a:xfrm>
                <a:off x="3529981" y="507683"/>
                <a:ext cx="598342" cy="598350"/>
              </a:xfrm>
              <a:prstGeom prst="ellipse">
                <a:avLst/>
              </a:prstGeom>
              <a:gradFill flip="none" rotWithShape="1">
                <a:gsLst>
                  <a:gs pos="0">
                    <a:sysClr val="window" lastClr="FFFFFF">
                      <a:lumMod val="95000"/>
                      <a:lumOff val="5000"/>
                    </a:sysClr>
                  </a:gs>
                  <a:gs pos="0">
                    <a:sysClr val="window" lastClr="FFFFFF">
                      <a:lumMod val="75000"/>
                    </a:sysClr>
                  </a:gs>
                  <a:gs pos="70000">
                    <a:srgbClr val="FAFAFA"/>
                  </a:gs>
                </a:gsLst>
                <a:lin ang="8100000" scaled="1"/>
                <a:tileRect/>
              </a:gradFill>
              <a:ln w="25400">
                <a:solidFill>
                  <a:sysClr val="window" lastClr="FFFFFF"/>
                </a:solidFill>
              </a:ln>
              <a:effectLst>
                <a:outerShdw blurRad="254000" dist="190500" dir="8100000" algn="tr" rotWithShape="0">
                  <a:prstClr val="black">
                    <a:alpha val="15000"/>
                  </a:prstClr>
                </a:outerShdw>
              </a:effectLst>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250" b="0"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16" name="PA-文本框 57"/>
              <p:cNvSpPr txBox="1"/>
              <p:nvPr>
                <p:custDataLst>
                  <p:tags r:id="rId8"/>
                </p:custDataLst>
              </p:nvPr>
            </p:nvSpPr>
            <p:spPr>
              <a:xfrm>
                <a:off x="3552687" y="579252"/>
                <a:ext cx="553115" cy="496533"/>
              </a:xfrm>
              <a:prstGeom prst="rect">
                <a:avLst/>
              </a:prstGeom>
              <a:noFill/>
            </p:spPr>
            <p:txBody>
              <a:bodyPr wrap="none" anchor="ctr">
                <a:spAutoFit/>
              </a:bodyPr>
              <a:lstStyle/>
              <a:p>
                <a:pPr marR="0" algn="ctr" defTabSz="914400" eaLnBrk="1" hangingPunct="1">
                  <a:buClrTx/>
                  <a:buSzTx/>
                  <a:buFontTx/>
                  <a:defRPr/>
                </a:pPr>
                <a:r>
                  <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rPr>
                  <a:t>03</a:t>
                </a:r>
                <a:endPar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endParaRPr>
              </a:p>
            </p:txBody>
          </p:sp>
        </p:grpSp>
        <p:grpSp>
          <p:nvGrpSpPr>
            <p:cNvPr id="18" name="PA-组合 4"/>
            <p:cNvGrpSpPr/>
            <p:nvPr/>
          </p:nvGrpSpPr>
          <p:grpSpPr>
            <a:xfrm>
              <a:off x="5943" y="1770"/>
              <a:ext cx="1700" cy="8347"/>
              <a:chOff x="5633094" y="775569"/>
              <a:chExt cx="1079086" cy="5301146"/>
            </a:xfrm>
          </p:grpSpPr>
          <p:grpSp>
            <p:nvGrpSpPr>
              <p:cNvPr id="19" name="组合 125"/>
              <p:cNvGrpSpPr/>
              <p:nvPr/>
            </p:nvGrpSpPr>
            <p:grpSpPr>
              <a:xfrm>
                <a:off x="5644342" y="775569"/>
                <a:ext cx="1056595" cy="4227475"/>
                <a:chOff x="5901014" y="1112411"/>
                <a:chExt cx="1056725" cy="4227997"/>
              </a:xfrm>
            </p:grpSpPr>
            <p:sp>
              <p:nvSpPr>
                <p:cNvPr id="21" name="PA-弧形 126"/>
                <p:cNvSpPr/>
                <p:nvPr>
                  <p:custDataLst>
                    <p:tags r:id="rId9"/>
                  </p:custDataLst>
                </p:nvPr>
              </p:nvSpPr>
              <p:spPr>
                <a:xfrm>
                  <a:off x="5900875" y="3227415"/>
                  <a:ext cx="1057000" cy="1055914"/>
                </a:xfrm>
                <a:prstGeom prst="arc">
                  <a:avLst>
                    <a:gd name="adj1" fmla="val 16072548"/>
                    <a:gd name="adj2" fmla="val 5356559"/>
                  </a:avLst>
                </a:prstGeom>
                <a:noFill/>
                <a:ln w="9525">
                  <a:solidFill>
                    <a:srgbClr val="00B050"/>
                  </a:solidFill>
                  <a:prstDash val="sysDash"/>
                  <a:headEnd type="oval" w="med" len="med"/>
                  <a:tailEnd type="oval" w="med" len="med"/>
                </a:ln>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22" name="PA-弧形 127"/>
                <p:cNvSpPr/>
                <p:nvPr>
                  <p:custDataLst>
                    <p:tags r:id="rId10"/>
                  </p:custDataLst>
                </p:nvPr>
              </p:nvSpPr>
              <p:spPr>
                <a:xfrm>
                  <a:off x="5900875" y="1112411"/>
                  <a:ext cx="1057000" cy="1057502"/>
                </a:xfrm>
                <a:prstGeom prst="arc">
                  <a:avLst>
                    <a:gd name="adj1" fmla="val 16200000"/>
                    <a:gd name="adj2" fmla="val 5356559"/>
                  </a:avLst>
                </a:prstGeom>
                <a:noFill/>
                <a:ln w="9525">
                  <a:solidFill>
                    <a:srgbClr val="00B050"/>
                  </a:solidFill>
                  <a:prstDash val="sysDash"/>
                  <a:headEnd type="oval" w="med" len="med"/>
                  <a:tailEnd type="oval" w="med" len="med"/>
                </a:ln>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23" name="PA-弧形 128"/>
                <p:cNvSpPr/>
                <p:nvPr>
                  <p:custDataLst>
                    <p:tags r:id="rId11"/>
                  </p:custDataLst>
                </p:nvPr>
              </p:nvSpPr>
              <p:spPr>
                <a:xfrm flipH="1">
                  <a:off x="5900875" y="2169913"/>
                  <a:ext cx="1057000" cy="1055914"/>
                </a:xfrm>
                <a:prstGeom prst="arc">
                  <a:avLst>
                    <a:gd name="adj1" fmla="val 16169364"/>
                    <a:gd name="adj2" fmla="val 5281886"/>
                  </a:avLst>
                </a:prstGeom>
                <a:noFill/>
                <a:ln w="9525">
                  <a:solidFill>
                    <a:srgbClr val="00B050"/>
                  </a:solidFill>
                  <a:prstDash val="sysDash"/>
                  <a:headEnd type="oval" w="med" len="med"/>
                  <a:tailEnd type="oval" w="med" len="med"/>
                </a:ln>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24" name="PA-弧形 129"/>
                <p:cNvSpPr/>
                <p:nvPr>
                  <p:custDataLst>
                    <p:tags r:id="rId12"/>
                  </p:custDataLst>
                </p:nvPr>
              </p:nvSpPr>
              <p:spPr>
                <a:xfrm flipH="1">
                  <a:off x="5900875" y="4283329"/>
                  <a:ext cx="1057000" cy="1057502"/>
                </a:xfrm>
                <a:prstGeom prst="arc">
                  <a:avLst>
                    <a:gd name="adj1" fmla="val 16152732"/>
                    <a:gd name="adj2" fmla="val 5201936"/>
                  </a:avLst>
                </a:prstGeom>
                <a:noFill/>
                <a:ln w="9525">
                  <a:solidFill>
                    <a:srgbClr val="00B050"/>
                  </a:solidFill>
                  <a:prstDash val="sysDash"/>
                  <a:headEnd type="oval" w="med" len="med"/>
                  <a:tailEnd type="oval" w="med" len="med"/>
                </a:ln>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grpSp>
          <p:pic>
            <p:nvPicPr>
              <p:cNvPr id="32" name="PA-图片 1"/>
              <p:cNvPicPr>
                <a:picLocks noChangeAspect="1"/>
              </p:cNvPicPr>
              <p:nvPr>
                <p:custDataLst>
                  <p:tags r:id="rId13"/>
                </p:custDataLst>
              </p:nvPr>
            </p:nvPicPr>
            <p:blipFill>
              <a:blip r:embed="rId14"/>
              <a:srcRect/>
              <a:stretch>
                <a:fillRect/>
              </a:stretch>
            </p:blipFill>
            <p:spPr>
              <a:xfrm>
                <a:off x="5633094" y="4984820"/>
                <a:ext cx="1079086" cy="1091895"/>
              </a:xfrm>
              <a:prstGeom prst="rect">
                <a:avLst/>
              </a:prstGeom>
              <a:noFill/>
              <a:ln w="9525">
                <a:noFill/>
              </a:ln>
            </p:spPr>
          </p:pic>
        </p:grpSp>
        <p:grpSp>
          <p:nvGrpSpPr>
            <p:cNvPr id="36" name="PA-组合 71"/>
            <p:cNvGrpSpPr/>
            <p:nvPr/>
          </p:nvGrpSpPr>
          <p:grpSpPr>
            <a:xfrm rot="0">
              <a:off x="6158" y="8657"/>
              <a:ext cx="1325" cy="1325"/>
              <a:chOff x="3529981" y="507683"/>
              <a:chExt cx="598317" cy="598350"/>
            </a:xfrm>
          </p:grpSpPr>
          <p:sp>
            <p:nvSpPr>
              <p:cNvPr id="37" name="PA-椭圆 72"/>
              <p:cNvSpPr/>
              <p:nvPr>
                <p:custDataLst>
                  <p:tags r:id="rId15"/>
                </p:custDataLst>
              </p:nvPr>
            </p:nvSpPr>
            <p:spPr>
              <a:xfrm>
                <a:off x="3529981" y="507683"/>
                <a:ext cx="598317" cy="598350"/>
              </a:xfrm>
              <a:prstGeom prst="ellipse">
                <a:avLst/>
              </a:prstGeom>
              <a:gradFill flip="none" rotWithShape="1">
                <a:gsLst>
                  <a:gs pos="0">
                    <a:sysClr val="window" lastClr="FFFFFF">
                      <a:lumMod val="95000"/>
                      <a:lumOff val="5000"/>
                    </a:sysClr>
                  </a:gs>
                  <a:gs pos="0">
                    <a:sysClr val="window" lastClr="FFFFFF">
                      <a:lumMod val="75000"/>
                    </a:sysClr>
                  </a:gs>
                  <a:gs pos="70000">
                    <a:srgbClr val="FAFAFA"/>
                  </a:gs>
                </a:gsLst>
                <a:lin ang="8100000" scaled="1"/>
                <a:tileRect/>
              </a:gradFill>
              <a:ln w="25400">
                <a:solidFill>
                  <a:sysClr val="window" lastClr="FFFFFF"/>
                </a:solidFill>
              </a:ln>
              <a:effectLst>
                <a:outerShdw blurRad="254000" dist="190500" dir="8100000" algn="tr" rotWithShape="0">
                  <a:prstClr val="black">
                    <a:alpha val="15000"/>
                  </a:prstClr>
                </a:outerShdw>
              </a:effectLst>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250" b="0"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38" name="PA-文本框 51"/>
              <p:cNvSpPr txBox="1"/>
              <p:nvPr>
                <p:custDataLst>
                  <p:tags r:id="rId16"/>
                </p:custDataLst>
              </p:nvPr>
            </p:nvSpPr>
            <p:spPr>
              <a:xfrm>
                <a:off x="3559270" y="582849"/>
                <a:ext cx="553091" cy="496533"/>
              </a:xfrm>
              <a:prstGeom prst="rect">
                <a:avLst/>
              </a:prstGeom>
              <a:noFill/>
            </p:spPr>
            <p:txBody>
              <a:bodyPr wrap="none" anchor="ctr">
                <a:spAutoFit/>
              </a:bodyPr>
              <a:lstStyle/>
              <a:p>
                <a:pPr marR="0" algn="ctr" defTabSz="914400" eaLnBrk="1" hangingPunct="1">
                  <a:buClrTx/>
                  <a:buSzTx/>
                  <a:buFontTx/>
                  <a:defRPr/>
                </a:pPr>
                <a:r>
                  <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rPr>
                  <a:t>05</a:t>
                </a:r>
                <a:endPar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endParaRPr>
              </a:p>
            </p:txBody>
          </p:sp>
        </p:grpSp>
        <p:grpSp>
          <p:nvGrpSpPr>
            <p:cNvPr id="40" name="PA-组合 122"/>
            <p:cNvGrpSpPr/>
            <p:nvPr/>
          </p:nvGrpSpPr>
          <p:grpSpPr>
            <a:xfrm rot="0">
              <a:off x="6158" y="6892"/>
              <a:ext cx="1325" cy="1325"/>
              <a:chOff x="3529981" y="507683"/>
              <a:chExt cx="598289" cy="598350"/>
            </a:xfrm>
          </p:grpSpPr>
          <p:sp>
            <p:nvSpPr>
              <p:cNvPr id="41" name="PA-椭圆 123"/>
              <p:cNvSpPr/>
              <p:nvPr>
                <p:custDataLst>
                  <p:tags r:id="rId17"/>
                </p:custDataLst>
              </p:nvPr>
            </p:nvSpPr>
            <p:spPr>
              <a:xfrm>
                <a:off x="3529981" y="507683"/>
                <a:ext cx="598289" cy="598350"/>
              </a:xfrm>
              <a:prstGeom prst="ellipse">
                <a:avLst/>
              </a:prstGeom>
              <a:gradFill flip="none" rotWithShape="1">
                <a:gsLst>
                  <a:gs pos="0">
                    <a:sysClr val="window" lastClr="FFFFFF">
                      <a:lumMod val="95000"/>
                      <a:lumOff val="5000"/>
                    </a:sysClr>
                  </a:gs>
                  <a:gs pos="0">
                    <a:sysClr val="window" lastClr="FFFFFF">
                      <a:lumMod val="75000"/>
                    </a:sysClr>
                  </a:gs>
                  <a:gs pos="70000">
                    <a:srgbClr val="FAFAFA"/>
                  </a:gs>
                </a:gsLst>
                <a:lin ang="8100000" scaled="1"/>
                <a:tileRect/>
              </a:gradFill>
              <a:ln w="25400">
                <a:solidFill>
                  <a:sysClr val="window" lastClr="FFFFFF"/>
                </a:solidFill>
              </a:ln>
              <a:effectLst>
                <a:outerShdw blurRad="254000" dist="190500" dir="8100000" algn="tr" rotWithShape="0">
                  <a:prstClr val="black">
                    <a:alpha val="15000"/>
                  </a:prstClr>
                </a:outerShdw>
              </a:effectLst>
            </p:spPr>
            <p:style>
              <a:lnRef idx="2">
                <a:srgbClr val="00B050">
                  <a:shade val="50000"/>
                </a:srgbClr>
              </a:lnRef>
              <a:fillRef idx="1">
                <a:srgbClr val="00B050"/>
              </a:fillRef>
              <a:effectRef idx="0">
                <a:srgbClr val="00B050"/>
              </a:effectRef>
              <a:fontRef idx="minor">
                <a:sysClr val="window" lastClr="FFFFFF"/>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250" b="0" i="0" u="none" strike="noStrike" kern="1200" cap="none" spc="0" normalizeH="0" baseline="0" noProof="0">
                  <a:ln>
                    <a:noFill/>
                  </a:ln>
                  <a:solidFill>
                    <a:srgbClr val="00B050"/>
                  </a:solidFill>
                  <a:effectLst/>
                  <a:uLnTx/>
                  <a:uFillTx/>
                  <a:latin typeface="汉仪良品线简" panose="00020600040101010101" charset="-122"/>
                  <a:ea typeface="汉仪良品线简" panose="00020600040101010101" charset="-122"/>
                  <a:cs typeface="+mn-ea"/>
                  <a:sym typeface="+mn-lt"/>
                </a:endParaRPr>
              </a:p>
            </p:txBody>
          </p:sp>
          <p:sp>
            <p:nvSpPr>
              <p:cNvPr id="42" name="PA-文本框 51"/>
              <p:cNvSpPr txBox="1"/>
              <p:nvPr>
                <p:custDataLst>
                  <p:tags r:id="rId18"/>
                </p:custDataLst>
              </p:nvPr>
            </p:nvSpPr>
            <p:spPr>
              <a:xfrm>
                <a:off x="3559283" y="582849"/>
                <a:ext cx="553065" cy="496533"/>
              </a:xfrm>
              <a:prstGeom prst="rect">
                <a:avLst/>
              </a:prstGeom>
              <a:noFill/>
            </p:spPr>
            <p:txBody>
              <a:bodyPr wrap="none" anchor="ctr">
                <a:spAutoFit/>
              </a:bodyPr>
              <a:lstStyle/>
              <a:p>
                <a:pPr marR="0" algn="ctr" defTabSz="914400" eaLnBrk="1" hangingPunct="1">
                  <a:buClrTx/>
                  <a:buSzTx/>
                  <a:buFontTx/>
                  <a:defRPr/>
                </a:pPr>
                <a:r>
                  <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rPr>
                  <a:t>04</a:t>
                </a:r>
                <a:endParaRPr kumimoji="0" lang="en-US" altLang="zh-CN" sz="3935" kern="1200" cap="none" spc="0" normalizeH="0" baseline="0" noProof="0" dirty="0">
                  <a:solidFill>
                    <a:srgbClr val="00B050"/>
                  </a:solidFill>
                  <a:effectLst>
                    <a:innerShdw blurRad="63500" dist="50800" dir="18900000">
                      <a:prstClr val="black">
                        <a:alpha val="30000"/>
                      </a:prstClr>
                    </a:innerShdw>
                  </a:effectLst>
                  <a:latin typeface="汉仪良品线简" panose="00020600040101010101" charset="-122"/>
                  <a:ea typeface="汉仪良品线简" panose="00020600040101010101" charset="-122"/>
                  <a:cs typeface="+mn-ea"/>
                  <a:sym typeface="+mn-lt"/>
                </a:endParaRPr>
              </a:p>
            </p:txBody>
          </p:sp>
        </p:grpSp>
        <p:sp>
          <p:nvSpPr>
            <p:cNvPr id="44" name="PA-矩形 116"/>
            <p:cNvSpPr/>
            <p:nvPr>
              <p:custDataLst>
                <p:tags r:id="rId19"/>
              </p:custDataLst>
            </p:nvPr>
          </p:nvSpPr>
          <p:spPr>
            <a:xfrm>
              <a:off x="7957" y="3740"/>
              <a:ext cx="8401" cy="1073"/>
            </a:xfrm>
            <a:prstGeom prst="rect">
              <a:avLst/>
            </a:prstGeom>
          </p:spPr>
          <p:txBody>
            <a:bodyPr wrap="square">
              <a:spAutoFit/>
            </a:bodyPr>
            <a:p>
              <a:pPr marL="0" marR="0" lvl="0" indent="0" algn="l" defTabSz="914400" rtl="0" fontAlgn="base">
                <a:lnSpc>
                  <a:spcPct val="120000"/>
                </a:lnSpc>
                <a:spcBef>
                  <a:spcPct val="0"/>
                </a:spcBef>
                <a:spcAft>
                  <a:spcPct val="0"/>
                </a:spcAft>
                <a:buClrTx/>
                <a:buSzTx/>
                <a:buFontTx/>
                <a:buNone/>
                <a:defRPr/>
              </a:pPr>
              <a:r>
                <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农业公园：即按照公园的经营思路，把农业生产场所、农产品消费场所和休闲旅游场所结合为一体；</a:t>
              </a:r>
              <a:endPar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sp>
          <p:nvSpPr>
            <p:cNvPr id="45" name="PA-矩形 116"/>
            <p:cNvSpPr/>
            <p:nvPr>
              <p:custDataLst>
                <p:tags r:id="rId20"/>
              </p:custDataLst>
            </p:nvPr>
          </p:nvSpPr>
          <p:spPr>
            <a:xfrm>
              <a:off x="7957" y="5100"/>
              <a:ext cx="8401" cy="1537"/>
            </a:xfrm>
            <a:prstGeom prst="rect">
              <a:avLst/>
            </a:prstGeom>
          </p:spPr>
          <p:txBody>
            <a:bodyPr wrap="square">
              <a:spAutoFit/>
            </a:bodyPr>
            <a:lstStyle/>
            <a:p>
              <a:pPr marL="0" marR="0" lvl="0" indent="0" algn="l" defTabSz="914400" rtl="0" fontAlgn="base">
                <a:lnSpc>
                  <a:spcPct val="120000"/>
                </a:lnSpc>
                <a:spcBef>
                  <a:spcPct val="0"/>
                </a:spcBef>
                <a:spcAft>
                  <a:spcPct val="0"/>
                </a:spcAft>
                <a:buClrTx/>
                <a:buSzTx/>
                <a:buFontTx/>
                <a:buNone/>
                <a:defRPr/>
              </a:pPr>
              <a:r>
                <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教育农园：这是兼顾农业生产与科普教育功能的农业经营形态。代表性的有法国的教育农场，日本的学童农园，台湾的自然生态教室等； </a:t>
              </a:r>
              <a:endPar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sp>
          <p:nvSpPr>
            <p:cNvPr id="46" name="PA-矩形 116"/>
            <p:cNvSpPr/>
            <p:nvPr>
              <p:custDataLst>
                <p:tags r:id="rId21"/>
              </p:custDataLst>
            </p:nvPr>
          </p:nvSpPr>
          <p:spPr>
            <a:xfrm>
              <a:off x="7957" y="7235"/>
              <a:ext cx="2253" cy="608"/>
            </a:xfrm>
            <a:prstGeom prst="rect">
              <a:avLst/>
            </a:prstGeom>
          </p:spPr>
          <p:txBody>
            <a:bodyPr wrap="square">
              <a:spAutoFit/>
            </a:bodyPr>
            <a:lstStyle/>
            <a:p>
              <a:pPr marL="0" marR="0" lvl="0" indent="0" algn="l" defTabSz="914400" rtl="0" fontAlgn="base">
                <a:lnSpc>
                  <a:spcPct val="120000"/>
                </a:lnSpc>
                <a:spcBef>
                  <a:spcPct val="0"/>
                </a:spcBef>
                <a:spcAft>
                  <a:spcPct val="0"/>
                </a:spcAft>
                <a:buClrTx/>
                <a:buSzTx/>
                <a:buFontTx/>
                <a:buNone/>
                <a:defRPr/>
              </a:pPr>
              <a:r>
                <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森林公园； </a:t>
              </a:r>
              <a:endPar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sp>
          <p:nvSpPr>
            <p:cNvPr id="47" name="PA-矩形 116"/>
            <p:cNvSpPr/>
            <p:nvPr>
              <p:custDataLst>
                <p:tags r:id="rId22"/>
              </p:custDataLst>
            </p:nvPr>
          </p:nvSpPr>
          <p:spPr>
            <a:xfrm>
              <a:off x="7957" y="8954"/>
              <a:ext cx="8401" cy="608"/>
            </a:xfrm>
            <a:prstGeom prst="rect">
              <a:avLst/>
            </a:prstGeom>
          </p:spPr>
          <p:txBody>
            <a:bodyPr wrap="square">
              <a:spAutoFit/>
            </a:bodyPr>
            <a:lstStyle/>
            <a:p>
              <a:pPr marL="0" marR="0" lvl="0" indent="0" algn="l" defTabSz="914400" rtl="0" fontAlgn="base">
                <a:lnSpc>
                  <a:spcPct val="120000"/>
                </a:lnSpc>
                <a:spcBef>
                  <a:spcPct val="0"/>
                </a:spcBef>
                <a:spcAft>
                  <a:spcPct val="0"/>
                </a:spcAft>
                <a:buClrTx/>
                <a:buSzTx/>
                <a:buFontTx/>
                <a:buNone/>
                <a:defRPr/>
              </a:pPr>
              <a:r>
                <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民俗观光村：到民俗村体验农村生活，感受农村气息。</a:t>
              </a:r>
              <a:endParaRPr kumimoji="0" lang="zh-CN" altLang="en-US" sz="1600" i="0" u="none" strike="noStrike" kern="1200" cap="none" spc="0" normalizeH="0" baseline="0" noProof="0" dirty="0">
                <a:ln>
                  <a:noFill/>
                </a:ln>
                <a:solidFill>
                  <a:sysClr val="windowText" lastClr="000000">
                    <a:lumMod val="75000"/>
                    <a:lumOff val="25000"/>
                  </a:sysClr>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grpSp>
      <p:grpSp>
        <p:nvGrpSpPr>
          <p:cNvPr id="5129" name="组合 26"/>
          <p:cNvGrpSpPr/>
          <p:nvPr/>
        </p:nvGrpSpPr>
        <p:grpSpPr>
          <a:xfrm rot="0">
            <a:off x="9907270" y="4532630"/>
            <a:ext cx="1837690" cy="1837690"/>
            <a:chOff x="2597505" y="5326681"/>
            <a:chExt cx="1833275" cy="1833055"/>
          </a:xfrm>
        </p:grpSpPr>
        <p:sp>
          <p:nvSpPr>
            <p:cNvPr id="49" name="椭圆 48"/>
            <p:cNvSpPr/>
            <p:nvPr/>
          </p:nvSpPr>
          <p:spPr>
            <a:xfrm>
              <a:off x="2597505" y="5326681"/>
              <a:ext cx="1833275" cy="1833055"/>
            </a:xfrm>
            <a:prstGeom prst="ellipse">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0" name="矩形 259"/>
            <p:cNvSpPr>
              <a:spLocks noChangeArrowheads="1"/>
            </p:cNvSpPr>
            <p:nvPr/>
          </p:nvSpPr>
          <p:spPr bwMode="auto">
            <a:xfrm>
              <a:off x="2643748" y="5788428"/>
              <a:ext cx="1720517" cy="95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8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rPr>
                <a:t>观光农业五大类型</a:t>
              </a:r>
              <a:endParaRPr kumimoji="0" lang="en-US" altLang="zh-CN" sz="2800" b="1" i="0" u="none" strike="noStrike" kern="1200" cap="all" spc="0" normalizeH="0" baseline="0" noProof="0" dirty="0">
                <a:ln>
                  <a:noFill/>
                </a:ln>
                <a:solidFill>
                  <a:schemeClr val="bg1"/>
                </a:solidFill>
                <a:effectLst/>
                <a:uLnTx/>
                <a:uFillTx/>
                <a:latin typeface="汉仪良品线简" panose="00020600040101010101" charset="-122"/>
                <a:ea typeface="汉仪良品线简" panose="00020600040101010101"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54395" y="728345"/>
            <a:ext cx="5507990" cy="5535295"/>
            <a:chOff x="9201" y="843"/>
            <a:chExt cx="8674" cy="8717"/>
          </a:xfrm>
        </p:grpSpPr>
        <p:pic>
          <p:nvPicPr>
            <p:cNvPr id="2050" name="Picture 2" descr="E:\PPT改稿\画册\wallhaven-367955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1" y="1554"/>
              <a:ext cx="8007" cy="800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963" y="843"/>
              <a:ext cx="7912" cy="7947"/>
            </a:xfrm>
            <a:prstGeom prst="rect">
              <a:avLst/>
            </a:prstGeom>
            <a:noFill/>
            <a:ln w="25400">
              <a:solidFill>
                <a:srgbClr val="5EB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a:off x="1095375" y="1511300"/>
            <a:ext cx="3529330" cy="3810000"/>
            <a:chOff x="1725" y="2380"/>
            <a:chExt cx="5558" cy="6000"/>
          </a:xfrm>
        </p:grpSpPr>
        <p:grpSp>
          <p:nvGrpSpPr>
            <p:cNvPr id="10" name="组合 9"/>
            <p:cNvGrpSpPr/>
            <p:nvPr/>
          </p:nvGrpSpPr>
          <p:grpSpPr>
            <a:xfrm rot="0">
              <a:off x="1725" y="2380"/>
              <a:ext cx="5559" cy="6001"/>
              <a:chOff x="2850" y="469"/>
              <a:chExt cx="1745" cy="9968"/>
            </a:xfrm>
          </p:grpSpPr>
          <p:cxnSp>
            <p:nvCxnSpPr>
              <p:cNvPr id="6" name="直接连接符 5"/>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1805" y="4456"/>
              <a:ext cx="5348" cy="1888"/>
            </a:xfrm>
            <a:prstGeom prst="rect">
              <a:avLst/>
            </a:prstGeom>
            <a:noFill/>
          </p:spPr>
          <p:txBody>
            <a:bodyPr wrap="square" rtlCol="0">
              <a:spAutoFit/>
            </a:bodyPr>
            <a:p>
              <a:pPr algn="ctr" fontAlgn="auto">
                <a:lnSpc>
                  <a:spcPct val="100000"/>
                </a:lnSpc>
              </a:pPr>
              <a:r>
                <a:rPr lang="en-US" altLang="zh-CN" sz="3600" b="1" dirty="0">
                  <a:solidFill>
                    <a:srgbClr val="5EBB54"/>
                  </a:solidFill>
                  <a:latin typeface="汉仪良品线简" panose="00020600040101010101" charset="-122"/>
                  <a:ea typeface="汉仪良品线简" panose="00020600040101010101" charset="-122"/>
                  <a:sym typeface="+mn-ea"/>
                </a:rPr>
                <a:t>PART TWO</a:t>
              </a:r>
              <a:endParaRPr lang="en-US" altLang="zh-CN" sz="3600" b="1" dirty="0">
                <a:solidFill>
                  <a:srgbClr val="5EBB54"/>
                </a:solidFill>
                <a:latin typeface="汉仪良品线简" panose="00020600040101010101" charset="-122"/>
                <a:ea typeface="汉仪良品线简" panose="00020600040101010101" charset="-122"/>
                <a:sym typeface="+mn-ea"/>
              </a:endParaRPr>
            </a:p>
            <a:p>
              <a:pPr algn="ctr" fontAlgn="auto">
                <a:lnSpc>
                  <a:spcPct val="100000"/>
                </a:lnSpc>
              </a:pPr>
              <a:r>
                <a:rPr lang="en-US" altLang="zh-CN" sz="3600" dirty="0">
                  <a:solidFill>
                    <a:schemeClr val="tx1">
                      <a:lumMod val="75000"/>
                      <a:lumOff val="25000"/>
                    </a:schemeClr>
                  </a:solidFill>
                  <a:latin typeface="汉仪良品线简" panose="00020600040101010101" charset="-122"/>
                  <a:ea typeface="汉仪良品线简" panose="00020600040101010101" charset="-122"/>
                  <a:sym typeface="+mn-ea"/>
                </a:rPr>
                <a:t>自然景观建设</a:t>
              </a:r>
              <a:endParaRPr lang="en-US" altLang="zh-CN" sz="3600" dirty="0">
                <a:solidFill>
                  <a:schemeClr val="tx1">
                    <a:lumMod val="75000"/>
                    <a:lumOff val="25000"/>
                  </a:schemeClr>
                </a:solidFill>
                <a:latin typeface="汉仪良品线简" panose="00020600040101010101" charset="-122"/>
                <a:ea typeface="汉仪良品线简" panose="0002060004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descr="D:\PPT图片\课件\424.png424"/>
          <p:cNvPicPr>
            <a:picLocks noChangeAspect="1"/>
          </p:cNvPicPr>
          <p:nvPr/>
        </p:nvPicPr>
        <p:blipFill>
          <a:blip r:embed="rId2"/>
          <a:srcRect/>
          <a:stretch>
            <a:fillRect/>
          </a:stretch>
        </p:blipFill>
        <p:spPr>
          <a:xfrm>
            <a:off x="7038975" y="3272155"/>
            <a:ext cx="4812665" cy="2909570"/>
          </a:xfrm>
          <a:custGeom>
            <a:avLst/>
            <a:gdLst>
              <a:gd name="connsiteX0" fmla="*/ 0 w 6065520"/>
              <a:gd name="connsiteY0" fmla="*/ 0 h 3794760"/>
              <a:gd name="connsiteX1" fmla="*/ 6065520 w 6065520"/>
              <a:gd name="connsiteY1" fmla="*/ 0 h 3794760"/>
              <a:gd name="connsiteX2" fmla="*/ 6065520 w 6065520"/>
              <a:gd name="connsiteY2" fmla="*/ 3794760 h 3794760"/>
              <a:gd name="connsiteX3" fmla="*/ 0 w 6065520"/>
              <a:gd name="connsiteY3" fmla="*/ 3794760 h 3794760"/>
            </a:gdLst>
            <a:ahLst/>
            <a:cxnLst>
              <a:cxn ang="0">
                <a:pos x="connsiteX0" y="connsiteY0"/>
              </a:cxn>
              <a:cxn ang="0">
                <a:pos x="connsiteX1" y="connsiteY1"/>
              </a:cxn>
              <a:cxn ang="0">
                <a:pos x="connsiteX2" y="connsiteY2"/>
              </a:cxn>
              <a:cxn ang="0">
                <a:pos x="connsiteX3" y="connsiteY3"/>
              </a:cxn>
            </a:cxnLst>
            <a:rect l="l" t="t" r="r" b="b"/>
            <a:pathLst>
              <a:path w="6065520" h="3794760">
                <a:moveTo>
                  <a:pt x="0" y="0"/>
                </a:moveTo>
                <a:lnTo>
                  <a:pt x="6065520" y="0"/>
                </a:lnTo>
                <a:lnTo>
                  <a:pt x="6065520" y="3794760"/>
                </a:lnTo>
                <a:lnTo>
                  <a:pt x="0" y="3794760"/>
                </a:lnTo>
                <a:close/>
              </a:path>
            </a:pathLst>
          </a:custGeom>
        </p:spPr>
      </p:pic>
      <p:grpSp>
        <p:nvGrpSpPr>
          <p:cNvPr id="3" name="组合 2"/>
          <p:cNvGrpSpPr/>
          <p:nvPr/>
        </p:nvGrpSpPr>
        <p:grpSpPr>
          <a:xfrm>
            <a:off x="2947670" y="1979930"/>
            <a:ext cx="3596640" cy="661670"/>
            <a:chOff x="744" y="2412"/>
            <a:chExt cx="5664" cy="1042"/>
          </a:xfrm>
        </p:grpSpPr>
        <p:sp>
          <p:nvSpPr>
            <p:cNvPr id="4" name="矩形 3"/>
            <p:cNvSpPr/>
            <p:nvPr/>
          </p:nvSpPr>
          <p:spPr>
            <a:xfrm>
              <a:off x="744" y="2412"/>
              <a:ext cx="192" cy="1042"/>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35" y="2476"/>
              <a:ext cx="5273" cy="841"/>
            </a:xfrm>
            <a:prstGeom prst="rect">
              <a:avLst/>
            </a:prstGeom>
            <a:noFill/>
          </p:spPr>
          <p:txBody>
            <a:bodyPr wrap="square" rtlCol="0">
              <a:spAutoFit/>
            </a:bodyPr>
            <a:p>
              <a:pPr lvl="0">
                <a:lnSpc>
                  <a:spcPct val="120000"/>
                </a:lnSpc>
                <a:defRPr/>
              </a:pPr>
              <a:r>
                <a:rPr lang="en-US" altLang="zh-CN" sz="2400" b="1" dirty="0">
                  <a:solidFill>
                    <a:prstClr val="black"/>
                  </a:solidFill>
                  <a:latin typeface="汉仪良品线简" panose="00020600040101010101" charset="-122"/>
                  <a:ea typeface="汉仪良品线简" panose="00020600040101010101" charset="-122"/>
                </a:rPr>
                <a:t>整体鸟瞰图（虚拟）：</a:t>
              </a:r>
              <a:endParaRPr lang="en-US" altLang="zh-CN" sz="2400" b="1" dirty="0">
                <a:solidFill>
                  <a:prstClr val="black"/>
                </a:solidFill>
                <a:latin typeface="汉仪良品线简" panose="00020600040101010101" charset="-122"/>
                <a:ea typeface="汉仪良品线简" panose="00020600040101010101" charset="-122"/>
              </a:endParaRPr>
            </a:p>
          </p:txBody>
        </p:sp>
      </p:grpSp>
      <p:sp>
        <p:nvSpPr>
          <p:cNvPr id="7" name="PA-矩形 116"/>
          <p:cNvSpPr/>
          <p:nvPr>
            <p:custDataLst>
              <p:tags r:id="rId3"/>
            </p:custDataLst>
          </p:nvPr>
        </p:nvSpPr>
        <p:spPr>
          <a:xfrm>
            <a:off x="3195955" y="2641600"/>
            <a:ext cx="3650615" cy="2584450"/>
          </a:xfrm>
          <a:prstGeom prst="rect">
            <a:avLst/>
          </a:prstGeom>
        </p:spPr>
        <p:txBody>
          <a:bodyPr wrap="square">
            <a:spAutoFit/>
          </a:bodyPr>
          <a:p>
            <a:pPr marL="0" marR="0" lvl="0" indent="0" algn="l" defTabSz="914400" rtl="0" fontAlgn="base">
              <a:lnSpc>
                <a:spcPct val="150000"/>
              </a:lnSpc>
              <a:spcBef>
                <a:spcPct val="0"/>
              </a:spcBef>
              <a:spcAft>
                <a:spcPct val="0"/>
              </a:spcAft>
              <a:buClrTx/>
              <a:buSzTx/>
              <a:buFontTx/>
              <a:buNone/>
              <a:defRPr/>
            </a:pPr>
            <a:r>
              <a:rPr kumimoji="0" lang="zh-CN" altLang="en-US"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幼圆" panose="02010509060101010101" pitchFamily="49" charset="-122"/>
                <a:sym typeface="+mn-lt"/>
              </a:rPr>
              <a:t>农庄建成后，在向世人展示独特的生态农庄的同时，同时展示园艺型农业、示范性农业、观光型农业。把农庄与红色旅游扩大园区知名度和影响力，为黄陂旅游业内容增加一道独特亮丽风景。</a:t>
            </a:r>
            <a:endParaRPr kumimoji="0" lang="zh-CN" altLang="en-US"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幼圆" panose="02010509060101010101" pitchFamily="49"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720" y="0"/>
            <a:ext cx="1052830" cy="6858000"/>
          </a:xfrm>
          <a:prstGeom prst="rect">
            <a:avLst/>
          </a:prstGeom>
          <a:solidFill>
            <a:srgbClr val="5EB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03555" y="1520825"/>
            <a:ext cx="2037715" cy="3816350"/>
            <a:chOff x="1113" y="2632"/>
            <a:chExt cx="3209" cy="6010"/>
          </a:xfrm>
        </p:grpSpPr>
        <p:sp>
          <p:nvSpPr>
            <p:cNvPr id="20" name="矩形 19"/>
            <p:cNvSpPr/>
            <p:nvPr/>
          </p:nvSpPr>
          <p:spPr>
            <a:xfrm>
              <a:off x="1113" y="2632"/>
              <a:ext cx="3209" cy="60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良品线简" panose="00020600040101010101" charset="-122"/>
                <a:ea typeface="汉仪良品线简" panose="00020600040101010101" charset="-122"/>
              </a:endParaRPr>
            </a:p>
          </p:txBody>
        </p:sp>
        <p:grpSp>
          <p:nvGrpSpPr>
            <p:cNvPr id="31" name="组合 30"/>
            <p:cNvGrpSpPr/>
            <p:nvPr/>
          </p:nvGrpSpPr>
          <p:grpSpPr>
            <a:xfrm rot="0">
              <a:off x="1503" y="7000"/>
              <a:ext cx="481" cy="1079"/>
              <a:chOff x="3224" y="6599"/>
              <a:chExt cx="337" cy="756"/>
            </a:xfrm>
          </p:grpSpPr>
          <p:sp>
            <p:nvSpPr>
              <p:cNvPr id="25" name="箭头: V 形 4"/>
              <p:cNvSpPr/>
              <p:nvPr/>
            </p:nvSpPr>
            <p:spPr>
              <a:xfrm rot="5400000">
                <a:off x="3284" y="654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6" name="箭头: V 形 5"/>
              <p:cNvSpPr/>
              <p:nvPr/>
            </p:nvSpPr>
            <p:spPr>
              <a:xfrm rot="5400000">
                <a:off x="3275" y="671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7" name="箭头: V 形 6"/>
              <p:cNvSpPr/>
              <p:nvPr/>
            </p:nvSpPr>
            <p:spPr>
              <a:xfrm rot="5400000">
                <a:off x="3275" y="6912"/>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sp>
            <p:nvSpPr>
              <p:cNvPr id="28" name="箭头: V 形 7"/>
              <p:cNvSpPr/>
              <p:nvPr/>
            </p:nvSpPr>
            <p:spPr>
              <a:xfrm rot="5400000">
                <a:off x="3275" y="7078"/>
                <a:ext cx="227" cy="32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grpSp>
        <p:sp>
          <p:nvSpPr>
            <p:cNvPr id="29" name="矩形 28"/>
            <p:cNvSpPr/>
            <p:nvPr/>
          </p:nvSpPr>
          <p:spPr>
            <a:xfrm>
              <a:off x="2691" y="3195"/>
              <a:ext cx="1451" cy="4324"/>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latin typeface="汉仪良品线简" panose="00020600040101010101" charset="-122"/>
                  <a:ea typeface="汉仪良品线简" panose="00020600040101010101" charset="-122"/>
                </a:rPr>
                <a:t>自然景观</a:t>
              </a:r>
              <a:endParaRPr kumimoji="0" lang="zh-CN" altLang="en-US" sz="4800" b="1" i="0" u="none" strike="noStrike" kern="1200" cap="none" spc="0" normalizeH="0" baseline="0" noProof="0" dirty="0">
                <a:ln>
                  <a:noFill/>
                </a:ln>
                <a:solidFill>
                  <a:schemeClr val="tx1">
                    <a:lumMod val="75000"/>
                    <a:lumOff val="25000"/>
                  </a:schemeClr>
                </a:solidFill>
                <a:effectLst/>
                <a:uLnTx/>
                <a:uFillTx/>
                <a:latin typeface="汉仪良品线简" panose="00020600040101010101" charset="-122"/>
                <a:ea typeface="汉仪良品线简" panose="00020600040101010101" charset="-122"/>
                <a:cs typeface="+mn-cs"/>
              </a:endParaRPr>
            </a:p>
          </p:txBody>
        </p:sp>
        <p:cxnSp>
          <p:nvCxnSpPr>
            <p:cNvPr id="30" name="直接连接符 29"/>
            <p:cNvCxnSpPr/>
            <p:nvPr/>
          </p:nvCxnSpPr>
          <p:spPr>
            <a:xfrm>
              <a:off x="2296" y="3195"/>
              <a:ext cx="0" cy="4885"/>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54" name="Picture 2" descr="D:\acer\配图\930cfa6d41c70c99cf0704014d5284d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36510" y="0"/>
            <a:ext cx="4476115" cy="285559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9008110" y="1705610"/>
            <a:ext cx="1475105" cy="3810635"/>
            <a:chOff x="2546" y="2288"/>
            <a:chExt cx="5263" cy="6001"/>
          </a:xfrm>
        </p:grpSpPr>
        <p:grpSp>
          <p:nvGrpSpPr>
            <p:cNvPr id="10" name="组合 9"/>
            <p:cNvGrpSpPr/>
            <p:nvPr/>
          </p:nvGrpSpPr>
          <p:grpSpPr>
            <a:xfrm>
              <a:off x="2546" y="2288"/>
              <a:ext cx="5263" cy="6001"/>
              <a:chOff x="2850" y="469"/>
              <a:chExt cx="1745" cy="9968"/>
            </a:xfrm>
          </p:grpSpPr>
          <p:cxnSp>
            <p:nvCxnSpPr>
              <p:cNvPr id="11" name="直接连接符 10"/>
              <p:cNvCxnSpPr/>
              <p:nvPr/>
            </p:nvCxnSpPr>
            <p:spPr>
              <a:xfrm>
                <a:off x="2850" y="469"/>
                <a:ext cx="1118"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0" y="469"/>
                <a:ext cx="0" cy="4605"/>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09" y="10437"/>
                <a:ext cx="1186" cy="0"/>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95" y="6262"/>
                <a:ext cx="0" cy="4174"/>
              </a:xfrm>
              <a:prstGeom prst="line">
                <a:avLst/>
              </a:prstGeom>
              <a:ln w="25400">
                <a:solidFill>
                  <a:srgbClr val="5EBB54"/>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3844" y="2937"/>
              <a:ext cx="2670" cy="4797"/>
            </a:xfrm>
            <a:prstGeom prst="rect">
              <a:avLst/>
            </a:prstGeom>
            <a:noFill/>
          </p:spPr>
          <p:txBody>
            <a:bodyPr wrap="square" rtlCol="0">
              <a:spAutoFit/>
            </a:bodyPr>
            <a:p>
              <a:pPr algn="ctr" fontAlgn="auto">
                <a:lnSpc>
                  <a:spcPct val="100000"/>
                </a:lnSpc>
              </a:pPr>
              <a:r>
                <a:rPr lang="en-US" altLang="zh-CN" sz="4800" b="1" dirty="0">
                  <a:solidFill>
                    <a:schemeClr val="tx1"/>
                  </a:solidFill>
                  <a:latin typeface="汉仪良品线简" panose="00020600040101010101" charset="-122"/>
                  <a:ea typeface="汉仪良品线简" panose="00020600040101010101" charset="-122"/>
                  <a:sym typeface="+mn-ea"/>
                </a:rPr>
                <a:t>湖光山色</a:t>
              </a:r>
              <a:endParaRPr lang="en-US" altLang="zh-CN" sz="4800" b="1" dirty="0">
                <a:solidFill>
                  <a:schemeClr val="tx1"/>
                </a:solidFill>
                <a:latin typeface="汉仪良品线简" panose="00020600040101010101" charset="-122"/>
                <a:ea typeface="汉仪良品线简" panose="00020600040101010101" charset="-122"/>
                <a:sym typeface="+mn-ea"/>
              </a:endParaRPr>
            </a:p>
          </p:txBody>
        </p:sp>
      </p:grpSp>
      <p:grpSp>
        <p:nvGrpSpPr>
          <p:cNvPr id="16" name="组合 15"/>
          <p:cNvGrpSpPr/>
          <p:nvPr/>
        </p:nvGrpSpPr>
        <p:grpSpPr>
          <a:xfrm rot="0">
            <a:off x="3226435" y="1975485"/>
            <a:ext cx="5095875" cy="3430270"/>
            <a:chOff x="1120" y="407"/>
            <a:chExt cx="9738" cy="6554"/>
          </a:xfrm>
          <a:effectLst>
            <a:outerShdw blurRad="50800" dist="38100" dir="2700000" algn="tl" rotWithShape="0">
              <a:prstClr val="black">
                <a:alpha val="40000"/>
              </a:prstClr>
            </a:outerShdw>
          </a:effectLst>
        </p:grpSpPr>
        <p:sp>
          <p:nvSpPr>
            <p:cNvPr id="17" name="矩形 16"/>
            <p:cNvSpPr/>
            <p:nvPr/>
          </p:nvSpPr>
          <p:spPr>
            <a:xfrm>
              <a:off x="1120" y="407"/>
              <a:ext cx="9738" cy="6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74" name="Picture 2" descr="D:\PPT图片\课件\425.png425"/>
            <p:cNvPicPr>
              <a:picLocks noChangeAspect="1" noChangeArrowheads="1"/>
            </p:cNvPicPr>
            <p:nvPr/>
          </p:nvPicPr>
          <p:blipFill>
            <a:blip r:embed="rId2"/>
            <a:srcRect/>
            <a:stretch>
              <a:fillRect/>
            </a:stretch>
          </p:blipFill>
          <p:spPr bwMode="auto">
            <a:xfrm>
              <a:off x="1616" y="846"/>
              <a:ext cx="8747" cy="5652"/>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3.1"/>
</p:tagLst>
</file>

<file path=ppt/tags/tag10.xml><?xml version="1.0" encoding="utf-8"?>
<p:tagLst xmlns:p="http://schemas.openxmlformats.org/presentationml/2006/main">
  <p:tag name="PA" val="v4.3.1"/>
</p:tagLst>
</file>

<file path=ppt/tags/tag11.xml><?xml version="1.0" encoding="utf-8"?>
<p:tagLst xmlns:p="http://schemas.openxmlformats.org/presentationml/2006/main">
  <p:tag name="PA" val="v4.3.1"/>
</p:tagLst>
</file>

<file path=ppt/tags/tag12.xml><?xml version="1.0" encoding="utf-8"?>
<p:tagLst xmlns:p="http://schemas.openxmlformats.org/presentationml/2006/main">
  <p:tag name="PA" val="v4.3.1"/>
</p:tagLst>
</file>

<file path=ppt/tags/tag13.xml><?xml version="1.0" encoding="utf-8"?>
<p:tagLst xmlns:p="http://schemas.openxmlformats.org/presentationml/2006/main">
  <p:tag name="PA" val="v4.3.1"/>
</p:tagLst>
</file>

<file path=ppt/tags/tag14.xml><?xml version="1.0" encoding="utf-8"?>
<p:tagLst xmlns:p="http://schemas.openxmlformats.org/presentationml/2006/main">
  <p:tag name="PA" val="v4.3.1"/>
</p:tagLst>
</file>

<file path=ppt/tags/tag15.xml><?xml version="1.0" encoding="utf-8"?>
<p:tagLst xmlns:p="http://schemas.openxmlformats.org/presentationml/2006/main">
  <p:tag name="PA" val="v4.3.1"/>
</p:tagLst>
</file>

<file path=ppt/tags/tag16.xml><?xml version="1.0" encoding="utf-8"?>
<p:tagLst xmlns:p="http://schemas.openxmlformats.org/presentationml/2006/main">
  <p:tag name="PA" val="v4.3.1"/>
</p:tagLst>
</file>

<file path=ppt/tags/tag17.xml><?xml version="1.0" encoding="utf-8"?>
<p:tagLst xmlns:p="http://schemas.openxmlformats.org/presentationml/2006/main">
  <p:tag name="PA" val="v4.3.1"/>
</p:tagLst>
</file>

<file path=ppt/tags/tag18.xml><?xml version="1.0" encoding="utf-8"?>
<p:tagLst xmlns:p="http://schemas.openxmlformats.org/presentationml/2006/main">
  <p:tag name="PA" val="v4.3.1"/>
</p:tagLst>
</file>

<file path=ppt/tags/tag19.xml><?xml version="1.0" encoding="utf-8"?>
<p:tagLst xmlns:p="http://schemas.openxmlformats.org/presentationml/2006/main">
  <p:tag name="PA" val="v4.3.1"/>
</p:tagLst>
</file>

<file path=ppt/tags/tag2.xml><?xml version="1.0" encoding="utf-8"?>
<p:tagLst xmlns:p="http://schemas.openxmlformats.org/presentationml/2006/main">
  <p:tag name="PA" val="v4.3.1"/>
</p:tagLst>
</file>

<file path=ppt/tags/tag20.xml><?xml version="1.0" encoding="utf-8"?>
<p:tagLst xmlns:p="http://schemas.openxmlformats.org/presentationml/2006/main">
  <p:tag name="PA" val="v4.3.1"/>
</p:tagLst>
</file>

<file path=ppt/tags/tag21.xml><?xml version="1.0" encoding="utf-8"?>
<p:tagLst xmlns:p="http://schemas.openxmlformats.org/presentationml/2006/main">
  <p:tag name="PA" val="v4.3.1"/>
</p:tagLst>
</file>

<file path=ppt/tags/tag22.xml><?xml version="1.0" encoding="utf-8"?>
<p:tagLst xmlns:p="http://schemas.openxmlformats.org/presentationml/2006/main">
  <p:tag name="ISPRING_PRESENTATION_TITLE" val="乡村"/>
  <p:tag name="KSO_WM_DOC_GUID" val="{ddc53f85-9878-4cc7-9e32-6c2b07deff75}"/>
</p:tagLst>
</file>

<file path=ppt/tags/tag3.xml><?xml version="1.0" encoding="utf-8"?>
<p:tagLst xmlns:p="http://schemas.openxmlformats.org/presentationml/2006/main">
  <p:tag name="PA" val="v4.3.1"/>
</p:tagLst>
</file>

<file path=ppt/tags/tag4.xml><?xml version="1.0" encoding="utf-8"?>
<p:tagLst xmlns:p="http://schemas.openxmlformats.org/presentationml/2006/main">
  <p:tag name="PA" val="v4.3.1"/>
</p:tagLst>
</file>

<file path=ppt/tags/tag5.xml><?xml version="1.0" encoding="utf-8"?>
<p:tagLst xmlns:p="http://schemas.openxmlformats.org/presentationml/2006/main">
  <p:tag name="PA" val="v4.3.1"/>
</p:tagLst>
</file>

<file path=ppt/tags/tag6.xml><?xml version="1.0" encoding="utf-8"?>
<p:tagLst xmlns:p="http://schemas.openxmlformats.org/presentationml/2006/main">
  <p:tag name="PA" val="v4.3.1"/>
</p:tagLst>
</file>

<file path=ppt/tags/tag7.xml><?xml version="1.0" encoding="utf-8"?>
<p:tagLst xmlns:p="http://schemas.openxmlformats.org/presentationml/2006/main">
  <p:tag name="PA" val="v4.3.1"/>
</p:tagLst>
</file>

<file path=ppt/tags/tag8.xml><?xml version="1.0" encoding="utf-8"?>
<p:tagLst xmlns:p="http://schemas.openxmlformats.org/presentationml/2006/main">
  <p:tag name="PA" val="v4.3.1"/>
</p:tagLst>
</file>

<file path=ppt/tags/tag9.xml><?xml version="1.0" encoding="utf-8"?>
<p:tagLst xmlns:p="http://schemas.openxmlformats.org/presentationml/2006/main">
  <p:tag name="PA" val="v4.3.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1365</Words>
  <Application>WPS 演示</Application>
  <PresentationFormat>自定义</PresentationFormat>
  <Paragraphs>385</Paragraphs>
  <Slides>52</Slides>
  <Notes>19</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52</vt:i4>
      </vt:variant>
    </vt:vector>
  </HeadingPairs>
  <TitlesOfParts>
    <vt:vector size="67" baseType="lpstr">
      <vt:lpstr>Arial</vt:lpstr>
      <vt:lpstr>宋体</vt:lpstr>
      <vt:lpstr>Wingdings</vt:lpstr>
      <vt:lpstr>微软雅黑</vt:lpstr>
      <vt:lpstr>Calibri</vt:lpstr>
      <vt:lpstr>逐浪创艺粗黑</vt:lpstr>
      <vt:lpstr>黑体</vt:lpstr>
      <vt:lpstr>汉仪良品线简</vt:lpstr>
      <vt:lpstr>幼圆</vt:lpstr>
      <vt:lpstr>Arial Unicode MS</vt:lpstr>
      <vt:lpstr>等线 Light</vt:lpstr>
      <vt:lpstr>Calibri Light</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乡村</dc:title>
  <dc:creator>123</dc:creator>
  <cp:lastModifiedBy>一颗西柚科科</cp:lastModifiedBy>
  <cp:revision>56</cp:revision>
  <dcterms:created xsi:type="dcterms:W3CDTF">2017-12-23T04:38:00Z</dcterms:created>
  <dcterms:modified xsi:type="dcterms:W3CDTF">2019-11-28T03:28:12Z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