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7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3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6.xml" ContentType="application/vnd.openxmlformats-officedocument.presentationml.notesSlide+xml"/>
  <Override PartName="/ppt/charts/chart1.xml" ContentType="application/vnd.openxmlformats-officedocument.drawingml.chart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8"/>
  </p:notesMasterIdLst>
  <p:handoutMasterIdLst>
    <p:handoutMasterId r:id="rId39"/>
  </p:handoutMasterIdLst>
  <p:sldIdLst>
    <p:sldId id="256" r:id="rId2"/>
    <p:sldId id="303" r:id="rId3"/>
    <p:sldId id="293" r:id="rId4"/>
    <p:sldId id="273" r:id="rId5"/>
    <p:sldId id="272" r:id="rId6"/>
    <p:sldId id="257" r:id="rId7"/>
    <p:sldId id="266" r:id="rId8"/>
    <p:sldId id="294" r:id="rId9"/>
    <p:sldId id="260" r:id="rId10"/>
    <p:sldId id="259" r:id="rId11"/>
    <p:sldId id="274" r:id="rId12"/>
    <p:sldId id="275" r:id="rId13"/>
    <p:sldId id="279" r:id="rId14"/>
    <p:sldId id="263" r:id="rId15"/>
    <p:sldId id="277" r:id="rId16"/>
    <p:sldId id="264" r:id="rId17"/>
    <p:sldId id="276" r:id="rId18"/>
    <p:sldId id="292" r:id="rId19"/>
    <p:sldId id="267" r:id="rId20"/>
    <p:sldId id="295" r:id="rId21"/>
    <p:sldId id="261" r:id="rId22"/>
    <p:sldId id="283" r:id="rId23"/>
    <p:sldId id="302" r:id="rId24"/>
    <p:sldId id="285" r:id="rId25"/>
    <p:sldId id="286" r:id="rId26"/>
    <p:sldId id="287" r:id="rId27"/>
    <p:sldId id="289" r:id="rId28"/>
    <p:sldId id="290" r:id="rId29"/>
    <p:sldId id="296" r:id="rId30"/>
    <p:sldId id="297" r:id="rId31"/>
    <p:sldId id="298" r:id="rId32"/>
    <p:sldId id="299" r:id="rId33"/>
    <p:sldId id="300" r:id="rId34"/>
    <p:sldId id="301" r:id="rId35"/>
    <p:sldId id="268" r:id="rId36"/>
    <p:sldId id="262" r:id="rId37"/>
  </p:sldIdLst>
  <p:sldSz cx="1219835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74">
          <p15:clr>
            <a:srgbClr val="A4A3A4"/>
          </p15:clr>
        </p15:guide>
        <p15:guide id="2" orient="horz" pos="1480">
          <p15:clr>
            <a:srgbClr val="A4A3A4"/>
          </p15:clr>
        </p15:guide>
        <p15:guide id="3" orient="horz" pos="754">
          <p15:clr>
            <a:srgbClr val="A4A3A4"/>
          </p15:clr>
        </p15:guide>
        <p15:guide id="4" pos="4069">
          <p15:clr>
            <a:srgbClr val="A4A3A4"/>
          </p15:clr>
        </p15:guide>
        <p15:guide id="5" pos="440">
          <p15:clr>
            <a:srgbClr val="A4A3A4"/>
          </p15:clr>
        </p15:guide>
        <p15:guide id="6" pos="7425">
          <p15:clr>
            <a:srgbClr val="A4A3A4"/>
          </p15:clr>
        </p15:guide>
        <p15:guide id="7" pos="1302">
          <p15:clr>
            <a:srgbClr val="A4A3A4"/>
          </p15:clr>
        </p15:guide>
        <p15:guide id="8" pos="6337">
          <p15:clr>
            <a:srgbClr val="A4A3A4"/>
          </p15:clr>
        </p15:guide>
        <p15:guide id="9" pos="148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B171F"/>
    <a:srgbClr val="00314F"/>
    <a:srgbClr val="264863"/>
    <a:srgbClr val="821015"/>
    <a:srgbClr val="152837"/>
    <a:srgbClr val="FFF8F8"/>
    <a:srgbClr val="D51A21"/>
    <a:srgbClr val="172C3D"/>
    <a:srgbClr val="350302"/>
    <a:srgbClr val="7196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91" autoAdjust="0"/>
    <p:restoredTop sz="95494" autoAdjust="0"/>
  </p:normalViewPr>
  <p:slideViewPr>
    <p:cSldViewPr>
      <p:cViewPr varScale="1">
        <p:scale>
          <a:sx n="111" d="100"/>
          <a:sy n="111" d="100"/>
        </p:scale>
        <p:origin x="492" y="102"/>
      </p:cViewPr>
      <p:guideLst>
        <p:guide orient="horz" pos="3974"/>
        <p:guide orient="horz" pos="1480"/>
        <p:guide orient="horz" pos="754"/>
        <p:guide pos="4069"/>
        <p:guide pos="440"/>
        <p:guide pos="7425"/>
        <p:guide pos="1302"/>
        <p:guide pos="6337"/>
        <p:guide pos="1483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-3294"/>
    </p:cViewPr>
  </p:sorterViewPr>
  <p:notesViewPr>
    <p:cSldViewPr>
      <p:cViewPr varScale="1">
        <p:scale>
          <a:sx n="70" d="100"/>
          <a:sy n="70" d="100"/>
        </p:scale>
        <p:origin x="2490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Sheet1!$A$1</c:f>
              <c:strCache>
                <c:ptCount val="1"/>
                <c:pt idx="0">
                  <c:v>满意度</c:v>
                </c:pt>
              </c:strCache>
            </c:strRef>
          </c:tx>
          <c:spPr>
            <a:effectLst/>
          </c:spPr>
          <c:dPt>
            <c:idx val="0"/>
            <c:bubble3D val="0"/>
            <c:spPr>
              <a:solidFill>
                <a:srgbClr val="00314F"/>
              </a:solidFill>
              <a:ln w="19050">
                <a:solidFill>
                  <a:srgbClr val="FEFEFE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C00000"/>
              </a:solidFill>
              <a:ln w="19050">
                <a:solidFill>
                  <a:srgbClr val="FEFEFE"/>
                </a:solidFill>
              </a:ln>
              <a:effectLst/>
            </c:spPr>
          </c:dPt>
          <c:dLbls>
            <c:dLbl>
              <c:idx val="0"/>
              <c:layout>
                <c:manualLayout>
                  <c:x val="-0.20039719405379"/>
                  <c:y val="-0.237129782514587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/>
                <a:lstStyle/>
                <a:p>
                  <a:pPr>
                    <a:defRPr lang="zh-CN" sz="10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zh-CN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/>
                <a:lstStyle/>
                <a:p>
                  <a:pPr>
                    <a:defRPr lang="zh-CN" sz="10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zh-CN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horzOverflow="overflow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3200" b="0" i="0" u="none" strike="noStrike" kern="1200" baseline="0">
                    <a:solidFill>
                      <a:srgbClr val="FEFEFE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bestFit"/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val>
            <c:numRef>
              <c:f>Sheet1!$A$2:$A$3</c:f>
              <c:numCache>
                <c:formatCode>0%</c:formatCode>
                <c:ptCount val="2"/>
                <c:pt idx="0">
                  <c:v>0.7</c:v>
                </c:pt>
                <c:pt idx="1">
                  <c:v>0.3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CategoryTitle>
                <c15:cat>
                  <c:multiLvlStrRef>
                    <c:extLst>
                      <c:ext uri="{02D57815-91ED-43cb-92C2-25804820EDAC}">
                        <c15:formulaRef>
                          <c15:sqref>Sheet1!#REF!</c15:sqref>
                        </c15:formulaRef>
                      </c:ext>
                    </c:extLst>
                  </c:multiLvl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/>
      </a:pPr>
      <a:endParaRPr lang="zh-CN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#3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#4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#5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#6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#7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A20B45F-BB1B-4590-9134-6F058CA3A819}" type="doc">
      <dgm:prSet loTypeId="urn:microsoft.com/office/officeart/2011/layout/CircleProcess#1" loCatId="process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zh-CN" altLang="en-US"/>
        </a:p>
      </dgm:t>
    </dgm:pt>
    <dgm:pt modelId="{FA69ADA4-DA05-4DA9-B313-4FA06C9D0EDA}">
      <dgm:prSet phldrT="[文本]" custT="1"/>
      <dgm:spPr>
        <a:solidFill>
          <a:srgbClr val="D51A21">
            <a:alpha val="90000"/>
          </a:srgbClr>
        </a:solidFill>
        <a:ln w="12700">
          <a:solidFill>
            <a:srgbClr val="FEFEFE"/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zh-CN" altLang="en-US" sz="2400" dirty="0" smtClean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资源</a:t>
          </a:r>
          <a:endParaRPr lang="en-US" altLang="zh-CN" sz="2400" dirty="0" smtClean="0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>
            <a:lnSpc>
              <a:spcPct val="100000"/>
            </a:lnSpc>
            <a:spcAft>
              <a:spcPts val="0"/>
            </a:spcAft>
          </a:pPr>
          <a:r>
            <a:rPr lang="zh-CN" altLang="en-US" sz="2400" dirty="0" smtClean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输入</a:t>
          </a:r>
          <a:endParaRPr lang="zh-CN" altLang="en-US" sz="2400" dirty="0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3A0EEC38-C0F6-4314-96F6-445C3B4A2370}" type="parTrans" cxnId="{061578CB-E2E5-4D15-82B5-059E34112FBE}">
      <dgm:prSet/>
      <dgm:spPr/>
      <dgm:t>
        <a:bodyPr/>
        <a:lstStyle/>
        <a:p>
          <a:endParaRPr lang="zh-CN" altLang="en-US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C5313755-C4C7-4EC6-A41F-9641676D4054}" type="sibTrans" cxnId="{061578CB-E2E5-4D15-82B5-059E34112FBE}">
      <dgm:prSet/>
      <dgm:spPr/>
      <dgm:t>
        <a:bodyPr/>
        <a:lstStyle/>
        <a:p>
          <a:endParaRPr lang="zh-CN" altLang="en-US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1902AB08-ED82-49B5-8715-069BBADFA821}">
      <dgm:prSet phldrT="[文本]" custT="1"/>
      <dgm:spPr>
        <a:solidFill>
          <a:srgbClr val="D51A21">
            <a:alpha val="90000"/>
          </a:srgbClr>
        </a:solidFill>
        <a:ln w="12700">
          <a:solidFill>
            <a:srgbClr val="FEFEFE"/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zh-CN" altLang="en-US" sz="2400" dirty="0" smtClean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业务</a:t>
          </a:r>
          <a:endParaRPr lang="en-US" altLang="zh-CN" sz="2400" dirty="0" smtClean="0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>
            <a:lnSpc>
              <a:spcPct val="100000"/>
            </a:lnSpc>
            <a:spcAft>
              <a:spcPts val="0"/>
            </a:spcAft>
          </a:pPr>
          <a:r>
            <a:rPr lang="zh-CN" altLang="en-US" sz="2400" dirty="0" smtClean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活动</a:t>
          </a:r>
          <a:endParaRPr lang="zh-CN" altLang="en-US" sz="2400" dirty="0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F8C72212-8A16-4462-BCC1-991B6649852B}" type="parTrans" cxnId="{8979BE1F-E187-498A-A057-216272B8E2B4}">
      <dgm:prSet/>
      <dgm:spPr/>
      <dgm:t>
        <a:bodyPr/>
        <a:lstStyle/>
        <a:p>
          <a:endParaRPr lang="zh-CN" altLang="en-US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34410D6E-A55D-4DDA-B6B3-366E4C77BE1A}" type="sibTrans" cxnId="{8979BE1F-E187-498A-A057-216272B8E2B4}">
      <dgm:prSet/>
      <dgm:spPr/>
      <dgm:t>
        <a:bodyPr/>
        <a:lstStyle/>
        <a:p>
          <a:endParaRPr lang="zh-CN" altLang="en-US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F32145F8-2675-4B6D-90CD-14247AE8E6A9}">
      <dgm:prSet phldrT="[文本]" custT="1"/>
      <dgm:spPr>
        <a:solidFill>
          <a:srgbClr val="D51A21">
            <a:alpha val="90000"/>
          </a:srgbClr>
        </a:solidFill>
        <a:ln w="12700">
          <a:solidFill>
            <a:srgbClr val="FEFEFE"/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zh-CN" altLang="en-US" sz="2400" dirty="0" smtClean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价值</a:t>
          </a:r>
          <a:endParaRPr lang="en-US" altLang="zh-CN" sz="2400" dirty="0" smtClean="0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>
            <a:lnSpc>
              <a:spcPct val="100000"/>
            </a:lnSpc>
            <a:spcAft>
              <a:spcPts val="0"/>
            </a:spcAft>
          </a:pPr>
          <a:r>
            <a:rPr lang="zh-CN" altLang="en-US" sz="2400" dirty="0" smtClean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输出</a:t>
          </a:r>
          <a:endParaRPr lang="zh-CN" altLang="en-US" sz="2400" dirty="0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F6BA6D6D-1A3F-46B2-9FE6-8C6B3C04DBB0}" type="parTrans" cxnId="{A7F4AEBB-E6F7-4308-9894-8B98CBC79AA9}">
      <dgm:prSet/>
      <dgm:spPr/>
      <dgm:t>
        <a:bodyPr/>
        <a:lstStyle/>
        <a:p>
          <a:endParaRPr lang="zh-CN" altLang="en-US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20CE1EC1-BB1B-4CE3-B15E-02B12EF2DC45}" type="sibTrans" cxnId="{A7F4AEBB-E6F7-4308-9894-8B98CBC79AA9}">
      <dgm:prSet/>
      <dgm:spPr/>
      <dgm:t>
        <a:bodyPr/>
        <a:lstStyle/>
        <a:p>
          <a:endParaRPr lang="zh-CN" altLang="en-US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5DEA75E7-09C1-4BCB-9DAB-492057E1AB5B}" type="pres">
      <dgm:prSet presAssocID="{2A20B45F-BB1B-4590-9134-6F058CA3A819}" presName="Name0" presStyleCnt="0">
        <dgm:presLayoutVars>
          <dgm:chMax val="11"/>
          <dgm:chPref val="11"/>
          <dgm:dir/>
          <dgm:resizeHandles/>
        </dgm:presLayoutVars>
      </dgm:prSet>
      <dgm:spPr/>
      <dgm:t>
        <a:bodyPr/>
        <a:lstStyle/>
        <a:p>
          <a:endParaRPr lang="zh-CN" altLang="en-US"/>
        </a:p>
      </dgm:t>
    </dgm:pt>
    <dgm:pt modelId="{3B615C06-8E81-4894-A73D-0024B13558E1}" type="pres">
      <dgm:prSet presAssocID="{F32145F8-2675-4B6D-90CD-14247AE8E6A9}" presName="Accent3" presStyleCnt="0"/>
      <dgm:spPr/>
    </dgm:pt>
    <dgm:pt modelId="{ADCD1ECA-2717-45AA-9D5A-593EBCCAB93B}" type="pres">
      <dgm:prSet presAssocID="{F32145F8-2675-4B6D-90CD-14247AE8E6A9}" presName="Accent" presStyleLbl="node1" presStyleIdx="0" presStyleCnt="3" custLinFactNeighborX="10776"/>
      <dgm:spPr>
        <a:solidFill>
          <a:srgbClr val="00314F"/>
        </a:solidFill>
      </dgm:spPr>
    </dgm:pt>
    <dgm:pt modelId="{C0192888-AEB5-4A4A-B90B-55E8965A0EEE}" type="pres">
      <dgm:prSet presAssocID="{F32145F8-2675-4B6D-90CD-14247AE8E6A9}" presName="ParentBackground3" presStyleCnt="0"/>
      <dgm:spPr/>
    </dgm:pt>
    <dgm:pt modelId="{E2B54A00-6334-4CE3-BB92-400065417F64}" type="pres">
      <dgm:prSet presAssocID="{F32145F8-2675-4B6D-90CD-14247AE8E6A9}" presName="ParentBackground" presStyleLbl="fgAcc1" presStyleIdx="0" presStyleCnt="3" custScaleX="91696" custScaleY="91696" custLinFactNeighborX="11543"/>
      <dgm:spPr/>
      <dgm:t>
        <a:bodyPr/>
        <a:lstStyle/>
        <a:p>
          <a:endParaRPr lang="zh-CN" altLang="en-US"/>
        </a:p>
      </dgm:t>
    </dgm:pt>
    <dgm:pt modelId="{A83FA601-BA18-486A-B632-4CCB8D703425}" type="pres">
      <dgm:prSet presAssocID="{F32145F8-2675-4B6D-90CD-14247AE8E6A9}" presName="Parent3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F40B442-940D-4961-829A-E2DA86B1D2E5}" type="pres">
      <dgm:prSet presAssocID="{1902AB08-ED82-49B5-8715-069BBADFA821}" presName="Accent2" presStyleCnt="0"/>
      <dgm:spPr/>
    </dgm:pt>
    <dgm:pt modelId="{67BD591B-4ED4-4E4A-BD6E-8ABF0481EC27}" type="pres">
      <dgm:prSet presAssocID="{1902AB08-ED82-49B5-8715-069BBADFA821}" presName="Accent" presStyleLbl="node1" presStyleIdx="1" presStyleCnt="3" custLinFactNeighborX="-2427"/>
      <dgm:spPr>
        <a:solidFill>
          <a:srgbClr val="00314F"/>
        </a:solidFill>
      </dgm:spPr>
    </dgm:pt>
    <dgm:pt modelId="{A410F153-B40A-4FF6-9777-B78137CD9F38}" type="pres">
      <dgm:prSet presAssocID="{1902AB08-ED82-49B5-8715-069BBADFA821}" presName="ParentBackground2" presStyleCnt="0"/>
      <dgm:spPr/>
    </dgm:pt>
    <dgm:pt modelId="{667E285C-928E-4A93-BE53-C596E2DFDB5F}" type="pres">
      <dgm:prSet presAssocID="{1902AB08-ED82-49B5-8715-069BBADFA821}" presName="ParentBackground" presStyleLbl="fgAcc1" presStyleIdx="1" presStyleCnt="3" custScaleX="94503" custScaleY="94503" custLinFactNeighborX="-3667"/>
      <dgm:spPr/>
      <dgm:t>
        <a:bodyPr/>
        <a:lstStyle/>
        <a:p>
          <a:endParaRPr lang="zh-CN" altLang="en-US"/>
        </a:p>
      </dgm:t>
    </dgm:pt>
    <dgm:pt modelId="{B93C66CC-ED3D-41A0-A4EE-21397FBB91C4}" type="pres">
      <dgm:prSet presAssocID="{1902AB08-ED82-49B5-8715-069BBADFA821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B74D809-58DF-4AD3-B567-F89D0EE417B0}" type="pres">
      <dgm:prSet presAssocID="{FA69ADA4-DA05-4DA9-B313-4FA06C9D0EDA}" presName="Accent1" presStyleCnt="0"/>
      <dgm:spPr/>
    </dgm:pt>
    <dgm:pt modelId="{BFB334BF-5FFD-4B66-9A49-582855943193}" type="pres">
      <dgm:prSet presAssocID="{FA69ADA4-DA05-4DA9-B313-4FA06C9D0EDA}" presName="Accent" presStyleLbl="node1" presStyleIdx="2" presStyleCnt="3" custLinFactNeighborX="-13068"/>
      <dgm:spPr>
        <a:solidFill>
          <a:srgbClr val="00314F"/>
        </a:solidFill>
      </dgm:spPr>
    </dgm:pt>
    <dgm:pt modelId="{F26702A7-3B7A-493F-964E-2129B770AE64}" type="pres">
      <dgm:prSet presAssocID="{FA69ADA4-DA05-4DA9-B313-4FA06C9D0EDA}" presName="ParentBackground1" presStyleCnt="0"/>
      <dgm:spPr/>
    </dgm:pt>
    <dgm:pt modelId="{2722363D-C9B2-4837-A95D-CEF75DE84B1B}" type="pres">
      <dgm:prSet presAssocID="{FA69ADA4-DA05-4DA9-B313-4FA06C9D0EDA}" presName="ParentBackground" presStyleLbl="fgAcc1" presStyleIdx="2" presStyleCnt="3" custScaleX="88902" custScaleY="88902" custLinFactNeighborX="-19748"/>
      <dgm:spPr/>
      <dgm:t>
        <a:bodyPr/>
        <a:lstStyle/>
        <a:p>
          <a:endParaRPr lang="zh-CN" altLang="en-US"/>
        </a:p>
      </dgm:t>
    </dgm:pt>
    <dgm:pt modelId="{63DB3D0F-2A66-4B56-A39A-EBF1EEFD9B73}" type="pres">
      <dgm:prSet presAssocID="{FA69ADA4-DA05-4DA9-B313-4FA06C9D0EDA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D190F228-BA60-4C81-9E03-BA1652BF6248}" type="presOf" srcId="{2A20B45F-BB1B-4590-9134-6F058CA3A819}" destId="{5DEA75E7-09C1-4BCB-9DAB-492057E1AB5B}" srcOrd="0" destOrd="0" presId="urn:microsoft.com/office/officeart/2011/layout/CircleProcess#1"/>
    <dgm:cxn modelId="{061578CB-E2E5-4D15-82B5-059E34112FBE}" srcId="{2A20B45F-BB1B-4590-9134-6F058CA3A819}" destId="{FA69ADA4-DA05-4DA9-B313-4FA06C9D0EDA}" srcOrd="0" destOrd="0" parTransId="{3A0EEC38-C0F6-4314-96F6-445C3B4A2370}" sibTransId="{C5313755-C4C7-4EC6-A41F-9641676D4054}"/>
    <dgm:cxn modelId="{E03F39EF-4A60-4CFD-926E-34F940614B90}" type="presOf" srcId="{F32145F8-2675-4B6D-90CD-14247AE8E6A9}" destId="{A83FA601-BA18-486A-B632-4CCB8D703425}" srcOrd="1" destOrd="0" presId="urn:microsoft.com/office/officeart/2011/layout/CircleProcess#1"/>
    <dgm:cxn modelId="{B0D53DC7-7AA0-4B27-BD99-557465ECAE37}" type="presOf" srcId="{FA69ADA4-DA05-4DA9-B313-4FA06C9D0EDA}" destId="{63DB3D0F-2A66-4B56-A39A-EBF1EEFD9B73}" srcOrd="1" destOrd="0" presId="urn:microsoft.com/office/officeart/2011/layout/CircleProcess#1"/>
    <dgm:cxn modelId="{AA1D2923-8CB0-4624-A011-C4F91661D227}" type="presOf" srcId="{1902AB08-ED82-49B5-8715-069BBADFA821}" destId="{B93C66CC-ED3D-41A0-A4EE-21397FBB91C4}" srcOrd="1" destOrd="0" presId="urn:microsoft.com/office/officeart/2011/layout/CircleProcess#1"/>
    <dgm:cxn modelId="{0476C84A-96ED-490A-B700-8C2283FD7301}" type="presOf" srcId="{FA69ADA4-DA05-4DA9-B313-4FA06C9D0EDA}" destId="{2722363D-C9B2-4837-A95D-CEF75DE84B1B}" srcOrd="0" destOrd="0" presId="urn:microsoft.com/office/officeart/2011/layout/CircleProcess#1"/>
    <dgm:cxn modelId="{77F268B3-0941-41CC-A3C3-37E94B0D2A26}" type="presOf" srcId="{1902AB08-ED82-49B5-8715-069BBADFA821}" destId="{667E285C-928E-4A93-BE53-C596E2DFDB5F}" srcOrd="0" destOrd="0" presId="urn:microsoft.com/office/officeart/2011/layout/CircleProcess#1"/>
    <dgm:cxn modelId="{9FD33514-3144-4D00-B349-976FF4957E82}" type="presOf" srcId="{F32145F8-2675-4B6D-90CD-14247AE8E6A9}" destId="{E2B54A00-6334-4CE3-BB92-400065417F64}" srcOrd="0" destOrd="0" presId="urn:microsoft.com/office/officeart/2011/layout/CircleProcess#1"/>
    <dgm:cxn modelId="{A7F4AEBB-E6F7-4308-9894-8B98CBC79AA9}" srcId="{2A20B45F-BB1B-4590-9134-6F058CA3A819}" destId="{F32145F8-2675-4B6D-90CD-14247AE8E6A9}" srcOrd="2" destOrd="0" parTransId="{F6BA6D6D-1A3F-46B2-9FE6-8C6B3C04DBB0}" sibTransId="{20CE1EC1-BB1B-4CE3-B15E-02B12EF2DC45}"/>
    <dgm:cxn modelId="{8979BE1F-E187-498A-A057-216272B8E2B4}" srcId="{2A20B45F-BB1B-4590-9134-6F058CA3A819}" destId="{1902AB08-ED82-49B5-8715-069BBADFA821}" srcOrd="1" destOrd="0" parTransId="{F8C72212-8A16-4462-BCC1-991B6649852B}" sibTransId="{34410D6E-A55D-4DDA-B6B3-366E4C77BE1A}"/>
    <dgm:cxn modelId="{9A657A1E-34FA-4C05-BC40-B5A9613EE9AB}" type="presParOf" srcId="{5DEA75E7-09C1-4BCB-9DAB-492057E1AB5B}" destId="{3B615C06-8E81-4894-A73D-0024B13558E1}" srcOrd="0" destOrd="0" presId="urn:microsoft.com/office/officeart/2011/layout/CircleProcess#1"/>
    <dgm:cxn modelId="{581A8843-156B-4C52-8F81-E89619BEC481}" type="presParOf" srcId="{3B615C06-8E81-4894-A73D-0024B13558E1}" destId="{ADCD1ECA-2717-45AA-9D5A-593EBCCAB93B}" srcOrd="0" destOrd="0" presId="urn:microsoft.com/office/officeart/2011/layout/CircleProcess#1"/>
    <dgm:cxn modelId="{552B7150-4CE9-497C-8C48-AA519E3DAF91}" type="presParOf" srcId="{5DEA75E7-09C1-4BCB-9DAB-492057E1AB5B}" destId="{C0192888-AEB5-4A4A-B90B-55E8965A0EEE}" srcOrd="1" destOrd="0" presId="urn:microsoft.com/office/officeart/2011/layout/CircleProcess#1"/>
    <dgm:cxn modelId="{ACEABADA-70D5-48A7-8372-896BF7B6E879}" type="presParOf" srcId="{C0192888-AEB5-4A4A-B90B-55E8965A0EEE}" destId="{E2B54A00-6334-4CE3-BB92-400065417F64}" srcOrd="0" destOrd="0" presId="urn:microsoft.com/office/officeart/2011/layout/CircleProcess#1"/>
    <dgm:cxn modelId="{84094214-5798-4970-AFAD-678D04D1C75B}" type="presParOf" srcId="{5DEA75E7-09C1-4BCB-9DAB-492057E1AB5B}" destId="{A83FA601-BA18-486A-B632-4CCB8D703425}" srcOrd="2" destOrd="0" presId="urn:microsoft.com/office/officeart/2011/layout/CircleProcess#1"/>
    <dgm:cxn modelId="{E80DBCE5-2DD7-447D-9032-2A9BCB0B38BC}" type="presParOf" srcId="{5DEA75E7-09C1-4BCB-9DAB-492057E1AB5B}" destId="{3F40B442-940D-4961-829A-E2DA86B1D2E5}" srcOrd="3" destOrd="0" presId="urn:microsoft.com/office/officeart/2011/layout/CircleProcess#1"/>
    <dgm:cxn modelId="{F11B67B2-47BD-4642-B3E0-959895EEBC1E}" type="presParOf" srcId="{3F40B442-940D-4961-829A-E2DA86B1D2E5}" destId="{67BD591B-4ED4-4E4A-BD6E-8ABF0481EC27}" srcOrd="0" destOrd="0" presId="urn:microsoft.com/office/officeart/2011/layout/CircleProcess#1"/>
    <dgm:cxn modelId="{736B33B8-22FA-48BC-A656-6B6609E55E95}" type="presParOf" srcId="{5DEA75E7-09C1-4BCB-9DAB-492057E1AB5B}" destId="{A410F153-B40A-4FF6-9777-B78137CD9F38}" srcOrd="4" destOrd="0" presId="urn:microsoft.com/office/officeart/2011/layout/CircleProcess#1"/>
    <dgm:cxn modelId="{40A601B8-9ACB-4D57-A973-A1541CB79DE9}" type="presParOf" srcId="{A410F153-B40A-4FF6-9777-B78137CD9F38}" destId="{667E285C-928E-4A93-BE53-C596E2DFDB5F}" srcOrd="0" destOrd="0" presId="urn:microsoft.com/office/officeart/2011/layout/CircleProcess#1"/>
    <dgm:cxn modelId="{8C9549D5-A7C1-454D-81A7-614283F09D1F}" type="presParOf" srcId="{5DEA75E7-09C1-4BCB-9DAB-492057E1AB5B}" destId="{B93C66CC-ED3D-41A0-A4EE-21397FBB91C4}" srcOrd="5" destOrd="0" presId="urn:microsoft.com/office/officeart/2011/layout/CircleProcess#1"/>
    <dgm:cxn modelId="{E1A7E559-2C3A-4B5A-BB0F-FAD2F29FB5D4}" type="presParOf" srcId="{5DEA75E7-09C1-4BCB-9DAB-492057E1AB5B}" destId="{BB74D809-58DF-4AD3-B567-F89D0EE417B0}" srcOrd="6" destOrd="0" presId="urn:microsoft.com/office/officeart/2011/layout/CircleProcess#1"/>
    <dgm:cxn modelId="{2A0DDF99-EEA5-4E09-996E-57CFE5AA1166}" type="presParOf" srcId="{BB74D809-58DF-4AD3-B567-F89D0EE417B0}" destId="{BFB334BF-5FFD-4B66-9A49-582855943193}" srcOrd="0" destOrd="0" presId="urn:microsoft.com/office/officeart/2011/layout/CircleProcess#1"/>
    <dgm:cxn modelId="{E0265F26-4CDF-4D7A-8ADE-EB23ED0CEAE0}" type="presParOf" srcId="{5DEA75E7-09C1-4BCB-9DAB-492057E1AB5B}" destId="{F26702A7-3B7A-493F-964E-2129B770AE64}" srcOrd="7" destOrd="0" presId="urn:microsoft.com/office/officeart/2011/layout/CircleProcess#1"/>
    <dgm:cxn modelId="{C316AD56-F407-4B1C-A6B4-23AB42ECD225}" type="presParOf" srcId="{F26702A7-3B7A-493F-964E-2129B770AE64}" destId="{2722363D-C9B2-4837-A95D-CEF75DE84B1B}" srcOrd="0" destOrd="0" presId="urn:microsoft.com/office/officeart/2011/layout/CircleProcess#1"/>
    <dgm:cxn modelId="{6E6F78BD-A6D6-4631-992D-81331C4AB296}" type="presParOf" srcId="{5DEA75E7-09C1-4BCB-9DAB-492057E1AB5B}" destId="{63DB3D0F-2A66-4B56-A39A-EBF1EEFD9B73}" srcOrd="8" destOrd="0" presId="urn:microsoft.com/office/officeart/2011/layout/CircleProcess#1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CA25C41-720E-4407-9BD8-8B4DD045BBAF}" type="doc">
      <dgm:prSet loTypeId="urn:microsoft.com/office/officeart/2005/8/layout/venn3#1" loCatId="relationship" qsTypeId="urn:microsoft.com/office/officeart/2005/8/quickstyle/simple1#2" qsCatId="simple" csTypeId="urn:microsoft.com/office/officeart/2005/8/colors/accent1_2#2" csCatId="accent1" phldr="1"/>
      <dgm:spPr/>
      <dgm:t>
        <a:bodyPr/>
        <a:lstStyle/>
        <a:p>
          <a:endParaRPr lang="zh-CN" altLang="en-US"/>
        </a:p>
      </dgm:t>
    </dgm:pt>
    <dgm:pt modelId="{540FD38D-68A5-4E9E-84FB-90FDFA698652}">
      <dgm:prSet phldrT="[文本]" custT="1"/>
      <dgm:spPr>
        <a:solidFill>
          <a:srgbClr val="BA161E"/>
        </a:solidFill>
        <a:ln w="127000">
          <a:solidFill>
            <a:srgbClr val="00314F"/>
          </a:solidFill>
        </a:ln>
      </dgm:spPr>
      <dgm:t>
        <a:bodyPr/>
        <a:lstStyle/>
        <a:p>
          <a:pPr algn="ctr"/>
          <a:r>
            <a:rPr lang="zh-CN" altLang="en-US" sz="2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流程化</a:t>
          </a:r>
          <a:endParaRPr lang="zh-CN" altLang="en-US" sz="2400" b="1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954AFBA4-471C-45D5-9139-E9B5A1F46FF0}" type="parTrans" cxnId="{4545CAEF-3B99-40E1-8EC3-F46B2DC4FA35}">
      <dgm:prSet/>
      <dgm:spPr/>
      <dgm:t>
        <a:bodyPr/>
        <a:lstStyle/>
        <a:p>
          <a:pPr algn="ctr"/>
          <a:endParaRPr lang="zh-CN" altLang="en-US" sz="2400" b="1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31FB5997-364E-42FB-B499-299861C529FF}" type="sibTrans" cxnId="{4545CAEF-3B99-40E1-8EC3-F46B2DC4FA35}">
      <dgm:prSet/>
      <dgm:spPr/>
      <dgm:t>
        <a:bodyPr/>
        <a:lstStyle/>
        <a:p>
          <a:pPr algn="ctr"/>
          <a:endParaRPr lang="zh-CN" altLang="en-US" sz="2400" b="1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161188BF-534F-4461-B576-1697CAB44543}">
      <dgm:prSet phldrT="[文本]" custT="1"/>
      <dgm:spPr>
        <a:solidFill>
          <a:srgbClr val="BA161E"/>
        </a:solidFill>
        <a:ln w="127000">
          <a:solidFill>
            <a:srgbClr val="00314F"/>
          </a:solidFill>
        </a:ln>
      </dgm:spPr>
      <dgm:t>
        <a:bodyPr/>
        <a:lstStyle/>
        <a:p>
          <a:pPr algn="ctr"/>
          <a:r>
            <a:rPr lang="zh-CN" altLang="en-US" sz="2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标准化</a:t>
          </a:r>
          <a:endParaRPr lang="zh-CN" altLang="en-US" sz="2400" b="1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31A5F13E-0872-4C0F-BDEB-341DB29253ED}" type="parTrans" cxnId="{705ADD31-146C-43DE-8D12-F6D3EB37ABF6}">
      <dgm:prSet/>
      <dgm:spPr/>
      <dgm:t>
        <a:bodyPr/>
        <a:lstStyle/>
        <a:p>
          <a:pPr algn="ctr"/>
          <a:endParaRPr lang="zh-CN" altLang="en-US" sz="2400" b="1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590ADD3B-F0A7-465D-AB6E-A477619554D9}" type="sibTrans" cxnId="{705ADD31-146C-43DE-8D12-F6D3EB37ABF6}">
      <dgm:prSet/>
      <dgm:spPr/>
      <dgm:t>
        <a:bodyPr/>
        <a:lstStyle/>
        <a:p>
          <a:pPr algn="ctr"/>
          <a:endParaRPr lang="zh-CN" altLang="en-US" sz="2400" b="1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D52FF01D-98B1-425B-9094-DCD6456F1E9D}">
      <dgm:prSet phldrT="[文本]" custT="1"/>
      <dgm:spPr>
        <a:solidFill>
          <a:srgbClr val="BA161E"/>
        </a:solidFill>
        <a:ln w="127000">
          <a:solidFill>
            <a:srgbClr val="00314F"/>
          </a:solidFill>
        </a:ln>
      </dgm:spPr>
      <dgm:t>
        <a:bodyPr/>
        <a:lstStyle/>
        <a:p>
          <a:pPr algn="ctr"/>
          <a:r>
            <a:rPr lang="zh-CN" altLang="en-US" sz="2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规范化</a:t>
          </a:r>
          <a:endParaRPr lang="zh-CN" altLang="en-US" sz="2400" b="1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93DA4886-AF5F-4DB2-917B-D1FB7F5613DC}" type="parTrans" cxnId="{678BA75B-1F7B-46E0-BE4C-15C8A74A0DC9}">
      <dgm:prSet/>
      <dgm:spPr/>
      <dgm:t>
        <a:bodyPr/>
        <a:lstStyle/>
        <a:p>
          <a:pPr algn="ctr"/>
          <a:endParaRPr lang="zh-CN" altLang="en-US" sz="2400" b="1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BCB2B22E-E50F-4021-8B5B-0A8261E15445}" type="sibTrans" cxnId="{678BA75B-1F7B-46E0-BE4C-15C8A74A0DC9}">
      <dgm:prSet/>
      <dgm:spPr/>
      <dgm:t>
        <a:bodyPr/>
        <a:lstStyle/>
        <a:p>
          <a:pPr algn="ctr"/>
          <a:endParaRPr lang="zh-CN" altLang="en-US" sz="2400" b="1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FF9EDD58-E03A-4322-95A8-3903AA6A7A7E}">
      <dgm:prSet phldrT="[文本]" custT="1"/>
      <dgm:spPr>
        <a:solidFill>
          <a:srgbClr val="BA161E"/>
        </a:solidFill>
        <a:ln w="127000">
          <a:solidFill>
            <a:srgbClr val="00314F"/>
          </a:solidFill>
        </a:ln>
      </dgm:spPr>
      <dgm:t>
        <a:bodyPr/>
        <a:lstStyle/>
        <a:p>
          <a:pPr algn="ctr"/>
          <a:r>
            <a:rPr lang="zh-CN" altLang="en-US" sz="2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精细化</a:t>
          </a:r>
          <a:endParaRPr lang="zh-CN" altLang="en-US" sz="2400" b="1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E428A707-56C7-402C-A1F7-7A2175634684}" type="parTrans" cxnId="{ADE6DBA6-E9D4-4ABB-A33C-59AB22D92CD3}">
      <dgm:prSet/>
      <dgm:spPr/>
      <dgm:t>
        <a:bodyPr/>
        <a:lstStyle/>
        <a:p>
          <a:pPr algn="ctr"/>
          <a:endParaRPr lang="zh-CN" altLang="en-US" sz="2400" b="1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C9CA4025-E904-4904-9B7D-EBBFEE91061C}" type="sibTrans" cxnId="{ADE6DBA6-E9D4-4ABB-A33C-59AB22D92CD3}">
      <dgm:prSet/>
      <dgm:spPr/>
      <dgm:t>
        <a:bodyPr/>
        <a:lstStyle/>
        <a:p>
          <a:pPr algn="ctr"/>
          <a:endParaRPr lang="zh-CN" altLang="en-US" sz="2400" b="1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22C99953-D3DC-4FB6-B899-BF176BA507AC}" type="pres">
      <dgm:prSet presAssocID="{5CA25C41-720E-4407-9BD8-8B4DD045BBA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B1C0298D-78B2-4202-8655-95932346B4E7}" type="pres">
      <dgm:prSet presAssocID="{540FD38D-68A5-4E9E-84FB-90FDFA698652}" presName="Name5" presStyleLbl="vennNode1" presStyleIdx="0" presStyleCnt="4" custLinFactNeighborX="-8820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240507A-F0D4-4A66-BB16-049169A8D409}" type="pres">
      <dgm:prSet presAssocID="{31FB5997-364E-42FB-B499-299861C529FF}" presName="space" presStyleCnt="0"/>
      <dgm:spPr/>
    </dgm:pt>
    <dgm:pt modelId="{1F90852E-4FBD-4825-AA2E-8E8982DC20F3}" type="pres">
      <dgm:prSet presAssocID="{161188BF-534F-4461-B576-1697CAB44543}" presName="Name5" presStyleLbl="vennNode1" presStyleIdx="1" presStyleCnt="4" custLinFactNeighborX="-8679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60178A9-4AEA-4581-A592-55A6712D09DC}" type="pres">
      <dgm:prSet presAssocID="{590ADD3B-F0A7-465D-AB6E-A477619554D9}" presName="space" presStyleCnt="0"/>
      <dgm:spPr/>
    </dgm:pt>
    <dgm:pt modelId="{EDB719F7-3FC4-4C6E-B6B6-389738D5CA6B}" type="pres">
      <dgm:prSet presAssocID="{D52FF01D-98B1-425B-9094-DCD6456F1E9D}" presName="Name5" presStyleLbl="vennNode1" presStyleIdx="2" presStyleCnt="4" custLinFactNeighborX="70849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5FDD1AF-A4AA-463A-8187-2728670E32FF}" type="pres">
      <dgm:prSet presAssocID="{BCB2B22E-E50F-4021-8B5B-0A8261E15445}" presName="space" presStyleCnt="0"/>
      <dgm:spPr/>
    </dgm:pt>
    <dgm:pt modelId="{FF630A7C-EA2A-44F7-9874-11B23E15AEAE}" type="pres">
      <dgm:prSet presAssocID="{FF9EDD58-E03A-4322-95A8-3903AA6A7A7E}" presName="Name5" presStyleLbl="vennNode1" presStyleIdx="3" presStyleCnt="4" custLinFactX="5905" custLinFactNeighborX="100000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678BA75B-1F7B-46E0-BE4C-15C8A74A0DC9}" srcId="{5CA25C41-720E-4407-9BD8-8B4DD045BBAF}" destId="{D52FF01D-98B1-425B-9094-DCD6456F1E9D}" srcOrd="2" destOrd="0" parTransId="{93DA4886-AF5F-4DB2-917B-D1FB7F5613DC}" sibTransId="{BCB2B22E-E50F-4021-8B5B-0A8261E15445}"/>
    <dgm:cxn modelId="{451888F8-7ECF-48A9-B8B7-84EB8ADD86F7}" type="presOf" srcId="{540FD38D-68A5-4E9E-84FB-90FDFA698652}" destId="{B1C0298D-78B2-4202-8655-95932346B4E7}" srcOrd="0" destOrd="0" presId="urn:microsoft.com/office/officeart/2005/8/layout/venn3#1"/>
    <dgm:cxn modelId="{705ADD31-146C-43DE-8D12-F6D3EB37ABF6}" srcId="{5CA25C41-720E-4407-9BD8-8B4DD045BBAF}" destId="{161188BF-534F-4461-B576-1697CAB44543}" srcOrd="1" destOrd="0" parTransId="{31A5F13E-0872-4C0F-BDEB-341DB29253ED}" sibTransId="{590ADD3B-F0A7-465D-AB6E-A477619554D9}"/>
    <dgm:cxn modelId="{4545CAEF-3B99-40E1-8EC3-F46B2DC4FA35}" srcId="{5CA25C41-720E-4407-9BD8-8B4DD045BBAF}" destId="{540FD38D-68A5-4E9E-84FB-90FDFA698652}" srcOrd="0" destOrd="0" parTransId="{954AFBA4-471C-45D5-9139-E9B5A1F46FF0}" sibTransId="{31FB5997-364E-42FB-B499-299861C529FF}"/>
    <dgm:cxn modelId="{ADE6DBA6-E9D4-4ABB-A33C-59AB22D92CD3}" srcId="{5CA25C41-720E-4407-9BD8-8B4DD045BBAF}" destId="{FF9EDD58-E03A-4322-95A8-3903AA6A7A7E}" srcOrd="3" destOrd="0" parTransId="{E428A707-56C7-402C-A1F7-7A2175634684}" sibTransId="{C9CA4025-E904-4904-9B7D-EBBFEE91061C}"/>
    <dgm:cxn modelId="{084DC842-0B8E-4AEB-97DC-DF9AAA6DA70F}" type="presOf" srcId="{FF9EDD58-E03A-4322-95A8-3903AA6A7A7E}" destId="{FF630A7C-EA2A-44F7-9874-11B23E15AEAE}" srcOrd="0" destOrd="0" presId="urn:microsoft.com/office/officeart/2005/8/layout/venn3#1"/>
    <dgm:cxn modelId="{7A7FC7D9-3869-4FFC-8227-683B0C2346B3}" type="presOf" srcId="{D52FF01D-98B1-425B-9094-DCD6456F1E9D}" destId="{EDB719F7-3FC4-4C6E-B6B6-389738D5CA6B}" srcOrd="0" destOrd="0" presId="urn:microsoft.com/office/officeart/2005/8/layout/venn3#1"/>
    <dgm:cxn modelId="{4411CB7D-5A49-42E2-B84E-8EC95CB6176C}" type="presOf" srcId="{5CA25C41-720E-4407-9BD8-8B4DD045BBAF}" destId="{22C99953-D3DC-4FB6-B899-BF176BA507AC}" srcOrd="0" destOrd="0" presId="urn:microsoft.com/office/officeart/2005/8/layout/venn3#1"/>
    <dgm:cxn modelId="{3454B489-8A01-4311-B5DC-B02181D11729}" type="presOf" srcId="{161188BF-534F-4461-B576-1697CAB44543}" destId="{1F90852E-4FBD-4825-AA2E-8E8982DC20F3}" srcOrd="0" destOrd="0" presId="urn:microsoft.com/office/officeart/2005/8/layout/venn3#1"/>
    <dgm:cxn modelId="{449BC16C-E2BB-4BBF-BBEF-FE3D928CB143}" type="presParOf" srcId="{22C99953-D3DC-4FB6-B899-BF176BA507AC}" destId="{B1C0298D-78B2-4202-8655-95932346B4E7}" srcOrd="0" destOrd="0" presId="urn:microsoft.com/office/officeart/2005/8/layout/venn3#1"/>
    <dgm:cxn modelId="{DB3580E6-052A-43B2-A9C8-0BEC4A1145F0}" type="presParOf" srcId="{22C99953-D3DC-4FB6-B899-BF176BA507AC}" destId="{F240507A-F0D4-4A66-BB16-049169A8D409}" srcOrd="1" destOrd="0" presId="urn:microsoft.com/office/officeart/2005/8/layout/venn3#1"/>
    <dgm:cxn modelId="{C7A5D4C3-950A-486B-AC60-20F4D286C4C5}" type="presParOf" srcId="{22C99953-D3DC-4FB6-B899-BF176BA507AC}" destId="{1F90852E-4FBD-4825-AA2E-8E8982DC20F3}" srcOrd="2" destOrd="0" presId="urn:microsoft.com/office/officeart/2005/8/layout/venn3#1"/>
    <dgm:cxn modelId="{EB5246FB-B744-470C-90C8-8E8431E91A37}" type="presParOf" srcId="{22C99953-D3DC-4FB6-B899-BF176BA507AC}" destId="{460178A9-4AEA-4581-A592-55A6712D09DC}" srcOrd="3" destOrd="0" presId="urn:microsoft.com/office/officeart/2005/8/layout/venn3#1"/>
    <dgm:cxn modelId="{8FFD92B6-6086-40A5-880C-BF6826DCC593}" type="presParOf" srcId="{22C99953-D3DC-4FB6-B899-BF176BA507AC}" destId="{EDB719F7-3FC4-4C6E-B6B6-389738D5CA6B}" srcOrd="4" destOrd="0" presId="urn:microsoft.com/office/officeart/2005/8/layout/venn3#1"/>
    <dgm:cxn modelId="{8B0C4D4C-7081-45BF-A591-6CF32331E2EB}" type="presParOf" srcId="{22C99953-D3DC-4FB6-B899-BF176BA507AC}" destId="{85FDD1AF-A4AA-463A-8187-2728670E32FF}" srcOrd="5" destOrd="0" presId="urn:microsoft.com/office/officeart/2005/8/layout/venn3#1"/>
    <dgm:cxn modelId="{D70797CE-3FD1-4624-A2B8-227814ED90ED}" type="presParOf" srcId="{22C99953-D3DC-4FB6-B899-BF176BA507AC}" destId="{FF630A7C-EA2A-44F7-9874-11B23E15AEAE}" srcOrd="6" destOrd="0" presId="urn:microsoft.com/office/officeart/2005/8/layout/venn3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AC8199C-71BE-4E71-B704-79E24A6CB517}" type="doc">
      <dgm:prSet loTypeId="urn:microsoft.com/office/officeart/2009/3/layout/StepUpProcess#1" loCatId="process" qsTypeId="urn:microsoft.com/office/officeart/2005/8/quickstyle/simple1#3" qsCatId="simple" csTypeId="urn:microsoft.com/office/officeart/2005/8/colors/accent1_2#3" csCatId="accent1" phldr="1"/>
      <dgm:spPr/>
      <dgm:t>
        <a:bodyPr/>
        <a:lstStyle/>
        <a:p>
          <a:endParaRPr lang="zh-CN" altLang="en-US"/>
        </a:p>
      </dgm:t>
    </dgm:pt>
    <dgm:pt modelId="{A7AAC4DD-2857-4D7B-A71B-42E71C6C9DC5}">
      <dgm:prSet phldrT="[文本]" custT="1"/>
      <dgm:spPr/>
      <dgm:t>
        <a:bodyPr/>
        <a:lstStyle/>
        <a:p>
          <a:pPr algn="ctr"/>
          <a:r>
            <a:rPr lang="zh-CN" altLang="en-US" sz="2400" dirty="0" smtClean="0">
              <a:solidFill>
                <a:srgbClr val="00314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指令</a:t>
          </a:r>
          <a:endParaRPr lang="zh-CN" altLang="en-US" sz="2400" dirty="0">
            <a:solidFill>
              <a:srgbClr val="00314F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D1F5B80C-0B49-46F0-B54E-090AA3C9F76D}" type="parTrans" cxnId="{DB0955E9-285B-47E5-8EF4-22A87889A411}">
      <dgm:prSet/>
      <dgm:spPr/>
      <dgm:t>
        <a:bodyPr/>
        <a:lstStyle/>
        <a:p>
          <a:endParaRPr lang="zh-CN" altLang="en-US"/>
        </a:p>
      </dgm:t>
    </dgm:pt>
    <dgm:pt modelId="{EC41A0DD-6EE5-4CDE-AE4E-4125F4B957D3}" type="sibTrans" cxnId="{DB0955E9-285B-47E5-8EF4-22A87889A411}">
      <dgm:prSet/>
      <dgm:spPr/>
      <dgm:t>
        <a:bodyPr/>
        <a:lstStyle/>
        <a:p>
          <a:endParaRPr lang="zh-CN" altLang="en-US"/>
        </a:p>
      </dgm:t>
    </dgm:pt>
    <dgm:pt modelId="{05ABB1F9-3CBF-4807-BC09-C2D1D797708C}">
      <dgm:prSet phldrT="[文本]" custT="1"/>
      <dgm:spPr/>
      <dgm:t>
        <a:bodyPr/>
        <a:lstStyle/>
        <a:p>
          <a:pPr algn="ctr"/>
          <a:r>
            <a:rPr lang="zh-CN" altLang="en-US" sz="2400" dirty="0" smtClean="0">
              <a:solidFill>
                <a:srgbClr val="00314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条规</a:t>
          </a:r>
          <a:endParaRPr lang="zh-CN" altLang="en-US" sz="2400" dirty="0">
            <a:solidFill>
              <a:srgbClr val="00314F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099CE591-29F1-4CB2-85E3-617D988B6D67}" type="parTrans" cxnId="{D0D44AE3-C2D3-4C58-A8F5-75F2EAE69A08}">
      <dgm:prSet/>
      <dgm:spPr/>
      <dgm:t>
        <a:bodyPr/>
        <a:lstStyle/>
        <a:p>
          <a:endParaRPr lang="zh-CN" altLang="en-US"/>
        </a:p>
      </dgm:t>
    </dgm:pt>
    <dgm:pt modelId="{0868BB80-0508-4AD7-A5C9-918BCFDA11CE}" type="sibTrans" cxnId="{D0D44AE3-C2D3-4C58-A8F5-75F2EAE69A08}">
      <dgm:prSet/>
      <dgm:spPr/>
      <dgm:t>
        <a:bodyPr/>
        <a:lstStyle/>
        <a:p>
          <a:endParaRPr lang="zh-CN" altLang="en-US"/>
        </a:p>
      </dgm:t>
    </dgm:pt>
    <dgm:pt modelId="{BC9C3FE2-11C8-4BCC-912C-F24E75407480}">
      <dgm:prSet phldrT="[文本]" custT="1"/>
      <dgm:spPr/>
      <dgm:t>
        <a:bodyPr/>
        <a:lstStyle/>
        <a:p>
          <a:pPr algn="ctr"/>
          <a:r>
            <a:rPr lang="zh-CN" altLang="en-US" sz="2400" dirty="0" smtClean="0">
              <a:solidFill>
                <a:srgbClr val="00314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文化</a:t>
          </a:r>
          <a:endParaRPr lang="zh-CN" altLang="en-US" sz="2400" dirty="0">
            <a:solidFill>
              <a:srgbClr val="00314F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CC44DEB3-4A5B-4817-8094-2FA538C3EA54}" type="parTrans" cxnId="{503F762E-7DAE-4B52-AE51-5DEC7AB3CAA9}">
      <dgm:prSet/>
      <dgm:spPr/>
      <dgm:t>
        <a:bodyPr/>
        <a:lstStyle/>
        <a:p>
          <a:endParaRPr lang="zh-CN" altLang="en-US"/>
        </a:p>
      </dgm:t>
    </dgm:pt>
    <dgm:pt modelId="{B7971181-14CB-4FDD-9CC2-434D7F904B34}" type="sibTrans" cxnId="{503F762E-7DAE-4B52-AE51-5DEC7AB3CAA9}">
      <dgm:prSet/>
      <dgm:spPr/>
      <dgm:t>
        <a:bodyPr/>
        <a:lstStyle/>
        <a:p>
          <a:endParaRPr lang="zh-CN" altLang="en-US"/>
        </a:p>
      </dgm:t>
    </dgm:pt>
    <dgm:pt modelId="{0C51726C-8769-4713-8B57-B1DD4E7878CC}">
      <dgm:prSet phldrT="[文本]" custT="1"/>
      <dgm:spPr/>
      <dgm:t>
        <a:bodyPr/>
        <a:lstStyle/>
        <a:p>
          <a:pPr algn="ctr"/>
          <a:r>
            <a:rPr lang="zh-CN" altLang="en-US" sz="2400" dirty="0" smtClean="0">
              <a:solidFill>
                <a:srgbClr val="00314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架构</a:t>
          </a:r>
          <a:endParaRPr lang="zh-CN" altLang="en-US" sz="2400" dirty="0">
            <a:solidFill>
              <a:srgbClr val="00314F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0C3B010A-888B-4531-BD83-A4697A354B20}" type="parTrans" cxnId="{C137F4F0-2EDA-42DA-86C3-A0CFCAE022A3}">
      <dgm:prSet/>
      <dgm:spPr/>
      <dgm:t>
        <a:bodyPr/>
        <a:lstStyle/>
        <a:p>
          <a:endParaRPr lang="zh-CN" altLang="en-US"/>
        </a:p>
      </dgm:t>
    </dgm:pt>
    <dgm:pt modelId="{AF648D41-0D7F-4D75-A5E8-BDCE55B92646}" type="sibTrans" cxnId="{C137F4F0-2EDA-42DA-86C3-A0CFCAE022A3}">
      <dgm:prSet/>
      <dgm:spPr/>
      <dgm:t>
        <a:bodyPr/>
        <a:lstStyle/>
        <a:p>
          <a:endParaRPr lang="zh-CN" altLang="en-US"/>
        </a:p>
      </dgm:t>
    </dgm:pt>
    <dgm:pt modelId="{E47D4905-AAD5-4769-9AB9-B1757E9221BA}">
      <dgm:prSet phldrT="[文本]" custT="1"/>
      <dgm:spPr/>
      <dgm:t>
        <a:bodyPr/>
        <a:lstStyle/>
        <a:p>
          <a:pPr algn="ctr"/>
          <a:r>
            <a:rPr lang="zh-CN" altLang="en-US" sz="2400" dirty="0" smtClean="0">
              <a:solidFill>
                <a:srgbClr val="00314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流程</a:t>
          </a:r>
          <a:endParaRPr lang="zh-CN" altLang="en-US" sz="2400" dirty="0">
            <a:solidFill>
              <a:srgbClr val="00314F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567DC29D-CFA3-4CBE-82B4-8356B01AE0F6}" type="parTrans" cxnId="{9385FD63-1618-4FB1-A512-1AA05BAC78C9}">
      <dgm:prSet/>
      <dgm:spPr/>
      <dgm:t>
        <a:bodyPr/>
        <a:lstStyle/>
        <a:p>
          <a:endParaRPr lang="zh-CN" altLang="en-US"/>
        </a:p>
      </dgm:t>
    </dgm:pt>
    <dgm:pt modelId="{EA120D34-1940-499F-BD7D-B80A0EF5D649}" type="sibTrans" cxnId="{9385FD63-1618-4FB1-A512-1AA05BAC78C9}">
      <dgm:prSet/>
      <dgm:spPr/>
      <dgm:t>
        <a:bodyPr/>
        <a:lstStyle/>
        <a:p>
          <a:endParaRPr lang="zh-CN" altLang="en-US"/>
        </a:p>
      </dgm:t>
    </dgm:pt>
    <dgm:pt modelId="{24DE652F-F8B1-4D18-AC05-9A687BA34281}">
      <dgm:prSet phldrT="[文本]" custT="1"/>
      <dgm:spPr/>
      <dgm:t>
        <a:bodyPr/>
        <a:lstStyle/>
        <a:p>
          <a:pPr algn="ctr"/>
          <a:r>
            <a:rPr lang="zh-CN" altLang="en-US" sz="2400" dirty="0" smtClean="0">
              <a:solidFill>
                <a:srgbClr val="00314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战略</a:t>
          </a:r>
          <a:endParaRPr lang="zh-CN" altLang="en-US" sz="2400" dirty="0">
            <a:solidFill>
              <a:srgbClr val="00314F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D050734B-4353-4005-8CA4-539757980F45}" type="parTrans" cxnId="{845B609F-AA3B-44E6-A286-D7F7B623FD97}">
      <dgm:prSet/>
      <dgm:spPr/>
      <dgm:t>
        <a:bodyPr/>
        <a:lstStyle/>
        <a:p>
          <a:endParaRPr lang="zh-CN" altLang="en-US"/>
        </a:p>
      </dgm:t>
    </dgm:pt>
    <dgm:pt modelId="{0277A660-14BA-495F-B22A-5F132F53BA0C}" type="sibTrans" cxnId="{845B609F-AA3B-44E6-A286-D7F7B623FD97}">
      <dgm:prSet/>
      <dgm:spPr/>
      <dgm:t>
        <a:bodyPr/>
        <a:lstStyle/>
        <a:p>
          <a:endParaRPr lang="zh-CN" altLang="en-US"/>
        </a:p>
      </dgm:t>
    </dgm:pt>
    <dgm:pt modelId="{125EE91E-9359-4FEA-B5EE-6A05319A5B3D}" type="pres">
      <dgm:prSet presAssocID="{5AC8199C-71BE-4E71-B704-79E24A6CB517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zh-CN" altLang="en-US"/>
        </a:p>
      </dgm:t>
    </dgm:pt>
    <dgm:pt modelId="{35B892E8-A36A-4DCD-9639-B510ACBDD1C6}" type="pres">
      <dgm:prSet presAssocID="{A7AAC4DD-2857-4D7B-A71B-42E71C6C9DC5}" presName="composite" presStyleCnt="0"/>
      <dgm:spPr/>
    </dgm:pt>
    <dgm:pt modelId="{732539A1-B8A4-4940-933B-89178D911932}" type="pres">
      <dgm:prSet presAssocID="{A7AAC4DD-2857-4D7B-A71B-42E71C6C9DC5}" presName="LShape" presStyleLbl="alignNode1" presStyleIdx="0" presStyleCnt="11"/>
      <dgm:spPr>
        <a:solidFill>
          <a:srgbClr val="00314F"/>
        </a:solidFill>
        <a:ln>
          <a:noFill/>
        </a:ln>
      </dgm:spPr>
    </dgm:pt>
    <dgm:pt modelId="{733BE838-633F-4FE3-8D8E-B15764CA1758}" type="pres">
      <dgm:prSet presAssocID="{A7AAC4DD-2857-4D7B-A71B-42E71C6C9DC5}" presName="ParentText" presStyleLbl="revTx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6DA6A41-4647-43AA-A58E-21922A79F984}" type="pres">
      <dgm:prSet presAssocID="{A7AAC4DD-2857-4D7B-A71B-42E71C6C9DC5}" presName="Triangle" presStyleLbl="alignNode1" presStyleIdx="1" presStyleCnt="11" custLinFactNeighborY="-14662"/>
      <dgm:spPr>
        <a:solidFill>
          <a:srgbClr val="D51A21"/>
        </a:solidFill>
        <a:ln>
          <a:noFill/>
        </a:ln>
      </dgm:spPr>
    </dgm:pt>
    <dgm:pt modelId="{122CAFFF-5B87-4108-B6F1-D94BE1E5CA0A}" type="pres">
      <dgm:prSet presAssocID="{EC41A0DD-6EE5-4CDE-AE4E-4125F4B957D3}" presName="sibTrans" presStyleCnt="0"/>
      <dgm:spPr/>
    </dgm:pt>
    <dgm:pt modelId="{D29F8732-DA9B-4AC2-92D2-34AACA408103}" type="pres">
      <dgm:prSet presAssocID="{EC41A0DD-6EE5-4CDE-AE4E-4125F4B957D3}" presName="space" presStyleCnt="0"/>
      <dgm:spPr/>
    </dgm:pt>
    <dgm:pt modelId="{7F380F15-AC82-482A-A1F9-11970C20BD67}" type="pres">
      <dgm:prSet presAssocID="{05ABB1F9-3CBF-4807-BC09-C2D1D797708C}" presName="composite" presStyleCnt="0"/>
      <dgm:spPr/>
    </dgm:pt>
    <dgm:pt modelId="{BADDDEAF-1F97-4A06-96BA-3280ECB64290}" type="pres">
      <dgm:prSet presAssocID="{05ABB1F9-3CBF-4807-BC09-C2D1D797708C}" presName="LShape" presStyleLbl="alignNode1" presStyleIdx="2" presStyleCnt="11" custLinFactNeighborY="-4156"/>
      <dgm:spPr>
        <a:solidFill>
          <a:srgbClr val="00314F"/>
        </a:solidFill>
        <a:ln>
          <a:noFill/>
        </a:ln>
      </dgm:spPr>
    </dgm:pt>
    <dgm:pt modelId="{669C18DC-952D-44F4-9106-C37943E0C9E9}" type="pres">
      <dgm:prSet presAssocID="{05ABB1F9-3CBF-4807-BC09-C2D1D797708C}" presName="ParentText" presStyleLbl="revTx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9CD2B78-FC08-4636-BBA9-E1AECE206619}" type="pres">
      <dgm:prSet presAssocID="{05ABB1F9-3CBF-4807-BC09-C2D1D797708C}" presName="Triangle" presStyleLbl="alignNode1" presStyleIdx="3" presStyleCnt="11" custLinFactNeighborY="-25938"/>
      <dgm:spPr>
        <a:solidFill>
          <a:srgbClr val="D51A21"/>
        </a:solidFill>
        <a:ln>
          <a:noFill/>
        </a:ln>
      </dgm:spPr>
    </dgm:pt>
    <dgm:pt modelId="{D97CA9D7-3AB2-4E89-B2ED-60D9ABA814C7}" type="pres">
      <dgm:prSet presAssocID="{0868BB80-0508-4AD7-A5C9-918BCFDA11CE}" presName="sibTrans" presStyleCnt="0"/>
      <dgm:spPr/>
    </dgm:pt>
    <dgm:pt modelId="{D8A7ED4E-0D64-4455-9449-93A115B743DF}" type="pres">
      <dgm:prSet presAssocID="{0868BB80-0508-4AD7-A5C9-918BCFDA11CE}" presName="space" presStyleCnt="0"/>
      <dgm:spPr/>
    </dgm:pt>
    <dgm:pt modelId="{EDC95A6E-60DA-4E69-A45E-F2E5D2620E15}" type="pres">
      <dgm:prSet presAssocID="{0C51726C-8769-4713-8B57-B1DD4E7878CC}" presName="composite" presStyleCnt="0"/>
      <dgm:spPr/>
    </dgm:pt>
    <dgm:pt modelId="{E96B366B-D614-4D21-B7C1-8573E1198B5E}" type="pres">
      <dgm:prSet presAssocID="{0C51726C-8769-4713-8B57-B1DD4E7878CC}" presName="LShape" presStyleLbl="alignNode1" presStyleIdx="4" presStyleCnt="11" custLinFactNeighborY="-7352"/>
      <dgm:spPr>
        <a:solidFill>
          <a:srgbClr val="00314F"/>
        </a:solidFill>
        <a:ln>
          <a:noFill/>
        </a:ln>
      </dgm:spPr>
    </dgm:pt>
    <dgm:pt modelId="{31D56709-35E3-439B-9CFB-2C4D1578400E}" type="pres">
      <dgm:prSet presAssocID="{0C51726C-8769-4713-8B57-B1DD4E7878CC}" presName="ParentText" presStyleLbl="revTx" presStyleIdx="2" presStyleCnt="6" custLinFactNeighborY="354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FD395A1-CA50-429E-8F21-8C4F540BD1E4}" type="pres">
      <dgm:prSet presAssocID="{0C51726C-8769-4713-8B57-B1DD4E7878CC}" presName="Triangle" presStyleLbl="alignNode1" presStyleIdx="5" presStyleCnt="11"/>
      <dgm:spPr>
        <a:solidFill>
          <a:srgbClr val="D51A21"/>
        </a:solidFill>
        <a:ln>
          <a:noFill/>
        </a:ln>
      </dgm:spPr>
    </dgm:pt>
    <dgm:pt modelId="{A4F19F1B-F737-4FBC-8CAD-2091E8F90F60}" type="pres">
      <dgm:prSet presAssocID="{AF648D41-0D7F-4D75-A5E8-BDCE55B92646}" presName="sibTrans" presStyleCnt="0"/>
      <dgm:spPr/>
    </dgm:pt>
    <dgm:pt modelId="{49D52A75-ECBE-4401-B452-4964F00D651C}" type="pres">
      <dgm:prSet presAssocID="{AF648D41-0D7F-4D75-A5E8-BDCE55B92646}" presName="space" presStyleCnt="0"/>
      <dgm:spPr/>
    </dgm:pt>
    <dgm:pt modelId="{203DF6D4-D60B-4FD9-BB4A-ED799DAC7DB0}" type="pres">
      <dgm:prSet presAssocID="{E47D4905-AAD5-4769-9AB9-B1757E9221BA}" presName="composite" presStyleCnt="0"/>
      <dgm:spPr/>
    </dgm:pt>
    <dgm:pt modelId="{30DB02E6-975D-4E85-9CB2-89A9D20B5E00}" type="pres">
      <dgm:prSet presAssocID="{E47D4905-AAD5-4769-9AB9-B1757E9221BA}" presName="LShape" presStyleLbl="alignNode1" presStyleIdx="6" presStyleCnt="11"/>
      <dgm:spPr>
        <a:solidFill>
          <a:srgbClr val="00314F"/>
        </a:solidFill>
        <a:ln>
          <a:noFill/>
        </a:ln>
      </dgm:spPr>
    </dgm:pt>
    <dgm:pt modelId="{5FDAB3EA-F69F-416A-954B-74AEC1C921ED}" type="pres">
      <dgm:prSet presAssocID="{E47D4905-AAD5-4769-9AB9-B1757E9221BA}" presName="ParentText" presStyleLbl="revTx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F565B28-F586-4A10-862B-CE1E9707905E}" type="pres">
      <dgm:prSet presAssocID="{E47D4905-AAD5-4769-9AB9-B1757E9221BA}" presName="Triangle" presStyleLbl="alignNode1" presStyleIdx="7" presStyleCnt="11"/>
      <dgm:spPr>
        <a:solidFill>
          <a:srgbClr val="D51A21"/>
        </a:solidFill>
        <a:ln>
          <a:noFill/>
        </a:ln>
      </dgm:spPr>
    </dgm:pt>
    <dgm:pt modelId="{174F0516-45B7-40D6-A6C3-B8E877AE7580}" type="pres">
      <dgm:prSet presAssocID="{EA120D34-1940-499F-BD7D-B80A0EF5D649}" presName="sibTrans" presStyleCnt="0"/>
      <dgm:spPr/>
    </dgm:pt>
    <dgm:pt modelId="{5DDE34BD-B883-49F8-896C-76182DAC5D31}" type="pres">
      <dgm:prSet presAssocID="{EA120D34-1940-499F-BD7D-B80A0EF5D649}" presName="space" presStyleCnt="0"/>
      <dgm:spPr/>
    </dgm:pt>
    <dgm:pt modelId="{357B270E-5BFF-4BD8-A5DA-EE302A053E5C}" type="pres">
      <dgm:prSet presAssocID="{24DE652F-F8B1-4D18-AC05-9A687BA34281}" presName="composite" presStyleCnt="0"/>
      <dgm:spPr/>
    </dgm:pt>
    <dgm:pt modelId="{2DFCF64A-1B7F-4130-8AB8-2FEC88230EFC}" type="pres">
      <dgm:prSet presAssocID="{24DE652F-F8B1-4D18-AC05-9A687BA34281}" presName="LShape" presStyleLbl="alignNode1" presStyleIdx="8" presStyleCnt="11"/>
      <dgm:spPr>
        <a:solidFill>
          <a:srgbClr val="00314F"/>
        </a:solidFill>
        <a:ln>
          <a:noFill/>
        </a:ln>
      </dgm:spPr>
    </dgm:pt>
    <dgm:pt modelId="{08DDAF57-50F1-4488-8B51-FE1833D216D4}" type="pres">
      <dgm:prSet presAssocID="{24DE652F-F8B1-4D18-AC05-9A687BA34281}" presName="ParentText" presStyleLbl="revTx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44A3F8F-0E39-47F4-BEAD-DB9A451B80F4}" type="pres">
      <dgm:prSet presAssocID="{24DE652F-F8B1-4D18-AC05-9A687BA34281}" presName="Triangle" presStyleLbl="alignNode1" presStyleIdx="9" presStyleCnt="11"/>
      <dgm:spPr>
        <a:solidFill>
          <a:srgbClr val="D51A21"/>
        </a:solidFill>
        <a:ln>
          <a:noFill/>
        </a:ln>
      </dgm:spPr>
    </dgm:pt>
    <dgm:pt modelId="{0487A9C4-FA37-4C14-B3E0-D0468B072C02}" type="pres">
      <dgm:prSet presAssocID="{0277A660-14BA-495F-B22A-5F132F53BA0C}" presName="sibTrans" presStyleCnt="0"/>
      <dgm:spPr/>
    </dgm:pt>
    <dgm:pt modelId="{F0CA7638-C35B-4F74-B46D-8E54EE661D73}" type="pres">
      <dgm:prSet presAssocID="{0277A660-14BA-495F-B22A-5F132F53BA0C}" presName="space" presStyleCnt="0"/>
      <dgm:spPr/>
    </dgm:pt>
    <dgm:pt modelId="{FC343295-E06B-4C84-BF81-73CDB55D25E2}" type="pres">
      <dgm:prSet presAssocID="{BC9C3FE2-11C8-4BCC-912C-F24E75407480}" presName="composite" presStyleCnt="0"/>
      <dgm:spPr/>
    </dgm:pt>
    <dgm:pt modelId="{8B6AAF57-D3CB-4E05-B920-3F7DED4D7D8A}" type="pres">
      <dgm:prSet presAssocID="{BC9C3FE2-11C8-4BCC-912C-F24E75407480}" presName="LShape" presStyleLbl="alignNode1" presStyleIdx="10" presStyleCnt="11"/>
      <dgm:spPr>
        <a:solidFill>
          <a:srgbClr val="00314F"/>
        </a:solidFill>
        <a:ln>
          <a:noFill/>
        </a:ln>
      </dgm:spPr>
    </dgm:pt>
    <dgm:pt modelId="{71A8E44B-3D2A-4112-BF23-E752C168DD71}" type="pres">
      <dgm:prSet presAssocID="{BC9C3FE2-11C8-4BCC-912C-F24E75407480}" presName="ParentText" presStyleLbl="revTx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DB0955E9-285B-47E5-8EF4-22A87889A411}" srcId="{5AC8199C-71BE-4E71-B704-79E24A6CB517}" destId="{A7AAC4DD-2857-4D7B-A71B-42E71C6C9DC5}" srcOrd="0" destOrd="0" parTransId="{D1F5B80C-0B49-46F0-B54E-090AA3C9F76D}" sibTransId="{EC41A0DD-6EE5-4CDE-AE4E-4125F4B957D3}"/>
    <dgm:cxn modelId="{845B609F-AA3B-44E6-A286-D7F7B623FD97}" srcId="{5AC8199C-71BE-4E71-B704-79E24A6CB517}" destId="{24DE652F-F8B1-4D18-AC05-9A687BA34281}" srcOrd="4" destOrd="0" parTransId="{D050734B-4353-4005-8CA4-539757980F45}" sibTransId="{0277A660-14BA-495F-B22A-5F132F53BA0C}"/>
    <dgm:cxn modelId="{503F762E-7DAE-4B52-AE51-5DEC7AB3CAA9}" srcId="{5AC8199C-71BE-4E71-B704-79E24A6CB517}" destId="{BC9C3FE2-11C8-4BCC-912C-F24E75407480}" srcOrd="5" destOrd="0" parTransId="{CC44DEB3-4A5B-4817-8094-2FA538C3EA54}" sibTransId="{B7971181-14CB-4FDD-9CC2-434D7F904B34}"/>
    <dgm:cxn modelId="{C137F4F0-2EDA-42DA-86C3-A0CFCAE022A3}" srcId="{5AC8199C-71BE-4E71-B704-79E24A6CB517}" destId="{0C51726C-8769-4713-8B57-B1DD4E7878CC}" srcOrd="2" destOrd="0" parTransId="{0C3B010A-888B-4531-BD83-A4697A354B20}" sibTransId="{AF648D41-0D7F-4D75-A5E8-BDCE55B92646}"/>
    <dgm:cxn modelId="{9385FD63-1618-4FB1-A512-1AA05BAC78C9}" srcId="{5AC8199C-71BE-4E71-B704-79E24A6CB517}" destId="{E47D4905-AAD5-4769-9AB9-B1757E9221BA}" srcOrd="3" destOrd="0" parTransId="{567DC29D-CFA3-4CBE-82B4-8356B01AE0F6}" sibTransId="{EA120D34-1940-499F-BD7D-B80A0EF5D649}"/>
    <dgm:cxn modelId="{BC138448-FB2E-4F08-BB6F-6EC4E0CC1A1C}" type="presOf" srcId="{E47D4905-AAD5-4769-9AB9-B1757E9221BA}" destId="{5FDAB3EA-F69F-416A-954B-74AEC1C921ED}" srcOrd="0" destOrd="0" presId="urn:microsoft.com/office/officeart/2009/3/layout/StepUpProcess#1"/>
    <dgm:cxn modelId="{43565EDB-F4D2-4AAA-BE9C-9D9A148EC1B6}" type="presOf" srcId="{5AC8199C-71BE-4E71-B704-79E24A6CB517}" destId="{125EE91E-9359-4FEA-B5EE-6A05319A5B3D}" srcOrd="0" destOrd="0" presId="urn:microsoft.com/office/officeart/2009/3/layout/StepUpProcess#1"/>
    <dgm:cxn modelId="{BF2836D2-24F8-43A8-B2F2-019B8F48F70D}" type="presOf" srcId="{0C51726C-8769-4713-8B57-B1DD4E7878CC}" destId="{31D56709-35E3-439B-9CFB-2C4D1578400E}" srcOrd="0" destOrd="0" presId="urn:microsoft.com/office/officeart/2009/3/layout/StepUpProcess#1"/>
    <dgm:cxn modelId="{0CBF9CEC-EA04-48F6-88AD-F0A7CB623069}" type="presOf" srcId="{BC9C3FE2-11C8-4BCC-912C-F24E75407480}" destId="{71A8E44B-3D2A-4112-BF23-E752C168DD71}" srcOrd="0" destOrd="0" presId="urn:microsoft.com/office/officeart/2009/3/layout/StepUpProcess#1"/>
    <dgm:cxn modelId="{5E91D968-5265-4D35-9774-C799B83162AC}" type="presOf" srcId="{24DE652F-F8B1-4D18-AC05-9A687BA34281}" destId="{08DDAF57-50F1-4488-8B51-FE1833D216D4}" srcOrd="0" destOrd="0" presId="urn:microsoft.com/office/officeart/2009/3/layout/StepUpProcess#1"/>
    <dgm:cxn modelId="{D0D44AE3-C2D3-4C58-A8F5-75F2EAE69A08}" srcId="{5AC8199C-71BE-4E71-B704-79E24A6CB517}" destId="{05ABB1F9-3CBF-4807-BC09-C2D1D797708C}" srcOrd="1" destOrd="0" parTransId="{099CE591-29F1-4CB2-85E3-617D988B6D67}" sibTransId="{0868BB80-0508-4AD7-A5C9-918BCFDA11CE}"/>
    <dgm:cxn modelId="{68BBA626-A6CB-48F3-83EE-C9DA806266BA}" type="presOf" srcId="{05ABB1F9-3CBF-4807-BC09-C2D1D797708C}" destId="{669C18DC-952D-44F4-9106-C37943E0C9E9}" srcOrd="0" destOrd="0" presId="urn:microsoft.com/office/officeart/2009/3/layout/StepUpProcess#1"/>
    <dgm:cxn modelId="{3B083B7A-B2F3-4410-B205-7D5CDE1262C4}" type="presOf" srcId="{A7AAC4DD-2857-4D7B-A71B-42E71C6C9DC5}" destId="{733BE838-633F-4FE3-8D8E-B15764CA1758}" srcOrd="0" destOrd="0" presId="urn:microsoft.com/office/officeart/2009/3/layout/StepUpProcess#1"/>
    <dgm:cxn modelId="{E026E190-90BA-45D4-88A9-8F83B9B60BD2}" type="presParOf" srcId="{125EE91E-9359-4FEA-B5EE-6A05319A5B3D}" destId="{35B892E8-A36A-4DCD-9639-B510ACBDD1C6}" srcOrd="0" destOrd="0" presId="urn:microsoft.com/office/officeart/2009/3/layout/StepUpProcess#1"/>
    <dgm:cxn modelId="{8477DFEC-9FF0-4204-9839-31F01ECF1810}" type="presParOf" srcId="{35B892E8-A36A-4DCD-9639-B510ACBDD1C6}" destId="{732539A1-B8A4-4940-933B-89178D911932}" srcOrd="0" destOrd="0" presId="urn:microsoft.com/office/officeart/2009/3/layout/StepUpProcess#1"/>
    <dgm:cxn modelId="{C2260FE7-5916-4927-A697-C787276357D7}" type="presParOf" srcId="{35B892E8-A36A-4DCD-9639-B510ACBDD1C6}" destId="{733BE838-633F-4FE3-8D8E-B15764CA1758}" srcOrd="1" destOrd="0" presId="urn:microsoft.com/office/officeart/2009/3/layout/StepUpProcess#1"/>
    <dgm:cxn modelId="{4C5A7F61-628B-43BC-B0E2-D700AC4B5E49}" type="presParOf" srcId="{35B892E8-A36A-4DCD-9639-B510ACBDD1C6}" destId="{86DA6A41-4647-43AA-A58E-21922A79F984}" srcOrd="2" destOrd="0" presId="urn:microsoft.com/office/officeart/2009/3/layout/StepUpProcess#1"/>
    <dgm:cxn modelId="{CC0F59AF-BF81-4F90-98AE-21FAA04DF3FB}" type="presParOf" srcId="{125EE91E-9359-4FEA-B5EE-6A05319A5B3D}" destId="{122CAFFF-5B87-4108-B6F1-D94BE1E5CA0A}" srcOrd="1" destOrd="0" presId="urn:microsoft.com/office/officeart/2009/3/layout/StepUpProcess#1"/>
    <dgm:cxn modelId="{9F77EFFD-22A0-45B4-9F08-1D85C04C18E6}" type="presParOf" srcId="{122CAFFF-5B87-4108-B6F1-D94BE1E5CA0A}" destId="{D29F8732-DA9B-4AC2-92D2-34AACA408103}" srcOrd="0" destOrd="0" presId="urn:microsoft.com/office/officeart/2009/3/layout/StepUpProcess#1"/>
    <dgm:cxn modelId="{4674B201-7E48-4C5E-8995-6EF18E707AC7}" type="presParOf" srcId="{125EE91E-9359-4FEA-B5EE-6A05319A5B3D}" destId="{7F380F15-AC82-482A-A1F9-11970C20BD67}" srcOrd="2" destOrd="0" presId="urn:microsoft.com/office/officeart/2009/3/layout/StepUpProcess#1"/>
    <dgm:cxn modelId="{87419CA6-5580-4932-9C14-82100A1013C7}" type="presParOf" srcId="{7F380F15-AC82-482A-A1F9-11970C20BD67}" destId="{BADDDEAF-1F97-4A06-96BA-3280ECB64290}" srcOrd="0" destOrd="0" presId="urn:microsoft.com/office/officeart/2009/3/layout/StepUpProcess#1"/>
    <dgm:cxn modelId="{2181B840-A122-42EB-B2CE-84AE001B19EA}" type="presParOf" srcId="{7F380F15-AC82-482A-A1F9-11970C20BD67}" destId="{669C18DC-952D-44F4-9106-C37943E0C9E9}" srcOrd="1" destOrd="0" presId="urn:microsoft.com/office/officeart/2009/3/layout/StepUpProcess#1"/>
    <dgm:cxn modelId="{094FAC47-4CD8-4300-AFBF-6479FBCE7E81}" type="presParOf" srcId="{7F380F15-AC82-482A-A1F9-11970C20BD67}" destId="{B9CD2B78-FC08-4636-BBA9-E1AECE206619}" srcOrd="2" destOrd="0" presId="urn:microsoft.com/office/officeart/2009/3/layout/StepUpProcess#1"/>
    <dgm:cxn modelId="{91E1F697-2C24-4456-906C-1575989C3979}" type="presParOf" srcId="{125EE91E-9359-4FEA-B5EE-6A05319A5B3D}" destId="{D97CA9D7-3AB2-4E89-B2ED-60D9ABA814C7}" srcOrd="3" destOrd="0" presId="urn:microsoft.com/office/officeart/2009/3/layout/StepUpProcess#1"/>
    <dgm:cxn modelId="{A1DD1348-3521-45EE-B71E-C45E77060FB1}" type="presParOf" srcId="{D97CA9D7-3AB2-4E89-B2ED-60D9ABA814C7}" destId="{D8A7ED4E-0D64-4455-9449-93A115B743DF}" srcOrd="0" destOrd="0" presId="urn:microsoft.com/office/officeart/2009/3/layout/StepUpProcess#1"/>
    <dgm:cxn modelId="{9B641F3F-1413-4A67-B4C4-CF9BD2EF84A9}" type="presParOf" srcId="{125EE91E-9359-4FEA-B5EE-6A05319A5B3D}" destId="{EDC95A6E-60DA-4E69-A45E-F2E5D2620E15}" srcOrd="4" destOrd="0" presId="urn:microsoft.com/office/officeart/2009/3/layout/StepUpProcess#1"/>
    <dgm:cxn modelId="{BBABFDAA-5D30-44F5-A05A-9420FB38E195}" type="presParOf" srcId="{EDC95A6E-60DA-4E69-A45E-F2E5D2620E15}" destId="{E96B366B-D614-4D21-B7C1-8573E1198B5E}" srcOrd="0" destOrd="0" presId="urn:microsoft.com/office/officeart/2009/3/layout/StepUpProcess#1"/>
    <dgm:cxn modelId="{274BD113-C2F1-4028-B2E4-4C4D837C02D5}" type="presParOf" srcId="{EDC95A6E-60DA-4E69-A45E-F2E5D2620E15}" destId="{31D56709-35E3-439B-9CFB-2C4D1578400E}" srcOrd="1" destOrd="0" presId="urn:microsoft.com/office/officeart/2009/3/layout/StepUpProcess#1"/>
    <dgm:cxn modelId="{284358F6-8D6E-4133-917A-2CD604EADEA3}" type="presParOf" srcId="{EDC95A6E-60DA-4E69-A45E-F2E5D2620E15}" destId="{7FD395A1-CA50-429E-8F21-8C4F540BD1E4}" srcOrd="2" destOrd="0" presId="urn:microsoft.com/office/officeart/2009/3/layout/StepUpProcess#1"/>
    <dgm:cxn modelId="{6C32E399-6249-43AD-88CF-CC2649D161FA}" type="presParOf" srcId="{125EE91E-9359-4FEA-B5EE-6A05319A5B3D}" destId="{A4F19F1B-F737-4FBC-8CAD-2091E8F90F60}" srcOrd="5" destOrd="0" presId="urn:microsoft.com/office/officeart/2009/3/layout/StepUpProcess#1"/>
    <dgm:cxn modelId="{A3D8A54D-6FCA-4B55-A5FF-96692895D972}" type="presParOf" srcId="{A4F19F1B-F737-4FBC-8CAD-2091E8F90F60}" destId="{49D52A75-ECBE-4401-B452-4964F00D651C}" srcOrd="0" destOrd="0" presId="urn:microsoft.com/office/officeart/2009/3/layout/StepUpProcess#1"/>
    <dgm:cxn modelId="{285E28BF-EB22-413A-B056-FAA20DF9B0C2}" type="presParOf" srcId="{125EE91E-9359-4FEA-B5EE-6A05319A5B3D}" destId="{203DF6D4-D60B-4FD9-BB4A-ED799DAC7DB0}" srcOrd="6" destOrd="0" presId="urn:microsoft.com/office/officeart/2009/3/layout/StepUpProcess#1"/>
    <dgm:cxn modelId="{776865A7-442C-4F0E-BF34-5061783E959B}" type="presParOf" srcId="{203DF6D4-D60B-4FD9-BB4A-ED799DAC7DB0}" destId="{30DB02E6-975D-4E85-9CB2-89A9D20B5E00}" srcOrd="0" destOrd="0" presId="urn:microsoft.com/office/officeart/2009/3/layout/StepUpProcess#1"/>
    <dgm:cxn modelId="{397D6254-6FAC-45D7-A0A6-CEB8DC7ABBC8}" type="presParOf" srcId="{203DF6D4-D60B-4FD9-BB4A-ED799DAC7DB0}" destId="{5FDAB3EA-F69F-416A-954B-74AEC1C921ED}" srcOrd="1" destOrd="0" presId="urn:microsoft.com/office/officeart/2009/3/layout/StepUpProcess#1"/>
    <dgm:cxn modelId="{F704B4E3-6075-44AE-B62E-284FA3FAF47F}" type="presParOf" srcId="{203DF6D4-D60B-4FD9-BB4A-ED799DAC7DB0}" destId="{3F565B28-F586-4A10-862B-CE1E9707905E}" srcOrd="2" destOrd="0" presId="urn:microsoft.com/office/officeart/2009/3/layout/StepUpProcess#1"/>
    <dgm:cxn modelId="{1078312A-4ED7-4DC6-BC8E-AA0DE85108DA}" type="presParOf" srcId="{125EE91E-9359-4FEA-B5EE-6A05319A5B3D}" destId="{174F0516-45B7-40D6-A6C3-B8E877AE7580}" srcOrd="7" destOrd="0" presId="urn:microsoft.com/office/officeart/2009/3/layout/StepUpProcess#1"/>
    <dgm:cxn modelId="{04B29DD1-C726-44BD-8018-A1D6793FFE86}" type="presParOf" srcId="{174F0516-45B7-40D6-A6C3-B8E877AE7580}" destId="{5DDE34BD-B883-49F8-896C-76182DAC5D31}" srcOrd="0" destOrd="0" presId="urn:microsoft.com/office/officeart/2009/3/layout/StepUpProcess#1"/>
    <dgm:cxn modelId="{D07914EC-D0CC-4A0E-BFF4-21A6A3C550CE}" type="presParOf" srcId="{125EE91E-9359-4FEA-B5EE-6A05319A5B3D}" destId="{357B270E-5BFF-4BD8-A5DA-EE302A053E5C}" srcOrd="8" destOrd="0" presId="urn:microsoft.com/office/officeart/2009/3/layout/StepUpProcess#1"/>
    <dgm:cxn modelId="{73968244-584E-4839-A074-8F52A2F49176}" type="presParOf" srcId="{357B270E-5BFF-4BD8-A5DA-EE302A053E5C}" destId="{2DFCF64A-1B7F-4130-8AB8-2FEC88230EFC}" srcOrd="0" destOrd="0" presId="urn:microsoft.com/office/officeart/2009/3/layout/StepUpProcess#1"/>
    <dgm:cxn modelId="{AF31E382-EC05-4BF8-B8D8-CC9B3BB6B19F}" type="presParOf" srcId="{357B270E-5BFF-4BD8-A5DA-EE302A053E5C}" destId="{08DDAF57-50F1-4488-8B51-FE1833D216D4}" srcOrd="1" destOrd="0" presId="urn:microsoft.com/office/officeart/2009/3/layout/StepUpProcess#1"/>
    <dgm:cxn modelId="{34A110B7-38E2-4EDF-819C-FD6C8C694960}" type="presParOf" srcId="{357B270E-5BFF-4BD8-A5DA-EE302A053E5C}" destId="{444A3F8F-0E39-47F4-BEAD-DB9A451B80F4}" srcOrd="2" destOrd="0" presId="urn:microsoft.com/office/officeart/2009/3/layout/StepUpProcess#1"/>
    <dgm:cxn modelId="{401B7159-1F62-42A1-B8C5-9557A2885D2F}" type="presParOf" srcId="{125EE91E-9359-4FEA-B5EE-6A05319A5B3D}" destId="{0487A9C4-FA37-4C14-B3E0-D0468B072C02}" srcOrd="9" destOrd="0" presId="urn:microsoft.com/office/officeart/2009/3/layout/StepUpProcess#1"/>
    <dgm:cxn modelId="{3AEFD146-B1F3-4FE5-9AF2-09976C6EAF22}" type="presParOf" srcId="{0487A9C4-FA37-4C14-B3E0-D0468B072C02}" destId="{F0CA7638-C35B-4F74-B46D-8E54EE661D73}" srcOrd="0" destOrd="0" presId="urn:microsoft.com/office/officeart/2009/3/layout/StepUpProcess#1"/>
    <dgm:cxn modelId="{6F06E184-14E7-4CCC-BDAE-2821B0631E1F}" type="presParOf" srcId="{125EE91E-9359-4FEA-B5EE-6A05319A5B3D}" destId="{FC343295-E06B-4C84-BF81-73CDB55D25E2}" srcOrd="10" destOrd="0" presId="urn:microsoft.com/office/officeart/2009/3/layout/StepUpProcess#1"/>
    <dgm:cxn modelId="{193F43D7-EA44-427A-B781-0DEA7052EE79}" type="presParOf" srcId="{FC343295-E06B-4C84-BF81-73CDB55D25E2}" destId="{8B6AAF57-D3CB-4E05-B920-3F7DED4D7D8A}" srcOrd="0" destOrd="0" presId="urn:microsoft.com/office/officeart/2009/3/layout/StepUpProcess#1"/>
    <dgm:cxn modelId="{871807B7-EE4E-4346-A097-923B137F8667}" type="presParOf" srcId="{FC343295-E06B-4C84-BF81-73CDB55D25E2}" destId="{71A8E44B-3D2A-4112-BF23-E752C168DD71}" srcOrd="1" destOrd="0" presId="urn:microsoft.com/office/officeart/2009/3/layout/StepUpProcess#1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40D232C-9A93-4FA8-9926-89B156D19D8D}" type="doc">
      <dgm:prSet loTypeId="urn:microsoft.com/office/officeart/2011/layout/CircleProcess#2" loCatId="process" qsTypeId="urn:microsoft.com/office/officeart/2005/8/quickstyle/simple1#4" qsCatId="simple" csTypeId="urn:microsoft.com/office/officeart/2005/8/colors/accent1_2#4" csCatId="accent1" phldr="1"/>
      <dgm:spPr/>
      <dgm:t>
        <a:bodyPr/>
        <a:lstStyle/>
        <a:p>
          <a:endParaRPr lang="zh-CN" altLang="en-US"/>
        </a:p>
      </dgm:t>
    </dgm:pt>
    <dgm:pt modelId="{ED6DA5B2-55D8-4893-B061-A8764F1771E6}">
      <dgm:prSet phldrT="[文本]" custT="1"/>
      <dgm:spPr>
        <a:solidFill>
          <a:srgbClr val="BA161E"/>
        </a:solidFill>
        <a:ln>
          <a:solidFill>
            <a:srgbClr val="FEFEFE">
              <a:alpha val="69804"/>
            </a:srgbClr>
          </a:solidFill>
        </a:ln>
      </dgm:spPr>
      <dgm:t>
        <a:bodyPr/>
        <a:lstStyle/>
        <a:p>
          <a:r>
            <a:rPr lang="zh-CN" altLang="en-US" sz="1800" dirty="0" smtClean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产品</a:t>
          </a:r>
          <a:endParaRPr lang="en-US" altLang="zh-CN" sz="1800" dirty="0" smtClean="0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r>
            <a:rPr lang="zh-CN" altLang="en-US" sz="1800" dirty="0" smtClean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研发</a:t>
          </a:r>
          <a:endParaRPr lang="zh-CN" altLang="en-US" sz="1800" dirty="0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47048AAD-08EA-4EDE-914D-EFF4E5D7AFE7}" type="parTrans" cxnId="{E84A07A9-38CA-4DB4-8972-CE91188B6140}">
      <dgm:prSet/>
      <dgm:spPr/>
      <dgm:t>
        <a:bodyPr/>
        <a:lstStyle/>
        <a:p>
          <a:endParaRPr lang="zh-CN" altLang="en-US" sz="1800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3BDA93C5-960A-4DFD-B01C-8F26DE57BC20}" type="sibTrans" cxnId="{E84A07A9-38CA-4DB4-8972-CE91188B6140}">
      <dgm:prSet/>
      <dgm:spPr/>
      <dgm:t>
        <a:bodyPr/>
        <a:lstStyle/>
        <a:p>
          <a:endParaRPr lang="zh-CN" altLang="en-US" sz="1800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ED16BE2C-C133-4F22-B20B-B6297CC348C1}">
      <dgm:prSet phldrT="[文本]" custT="1"/>
      <dgm:spPr>
        <a:solidFill>
          <a:srgbClr val="BA161E"/>
        </a:solidFill>
        <a:ln>
          <a:solidFill>
            <a:srgbClr val="FEFEFE">
              <a:alpha val="69804"/>
            </a:srgbClr>
          </a:solidFill>
        </a:ln>
      </dgm:spPr>
      <dgm:t>
        <a:bodyPr/>
        <a:lstStyle/>
        <a:p>
          <a:r>
            <a:rPr lang="zh-CN" altLang="en-US" sz="1800" dirty="0" smtClean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产品</a:t>
          </a:r>
          <a:endParaRPr lang="en-US" altLang="zh-CN" sz="1800" dirty="0" smtClean="0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r>
            <a:rPr lang="zh-CN" altLang="en-US" sz="1800" dirty="0" smtClean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设计</a:t>
          </a:r>
          <a:endParaRPr lang="zh-CN" altLang="en-US" sz="1800" dirty="0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5C434F7B-9C2A-4E85-A8ED-6BBE86CD6516}" type="parTrans" cxnId="{DF4C2B33-562F-46CB-9B59-7D3ED7F5F239}">
      <dgm:prSet/>
      <dgm:spPr/>
      <dgm:t>
        <a:bodyPr/>
        <a:lstStyle/>
        <a:p>
          <a:endParaRPr lang="zh-CN" altLang="en-US" sz="1800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AC0AACC7-0A0E-4382-A36C-49CB0D59C3AD}" type="sibTrans" cxnId="{DF4C2B33-562F-46CB-9B59-7D3ED7F5F239}">
      <dgm:prSet/>
      <dgm:spPr/>
      <dgm:t>
        <a:bodyPr/>
        <a:lstStyle/>
        <a:p>
          <a:endParaRPr lang="zh-CN" altLang="en-US" sz="1800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533002AA-6AD0-4BBF-8967-A8A4C85B3182}">
      <dgm:prSet phldrT="[文本]" custT="1"/>
      <dgm:spPr>
        <a:solidFill>
          <a:srgbClr val="BA161E"/>
        </a:solidFill>
        <a:ln>
          <a:solidFill>
            <a:srgbClr val="FEFEFE">
              <a:alpha val="69804"/>
            </a:srgbClr>
          </a:solidFill>
        </a:ln>
      </dgm:spPr>
      <dgm:t>
        <a:bodyPr/>
        <a:lstStyle/>
        <a:p>
          <a:r>
            <a:rPr lang="zh-CN" altLang="en-US" sz="1800" dirty="0" smtClean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原材料采购</a:t>
          </a:r>
          <a:endParaRPr lang="zh-CN" altLang="en-US" sz="1800" dirty="0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903B0F5A-B252-4E2C-85BE-BFF88EDFEA41}" type="parTrans" cxnId="{2F4A9D39-6227-4167-ADCB-AD164A77C8FC}">
      <dgm:prSet/>
      <dgm:spPr/>
      <dgm:t>
        <a:bodyPr/>
        <a:lstStyle/>
        <a:p>
          <a:endParaRPr lang="zh-CN" altLang="en-US" sz="1800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E058DD96-49A0-482D-AE0A-8E10D3F2C8DF}" type="sibTrans" cxnId="{2F4A9D39-6227-4167-ADCB-AD164A77C8FC}">
      <dgm:prSet/>
      <dgm:spPr/>
      <dgm:t>
        <a:bodyPr/>
        <a:lstStyle/>
        <a:p>
          <a:endParaRPr lang="zh-CN" altLang="en-US" sz="1800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25F9A89D-F7E7-436C-BFD6-A30557862693}">
      <dgm:prSet phldrT="[文本]" custT="1"/>
      <dgm:spPr>
        <a:solidFill>
          <a:srgbClr val="BA161E"/>
        </a:solidFill>
        <a:ln>
          <a:solidFill>
            <a:srgbClr val="FEFEFE">
              <a:alpha val="69804"/>
            </a:srgbClr>
          </a:solidFill>
        </a:ln>
      </dgm:spPr>
      <dgm:t>
        <a:bodyPr/>
        <a:lstStyle/>
        <a:p>
          <a:r>
            <a:rPr lang="zh-CN" altLang="en-US" sz="1800" dirty="0" smtClean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产品</a:t>
          </a:r>
          <a:endParaRPr lang="en-US" altLang="zh-CN" sz="1800" dirty="0" smtClean="0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r>
            <a:rPr lang="zh-CN" altLang="en-US" sz="1800" dirty="0" smtClean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制造</a:t>
          </a:r>
          <a:endParaRPr lang="zh-CN" altLang="en-US" sz="1800" dirty="0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9F3B34C1-5FE7-4313-9D84-328AABA93E1B}" type="parTrans" cxnId="{0BB3C91E-8F83-49AD-AD9A-AD2B95A07512}">
      <dgm:prSet/>
      <dgm:spPr/>
      <dgm:t>
        <a:bodyPr/>
        <a:lstStyle/>
        <a:p>
          <a:endParaRPr lang="zh-CN" altLang="en-US" sz="1800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FD856D1A-AEA5-49C5-A3F7-AA66198C8B03}" type="sibTrans" cxnId="{0BB3C91E-8F83-49AD-AD9A-AD2B95A07512}">
      <dgm:prSet/>
      <dgm:spPr/>
      <dgm:t>
        <a:bodyPr/>
        <a:lstStyle/>
        <a:p>
          <a:endParaRPr lang="zh-CN" altLang="en-US" sz="1800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41F77B46-C4BF-4EE5-BD57-831351A0E147}">
      <dgm:prSet phldrT="[文本]" custT="1"/>
      <dgm:spPr>
        <a:solidFill>
          <a:srgbClr val="BA161E"/>
        </a:solidFill>
        <a:ln>
          <a:solidFill>
            <a:srgbClr val="FEFEFE">
              <a:alpha val="69804"/>
            </a:srgbClr>
          </a:solidFill>
        </a:ln>
      </dgm:spPr>
      <dgm:t>
        <a:bodyPr/>
        <a:lstStyle/>
        <a:p>
          <a:r>
            <a:rPr lang="zh-CN" altLang="en-US" sz="1800" dirty="0" smtClean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仓储</a:t>
          </a:r>
          <a:endParaRPr lang="en-US" altLang="zh-CN" sz="1800" dirty="0" smtClean="0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r>
            <a:rPr lang="zh-CN" altLang="en-US" sz="1800" dirty="0" smtClean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保管</a:t>
          </a:r>
          <a:endParaRPr lang="zh-CN" altLang="en-US" sz="1800" dirty="0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57795C7A-C583-4DBC-A2FC-C25E95AC1DBD}" type="parTrans" cxnId="{7E82C917-8EBE-4E99-BAC6-718440F5C9B6}">
      <dgm:prSet/>
      <dgm:spPr/>
      <dgm:t>
        <a:bodyPr/>
        <a:lstStyle/>
        <a:p>
          <a:endParaRPr lang="zh-CN" altLang="en-US" sz="1800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FDCE57D4-3FF4-43D8-B8F2-194661F87499}" type="sibTrans" cxnId="{7E82C917-8EBE-4E99-BAC6-718440F5C9B6}">
      <dgm:prSet/>
      <dgm:spPr/>
      <dgm:t>
        <a:bodyPr/>
        <a:lstStyle/>
        <a:p>
          <a:endParaRPr lang="zh-CN" altLang="en-US" sz="1800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57415882-3D0C-4067-91EE-5914B4E975FC}">
      <dgm:prSet phldrT="[文本]" custT="1"/>
      <dgm:spPr>
        <a:solidFill>
          <a:srgbClr val="BA161E"/>
        </a:solidFill>
        <a:ln>
          <a:solidFill>
            <a:srgbClr val="FEFEFE">
              <a:alpha val="69804"/>
            </a:srgbClr>
          </a:solidFill>
        </a:ln>
      </dgm:spPr>
      <dgm:t>
        <a:bodyPr/>
        <a:lstStyle/>
        <a:p>
          <a:r>
            <a:rPr lang="zh-CN" altLang="en-US" sz="1800" dirty="0" smtClean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销售</a:t>
          </a:r>
          <a:endParaRPr lang="zh-CN" altLang="en-US" sz="1800" dirty="0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6797C7A2-04FA-45F5-8B50-38E2A351753F}" type="parTrans" cxnId="{289F5766-0528-4479-9BAB-67FDCFCBC42A}">
      <dgm:prSet/>
      <dgm:spPr/>
      <dgm:t>
        <a:bodyPr/>
        <a:lstStyle/>
        <a:p>
          <a:endParaRPr lang="zh-CN" altLang="en-US" sz="1800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4BE9C1B2-E6C1-46E5-A9CF-290758D403DE}" type="sibTrans" cxnId="{289F5766-0528-4479-9BAB-67FDCFCBC42A}">
      <dgm:prSet/>
      <dgm:spPr/>
      <dgm:t>
        <a:bodyPr/>
        <a:lstStyle/>
        <a:p>
          <a:endParaRPr lang="zh-CN" altLang="en-US" sz="1800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52CF9714-54B8-4F54-941E-C9F6AB5D90E5}">
      <dgm:prSet phldrT="[文本]" custT="1"/>
      <dgm:spPr>
        <a:solidFill>
          <a:srgbClr val="BA161E"/>
        </a:solidFill>
        <a:ln>
          <a:solidFill>
            <a:srgbClr val="FEFEFE">
              <a:alpha val="69804"/>
            </a:srgbClr>
          </a:solidFill>
        </a:ln>
      </dgm:spPr>
      <dgm:t>
        <a:bodyPr/>
        <a:lstStyle/>
        <a:p>
          <a:r>
            <a:rPr lang="zh-CN" altLang="en-US" sz="1800" dirty="0" smtClean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售后</a:t>
          </a:r>
          <a:endParaRPr lang="en-US" altLang="zh-CN" sz="1800" dirty="0" smtClean="0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r>
            <a:rPr lang="zh-CN" altLang="en-US" sz="1800" dirty="0" smtClean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服务</a:t>
          </a:r>
          <a:endParaRPr lang="zh-CN" altLang="en-US" sz="1800" dirty="0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D664163B-BA2C-4268-8C0E-C9F8C253BD1A}" type="parTrans" cxnId="{09F5BFA2-8F37-4CC7-8333-CBDAE9048E5C}">
      <dgm:prSet/>
      <dgm:spPr/>
      <dgm:t>
        <a:bodyPr/>
        <a:lstStyle/>
        <a:p>
          <a:endParaRPr lang="zh-CN" altLang="en-US" sz="1800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8CC05700-124F-4857-97DA-C0C3E39D2EEC}" type="sibTrans" cxnId="{09F5BFA2-8F37-4CC7-8333-CBDAE9048E5C}">
      <dgm:prSet/>
      <dgm:spPr/>
      <dgm:t>
        <a:bodyPr/>
        <a:lstStyle/>
        <a:p>
          <a:endParaRPr lang="zh-CN" altLang="en-US" sz="1800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D889AC91-8D4E-48EE-A109-1B3BA8CF5842}" type="pres">
      <dgm:prSet presAssocID="{340D232C-9A93-4FA8-9926-89B156D19D8D}" presName="Name0" presStyleCnt="0">
        <dgm:presLayoutVars>
          <dgm:chMax val="11"/>
          <dgm:chPref val="11"/>
          <dgm:dir/>
          <dgm:resizeHandles/>
        </dgm:presLayoutVars>
      </dgm:prSet>
      <dgm:spPr/>
      <dgm:t>
        <a:bodyPr/>
        <a:lstStyle/>
        <a:p>
          <a:endParaRPr lang="zh-CN" altLang="en-US"/>
        </a:p>
      </dgm:t>
    </dgm:pt>
    <dgm:pt modelId="{F8DBB785-DC6B-4333-985B-343D858F2CB5}" type="pres">
      <dgm:prSet presAssocID="{52CF9714-54B8-4F54-941E-C9F6AB5D90E5}" presName="Accent7" presStyleCnt="0"/>
      <dgm:spPr/>
    </dgm:pt>
    <dgm:pt modelId="{23775994-08FF-4809-9039-3467118B0BD2}" type="pres">
      <dgm:prSet presAssocID="{52CF9714-54B8-4F54-941E-C9F6AB5D90E5}" presName="Accent" presStyleLbl="node1" presStyleIdx="0" presStyleCnt="7"/>
      <dgm:spPr>
        <a:solidFill>
          <a:srgbClr val="00314F"/>
        </a:solidFill>
      </dgm:spPr>
    </dgm:pt>
    <dgm:pt modelId="{D830AFB0-BBF6-407B-B1E0-1AE287413B5C}" type="pres">
      <dgm:prSet presAssocID="{52CF9714-54B8-4F54-941E-C9F6AB5D90E5}" presName="ParentBackground7" presStyleCnt="0"/>
      <dgm:spPr/>
    </dgm:pt>
    <dgm:pt modelId="{2BE36274-8529-4286-B626-9D09E96AEA98}" type="pres">
      <dgm:prSet presAssocID="{52CF9714-54B8-4F54-941E-C9F6AB5D90E5}" presName="ParentBackground" presStyleLbl="fgAcc1" presStyleIdx="0" presStyleCnt="7" custScaleX="92760" custScaleY="92760"/>
      <dgm:spPr/>
      <dgm:t>
        <a:bodyPr/>
        <a:lstStyle/>
        <a:p>
          <a:endParaRPr lang="zh-CN" altLang="en-US"/>
        </a:p>
      </dgm:t>
    </dgm:pt>
    <dgm:pt modelId="{BB2CB3D9-624D-4F2D-BA03-D51C29098CE8}" type="pres">
      <dgm:prSet presAssocID="{52CF9714-54B8-4F54-941E-C9F6AB5D90E5}" presName="Parent7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73B3553-A46C-4C0E-AA5E-21E67333E108}" type="pres">
      <dgm:prSet presAssocID="{57415882-3D0C-4067-91EE-5914B4E975FC}" presName="Accent6" presStyleCnt="0"/>
      <dgm:spPr/>
    </dgm:pt>
    <dgm:pt modelId="{5CC9BD09-6ABB-47B3-8370-E89F593A7595}" type="pres">
      <dgm:prSet presAssocID="{57415882-3D0C-4067-91EE-5914B4E975FC}" presName="Accent" presStyleLbl="node1" presStyleIdx="1" presStyleCnt="7"/>
      <dgm:spPr>
        <a:solidFill>
          <a:srgbClr val="00314F"/>
        </a:solidFill>
      </dgm:spPr>
    </dgm:pt>
    <dgm:pt modelId="{1FE9AFE0-7BA0-4A6D-B3F1-FB602719BAA7}" type="pres">
      <dgm:prSet presAssocID="{57415882-3D0C-4067-91EE-5914B4E975FC}" presName="ParentBackground6" presStyleCnt="0"/>
      <dgm:spPr/>
    </dgm:pt>
    <dgm:pt modelId="{58775CBE-2C5E-42EF-9C82-EA6B9FED713A}" type="pres">
      <dgm:prSet presAssocID="{57415882-3D0C-4067-91EE-5914B4E975FC}" presName="ParentBackground" presStyleLbl="fgAcc1" presStyleIdx="1" presStyleCnt="7" custScaleX="92760" custScaleY="92760"/>
      <dgm:spPr/>
      <dgm:t>
        <a:bodyPr/>
        <a:lstStyle/>
        <a:p>
          <a:endParaRPr lang="zh-CN" altLang="en-US"/>
        </a:p>
      </dgm:t>
    </dgm:pt>
    <dgm:pt modelId="{329A9271-BE31-4880-9CDC-6E2BDD1789E0}" type="pres">
      <dgm:prSet presAssocID="{57415882-3D0C-4067-91EE-5914B4E975FC}" presName="Parent6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8B29F5E-5CA0-4C4D-9C9E-2E49E06A9CCF}" type="pres">
      <dgm:prSet presAssocID="{41F77B46-C4BF-4EE5-BD57-831351A0E147}" presName="Accent5" presStyleCnt="0"/>
      <dgm:spPr/>
    </dgm:pt>
    <dgm:pt modelId="{71AC5104-4B95-4540-AA2E-0BC492D400FC}" type="pres">
      <dgm:prSet presAssocID="{41F77B46-C4BF-4EE5-BD57-831351A0E147}" presName="Accent" presStyleLbl="node1" presStyleIdx="2" presStyleCnt="7"/>
      <dgm:spPr>
        <a:solidFill>
          <a:srgbClr val="00314F"/>
        </a:solidFill>
      </dgm:spPr>
    </dgm:pt>
    <dgm:pt modelId="{3492052E-6A5B-4D86-AC57-4A320375563B}" type="pres">
      <dgm:prSet presAssocID="{41F77B46-C4BF-4EE5-BD57-831351A0E147}" presName="ParentBackground5" presStyleCnt="0"/>
      <dgm:spPr/>
    </dgm:pt>
    <dgm:pt modelId="{24E74820-2EC7-4254-9190-439C2CCE37ED}" type="pres">
      <dgm:prSet presAssocID="{41F77B46-C4BF-4EE5-BD57-831351A0E147}" presName="ParentBackground" presStyleLbl="fgAcc1" presStyleIdx="2" presStyleCnt="7" custScaleX="92760" custScaleY="92760"/>
      <dgm:spPr/>
      <dgm:t>
        <a:bodyPr/>
        <a:lstStyle/>
        <a:p>
          <a:endParaRPr lang="zh-CN" altLang="en-US"/>
        </a:p>
      </dgm:t>
    </dgm:pt>
    <dgm:pt modelId="{C34ABF96-C9A6-46B7-9BB8-78E3845112CE}" type="pres">
      <dgm:prSet presAssocID="{41F77B46-C4BF-4EE5-BD57-831351A0E147}" presName="Parent5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5A79BA7-5EF4-430C-8CBA-D8B17FBD4021}" type="pres">
      <dgm:prSet presAssocID="{25F9A89D-F7E7-436C-BFD6-A30557862693}" presName="Accent4" presStyleCnt="0"/>
      <dgm:spPr/>
    </dgm:pt>
    <dgm:pt modelId="{377EEE96-DC21-420A-B9EE-3CFB99D9EBD6}" type="pres">
      <dgm:prSet presAssocID="{25F9A89D-F7E7-436C-BFD6-A30557862693}" presName="Accent" presStyleLbl="node1" presStyleIdx="3" presStyleCnt="7"/>
      <dgm:spPr>
        <a:solidFill>
          <a:srgbClr val="00314F"/>
        </a:solidFill>
      </dgm:spPr>
    </dgm:pt>
    <dgm:pt modelId="{A5A7183F-1EB3-4C53-BC84-81B0C60A5732}" type="pres">
      <dgm:prSet presAssocID="{25F9A89D-F7E7-436C-BFD6-A30557862693}" presName="ParentBackground4" presStyleCnt="0"/>
      <dgm:spPr/>
    </dgm:pt>
    <dgm:pt modelId="{2D54DA51-B715-4509-9D71-3D3AEF043756}" type="pres">
      <dgm:prSet presAssocID="{25F9A89D-F7E7-436C-BFD6-A30557862693}" presName="ParentBackground" presStyleLbl="fgAcc1" presStyleIdx="3" presStyleCnt="7" custScaleX="92760" custScaleY="92760"/>
      <dgm:spPr/>
      <dgm:t>
        <a:bodyPr/>
        <a:lstStyle/>
        <a:p>
          <a:endParaRPr lang="zh-CN" altLang="en-US"/>
        </a:p>
      </dgm:t>
    </dgm:pt>
    <dgm:pt modelId="{5F1FCDE1-0877-44C2-B813-DE18B875F0A9}" type="pres">
      <dgm:prSet presAssocID="{25F9A89D-F7E7-436C-BFD6-A30557862693}" presName="Parent4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C8659DF-984D-4CD1-8131-6CD48837A8C5}" type="pres">
      <dgm:prSet presAssocID="{533002AA-6AD0-4BBF-8967-A8A4C85B3182}" presName="Accent3" presStyleCnt="0"/>
      <dgm:spPr/>
    </dgm:pt>
    <dgm:pt modelId="{0398CC9E-DB5B-42A5-80F0-5A71D560ABC2}" type="pres">
      <dgm:prSet presAssocID="{533002AA-6AD0-4BBF-8967-A8A4C85B3182}" presName="Accent" presStyleLbl="node1" presStyleIdx="4" presStyleCnt="7"/>
      <dgm:spPr>
        <a:solidFill>
          <a:srgbClr val="00314F"/>
        </a:solidFill>
      </dgm:spPr>
    </dgm:pt>
    <dgm:pt modelId="{25F3483B-502D-400A-894E-5157B1D74427}" type="pres">
      <dgm:prSet presAssocID="{533002AA-6AD0-4BBF-8967-A8A4C85B3182}" presName="ParentBackground3" presStyleCnt="0"/>
      <dgm:spPr/>
    </dgm:pt>
    <dgm:pt modelId="{56B0CBC2-20BD-4FF3-828A-373BCFB24D46}" type="pres">
      <dgm:prSet presAssocID="{533002AA-6AD0-4BBF-8967-A8A4C85B3182}" presName="ParentBackground" presStyleLbl="fgAcc1" presStyleIdx="4" presStyleCnt="7" custScaleX="92760" custScaleY="92760"/>
      <dgm:spPr/>
      <dgm:t>
        <a:bodyPr/>
        <a:lstStyle/>
        <a:p>
          <a:endParaRPr lang="zh-CN" altLang="en-US"/>
        </a:p>
      </dgm:t>
    </dgm:pt>
    <dgm:pt modelId="{A8002267-58E5-45F1-94A3-F084EF0974EF}" type="pres">
      <dgm:prSet presAssocID="{533002AA-6AD0-4BBF-8967-A8A4C85B3182}" presName="Parent3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7E1C060-D27D-4C38-B3C8-B3B0948FB0B4}" type="pres">
      <dgm:prSet presAssocID="{ED16BE2C-C133-4F22-B20B-B6297CC348C1}" presName="Accent2" presStyleCnt="0"/>
      <dgm:spPr/>
    </dgm:pt>
    <dgm:pt modelId="{12880019-4332-44F6-BA9D-A953FA4C263E}" type="pres">
      <dgm:prSet presAssocID="{ED16BE2C-C133-4F22-B20B-B6297CC348C1}" presName="Accent" presStyleLbl="node1" presStyleIdx="5" presStyleCnt="7"/>
      <dgm:spPr>
        <a:solidFill>
          <a:srgbClr val="00314F"/>
        </a:solidFill>
      </dgm:spPr>
    </dgm:pt>
    <dgm:pt modelId="{B136AF31-27F8-4899-A3CB-24190285757B}" type="pres">
      <dgm:prSet presAssocID="{ED16BE2C-C133-4F22-B20B-B6297CC348C1}" presName="ParentBackground2" presStyleCnt="0"/>
      <dgm:spPr/>
    </dgm:pt>
    <dgm:pt modelId="{769AB496-3660-475E-91E4-EE628E821396}" type="pres">
      <dgm:prSet presAssocID="{ED16BE2C-C133-4F22-B20B-B6297CC348C1}" presName="ParentBackground" presStyleLbl="fgAcc1" presStyleIdx="5" presStyleCnt="7" custScaleX="92760" custScaleY="92760"/>
      <dgm:spPr/>
      <dgm:t>
        <a:bodyPr/>
        <a:lstStyle/>
        <a:p>
          <a:endParaRPr lang="zh-CN" altLang="en-US"/>
        </a:p>
      </dgm:t>
    </dgm:pt>
    <dgm:pt modelId="{98A2B470-158B-46B2-9790-C13158726F26}" type="pres">
      <dgm:prSet presAssocID="{ED16BE2C-C133-4F22-B20B-B6297CC348C1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4B77803-A904-4AB3-8894-0BEB87B4CA25}" type="pres">
      <dgm:prSet presAssocID="{ED6DA5B2-55D8-4893-B061-A8764F1771E6}" presName="Accent1" presStyleCnt="0"/>
      <dgm:spPr/>
    </dgm:pt>
    <dgm:pt modelId="{B8EE9613-1FBD-4D98-BAEF-FCFE23D331F1}" type="pres">
      <dgm:prSet presAssocID="{ED6DA5B2-55D8-4893-B061-A8764F1771E6}" presName="Accent" presStyleLbl="node1" presStyleIdx="6" presStyleCnt="7"/>
      <dgm:spPr>
        <a:solidFill>
          <a:srgbClr val="00314F"/>
        </a:solidFill>
      </dgm:spPr>
    </dgm:pt>
    <dgm:pt modelId="{95915D4F-FA5C-4115-8694-90D34E93B399}" type="pres">
      <dgm:prSet presAssocID="{ED6DA5B2-55D8-4893-B061-A8764F1771E6}" presName="ParentBackground1" presStyleCnt="0"/>
      <dgm:spPr/>
    </dgm:pt>
    <dgm:pt modelId="{EC608C9E-A05C-4E5F-9D14-8C3D4C8BE06D}" type="pres">
      <dgm:prSet presAssocID="{ED6DA5B2-55D8-4893-B061-A8764F1771E6}" presName="ParentBackground" presStyleLbl="fgAcc1" presStyleIdx="6" presStyleCnt="7" custScaleX="95496" custScaleY="92760"/>
      <dgm:spPr/>
      <dgm:t>
        <a:bodyPr/>
        <a:lstStyle/>
        <a:p>
          <a:endParaRPr lang="zh-CN" altLang="en-US"/>
        </a:p>
      </dgm:t>
    </dgm:pt>
    <dgm:pt modelId="{C0E60830-5913-473D-BAB1-2DC095F7C822}" type="pres">
      <dgm:prSet presAssocID="{ED6DA5B2-55D8-4893-B061-A8764F1771E6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B88E28AA-2BF7-4ECD-BA4A-9A0532A0C864}" type="presOf" srcId="{57415882-3D0C-4067-91EE-5914B4E975FC}" destId="{329A9271-BE31-4880-9CDC-6E2BDD1789E0}" srcOrd="1" destOrd="0" presId="urn:microsoft.com/office/officeart/2011/layout/CircleProcess#2"/>
    <dgm:cxn modelId="{F9214B1C-3379-4D8E-BFB0-13B84A58F06F}" type="presOf" srcId="{ED16BE2C-C133-4F22-B20B-B6297CC348C1}" destId="{98A2B470-158B-46B2-9790-C13158726F26}" srcOrd="1" destOrd="0" presId="urn:microsoft.com/office/officeart/2011/layout/CircleProcess#2"/>
    <dgm:cxn modelId="{AFBD33AE-E9F0-4DF8-923C-A12B8DD25FA6}" type="presOf" srcId="{25F9A89D-F7E7-436C-BFD6-A30557862693}" destId="{5F1FCDE1-0877-44C2-B813-DE18B875F0A9}" srcOrd="1" destOrd="0" presId="urn:microsoft.com/office/officeart/2011/layout/CircleProcess#2"/>
    <dgm:cxn modelId="{F69A698C-7260-45F8-98AC-5CBFF940F88E}" type="presOf" srcId="{52CF9714-54B8-4F54-941E-C9F6AB5D90E5}" destId="{BB2CB3D9-624D-4F2D-BA03-D51C29098CE8}" srcOrd="1" destOrd="0" presId="urn:microsoft.com/office/officeart/2011/layout/CircleProcess#2"/>
    <dgm:cxn modelId="{6C3AB001-89A4-4538-84FE-CAE56616382A}" type="presOf" srcId="{25F9A89D-F7E7-436C-BFD6-A30557862693}" destId="{2D54DA51-B715-4509-9D71-3D3AEF043756}" srcOrd="0" destOrd="0" presId="urn:microsoft.com/office/officeart/2011/layout/CircleProcess#2"/>
    <dgm:cxn modelId="{31087BDF-B184-4BAA-9141-FDBABE2594E8}" type="presOf" srcId="{41F77B46-C4BF-4EE5-BD57-831351A0E147}" destId="{24E74820-2EC7-4254-9190-439C2CCE37ED}" srcOrd="0" destOrd="0" presId="urn:microsoft.com/office/officeart/2011/layout/CircleProcess#2"/>
    <dgm:cxn modelId="{2F4A9D39-6227-4167-ADCB-AD164A77C8FC}" srcId="{340D232C-9A93-4FA8-9926-89B156D19D8D}" destId="{533002AA-6AD0-4BBF-8967-A8A4C85B3182}" srcOrd="2" destOrd="0" parTransId="{903B0F5A-B252-4E2C-85BE-BFF88EDFEA41}" sibTransId="{E058DD96-49A0-482D-AE0A-8E10D3F2C8DF}"/>
    <dgm:cxn modelId="{478BB422-C8E8-431F-B162-BB7EA3C4FD00}" type="presOf" srcId="{ED6DA5B2-55D8-4893-B061-A8764F1771E6}" destId="{C0E60830-5913-473D-BAB1-2DC095F7C822}" srcOrd="1" destOrd="0" presId="urn:microsoft.com/office/officeart/2011/layout/CircleProcess#2"/>
    <dgm:cxn modelId="{7E82C917-8EBE-4E99-BAC6-718440F5C9B6}" srcId="{340D232C-9A93-4FA8-9926-89B156D19D8D}" destId="{41F77B46-C4BF-4EE5-BD57-831351A0E147}" srcOrd="4" destOrd="0" parTransId="{57795C7A-C583-4DBC-A2FC-C25E95AC1DBD}" sibTransId="{FDCE57D4-3FF4-43D8-B8F2-194661F87499}"/>
    <dgm:cxn modelId="{144F2FCE-DEE4-4F3B-A271-5E108A55D697}" type="presOf" srcId="{57415882-3D0C-4067-91EE-5914B4E975FC}" destId="{58775CBE-2C5E-42EF-9C82-EA6B9FED713A}" srcOrd="0" destOrd="0" presId="urn:microsoft.com/office/officeart/2011/layout/CircleProcess#2"/>
    <dgm:cxn modelId="{EF890216-8946-4819-BC41-3D8513BD4A0C}" type="presOf" srcId="{52CF9714-54B8-4F54-941E-C9F6AB5D90E5}" destId="{2BE36274-8529-4286-B626-9D09E96AEA98}" srcOrd="0" destOrd="0" presId="urn:microsoft.com/office/officeart/2011/layout/CircleProcess#2"/>
    <dgm:cxn modelId="{21108D1C-4316-4114-9A24-7EB1B3BA5ED0}" type="presOf" srcId="{533002AA-6AD0-4BBF-8967-A8A4C85B3182}" destId="{A8002267-58E5-45F1-94A3-F084EF0974EF}" srcOrd="1" destOrd="0" presId="urn:microsoft.com/office/officeart/2011/layout/CircleProcess#2"/>
    <dgm:cxn modelId="{CA6A82DC-491C-44C6-9993-691FC8C62311}" type="presOf" srcId="{533002AA-6AD0-4BBF-8967-A8A4C85B3182}" destId="{56B0CBC2-20BD-4FF3-828A-373BCFB24D46}" srcOrd="0" destOrd="0" presId="urn:microsoft.com/office/officeart/2011/layout/CircleProcess#2"/>
    <dgm:cxn modelId="{289F5766-0528-4479-9BAB-67FDCFCBC42A}" srcId="{340D232C-9A93-4FA8-9926-89B156D19D8D}" destId="{57415882-3D0C-4067-91EE-5914B4E975FC}" srcOrd="5" destOrd="0" parTransId="{6797C7A2-04FA-45F5-8B50-38E2A351753F}" sibTransId="{4BE9C1B2-E6C1-46E5-A9CF-290758D403DE}"/>
    <dgm:cxn modelId="{0BB3C91E-8F83-49AD-AD9A-AD2B95A07512}" srcId="{340D232C-9A93-4FA8-9926-89B156D19D8D}" destId="{25F9A89D-F7E7-436C-BFD6-A30557862693}" srcOrd="3" destOrd="0" parTransId="{9F3B34C1-5FE7-4313-9D84-328AABA93E1B}" sibTransId="{FD856D1A-AEA5-49C5-A3F7-AA66198C8B03}"/>
    <dgm:cxn modelId="{DF4C2B33-562F-46CB-9B59-7D3ED7F5F239}" srcId="{340D232C-9A93-4FA8-9926-89B156D19D8D}" destId="{ED16BE2C-C133-4F22-B20B-B6297CC348C1}" srcOrd="1" destOrd="0" parTransId="{5C434F7B-9C2A-4E85-A8ED-6BBE86CD6516}" sibTransId="{AC0AACC7-0A0E-4382-A36C-49CB0D59C3AD}"/>
    <dgm:cxn modelId="{DC792CB7-4568-4AC7-B3ED-D485905C1C88}" type="presOf" srcId="{ED6DA5B2-55D8-4893-B061-A8764F1771E6}" destId="{EC608C9E-A05C-4E5F-9D14-8C3D4C8BE06D}" srcOrd="0" destOrd="0" presId="urn:microsoft.com/office/officeart/2011/layout/CircleProcess#2"/>
    <dgm:cxn modelId="{E84A07A9-38CA-4DB4-8972-CE91188B6140}" srcId="{340D232C-9A93-4FA8-9926-89B156D19D8D}" destId="{ED6DA5B2-55D8-4893-B061-A8764F1771E6}" srcOrd="0" destOrd="0" parTransId="{47048AAD-08EA-4EDE-914D-EFF4E5D7AFE7}" sibTransId="{3BDA93C5-960A-4DFD-B01C-8F26DE57BC20}"/>
    <dgm:cxn modelId="{CFA88142-98E0-4614-9EC9-708AE2148015}" type="presOf" srcId="{41F77B46-C4BF-4EE5-BD57-831351A0E147}" destId="{C34ABF96-C9A6-46B7-9BB8-78E3845112CE}" srcOrd="1" destOrd="0" presId="urn:microsoft.com/office/officeart/2011/layout/CircleProcess#2"/>
    <dgm:cxn modelId="{E3B75524-1159-4DB2-B0F8-107A0F8B1D32}" type="presOf" srcId="{340D232C-9A93-4FA8-9926-89B156D19D8D}" destId="{D889AC91-8D4E-48EE-A109-1B3BA8CF5842}" srcOrd="0" destOrd="0" presId="urn:microsoft.com/office/officeart/2011/layout/CircleProcess#2"/>
    <dgm:cxn modelId="{B31DEB7E-E923-4B9A-A89E-97E1048A6D14}" type="presOf" srcId="{ED16BE2C-C133-4F22-B20B-B6297CC348C1}" destId="{769AB496-3660-475E-91E4-EE628E821396}" srcOrd="0" destOrd="0" presId="urn:microsoft.com/office/officeart/2011/layout/CircleProcess#2"/>
    <dgm:cxn modelId="{09F5BFA2-8F37-4CC7-8333-CBDAE9048E5C}" srcId="{340D232C-9A93-4FA8-9926-89B156D19D8D}" destId="{52CF9714-54B8-4F54-941E-C9F6AB5D90E5}" srcOrd="6" destOrd="0" parTransId="{D664163B-BA2C-4268-8C0E-C9F8C253BD1A}" sibTransId="{8CC05700-124F-4857-97DA-C0C3E39D2EEC}"/>
    <dgm:cxn modelId="{CC834976-21B8-4FC7-9306-9B18FB26004D}" type="presParOf" srcId="{D889AC91-8D4E-48EE-A109-1B3BA8CF5842}" destId="{F8DBB785-DC6B-4333-985B-343D858F2CB5}" srcOrd="0" destOrd="0" presId="urn:microsoft.com/office/officeart/2011/layout/CircleProcess#2"/>
    <dgm:cxn modelId="{ED097ABD-622A-46C2-8F02-81D5B3DA1F23}" type="presParOf" srcId="{F8DBB785-DC6B-4333-985B-343D858F2CB5}" destId="{23775994-08FF-4809-9039-3467118B0BD2}" srcOrd="0" destOrd="0" presId="urn:microsoft.com/office/officeart/2011/layout/CircleProcess#2"/>
    <dgm:cxn modelId="{9A05B80C-8AC0-4209-BB2F-FE6A33F5DCDC}" type="presParOf" srcId="{D889AC91-8D4E-48EE-A109-1B3BA8CF5842}" destId="{D830AFB0-BBF6-407B-B1E0-1AE287413B5C}" srcOrd="1" destOrd="0" presId="urn:microsoft.com/office/officeart/2011/layout/CircleProcess#2"/>
    <dgm:cxn modelId="{CBB8F270-0D85-43AE-8EA7-D4519683D58B}" type="presParOf" srcId="{D830AFB0-BBF6-407B-B1E0-1AE287413B5C}" destId="{2BE36274-8529-4286-B626-9D09E96AEA98}" srcOrd="0" destOrd="0" presId="urn:microsoft.com/office/officeart/2011/layout/CircleProcess#2"/>
    <dgm:cxn modelId="{535D4355-21F4-46BE-8A27-B64CB53DDABE}" type="presParOf" srcId="{D889AC91-8D4E-48EE-A109-1B3BA8CF5842}" destId="{BB2CB3D9-624D-4F2D-BA03-D51C29098CE8}" srcOrd="2" destOrd="0" presId="urn:microsoft.com/office/officeart/2011/layout/CircleProcess#2"/>
    <dgm:cxn modelId="{E17D4F5E-1EF4-41A7-86F0-DFDF2B181795}" type="presParOf" srcId="{D889AC91-8D4E-48EE-A109-1B3BA8CF5842}" destId="{D73B3553-A46C-4C0E-AA5E-21E67333E108}" srcOrd="3" destOrd="0" presId="urn:microsoft.com/office/officeart/2011/layout/CircleProcess#2"/>
    <dgm:cxn modelId="{994D20CD-7B7C-4284-A3F8-FF22F1FF1C93}" type="presParOf" srcId="{D73B3553-A46C-4C0E-AA5E-21E67333E108}" destId="{5CC9BD09-6ABB-47B3-8370-E89F593A7595}" srcOrd="0" destOrd="0" presId="urn:microsoft.com/office/officeart/2011/layout/CircleProcess#2"/>
    <dgm:cxn modelId="{D55AE435-21F1-4910-A905-21741E30423D}" type="presParOf" srcId="{D889AC91-8D4E-48EE-A109-1B3BA8CF5842}" destId="{1FE9AFE0-7BA0-4A6D-B3F1-FB602719BAA7}" srcOrd="4" destOrd="0" presId="urn:microsoft.com/office/officeart/2011/layout/CircleProcess#2"/>
    <dgm:cxn modelId="{F67A033C-8586-49C4-AF0A-18AB815881C5}" type="presParOf" srcId="{1FE9AFE0-7BA0-4A6D-B3F1-FB602719BAA7}" destId="{58775CBE-2C5E-42EF-9C82-EA6B9FED713A}" srcOrd="0" destOrd="0" presId="urn:microsoft.com/office/officeart/2011/layout/CircleProcess#2"/>
    <dgm:cxn modelId="{246CF797-D3B1-4A30-B18B-12AA2F97F1A3}" type="presParOf" srcId="{D889AC91-8D4E-48EE-A109-1B3BA8CF5842}" destId="{329A9271-BE31-4880-9CDC-6E2BDD1789E0}" srcOrd="5" destOrd="0" presId="urn:microsoft.com/office/officeart/2011/layout/CircleProcess#2"/>
    <dgm:cxn modelId="{786B39ED-BFE5-4816-A377-AB9373430E3C}" type="presParOf" srcId="{D889AC91-8D4E-48EE-A109-1B3BA8CF5842}" destId="{58B29F5E-5CA0-4C4D-9C9E-2E49E06A9CCF}" srcOrd="6" destOrd="0" presId="urn:microsoft.com/office/officeart/2011/layout/CircleProcess#2"/>
    <dgm:cxn modelId="{80692AB3-74D8-492F-A490-ABCCFF2907D7}" type="presParOf" srcId="{58B29F5E-5CA0-4C4D-9C9E-2E49E06A9CCF}" destId="{71AC5104-4B95-4540-AA2E-0BC492D400FC}" srcOrd="0" destOrd="0" presId="urn:microsoft.com/office/officeart/2011/layout/CircleProcess#2"/>
    <dgm:cxn modelId="{2E666864-70F7-4244-9CD9-AE7B21BC00C3}" type="presParOf" srcId="{D889AC91-8D4E-48EE-A109-1B3BA8CF5842}" destId="{3492052E-6A5B-4D86-AC57-4A320375563B}" srcOrd="7" destOrd="0" presId="urn:microsoft.com/office/officeart/2011/layout/CircleProcess#2"/>
    <dgm:cxn modelId="{72058874-BA56-429A-9AE1-3B220A30BB15}" type="presParOf" srcId="{3492052E-6A5B-4D86-AC57-4A320375563B}" destId="{24E74820-2EC7-4254-9190-439C2CCE37ED}" srcOrd="0" destOrd="0" presId="urn:microsoft.com/office/officeart/2011/layout/CircleProcess#2"/>
    <dgm:cxn modelId="{217517EE-6B0F-4F40-A7D6-FE8968888EAA}" type="presParOf" srcId="{D889AC91-8D4E-48EE-A109-1B3BA8CF5842}" destId="{C34ABF96-C9A6-46B7-9BB8-78E3845112CE}" srcOrd="8" destOrd="0" presId="urn:microsoft.com/office/officeart/2011/layout/CircleProcess#2"/>
    <dgm:cxn modelId="{5BB9710B-E4C4-4295-A372-E64662AE63D9}" type="presParOf" srcId="{D889AC91-8D4E-48EE-A109-1B3BA8CF5842}" destId="{55A79BA7-5EF4-430C-8CBA-D8B17FBD4021}" srcOrd="9" destOrd="0" presId="urn:microsoft.com/office/officeart/2011/layout/CircleProcess#2"/>
    <dgm:cxn modelId="{D4AFCED5-0DAE-4AA0-9E5A-A2D43163F7C3}" type="presParOf" srcId="{55A79BA7-5EF4-430C-8CBA-D8B17FBD4021}" destId="{377EEE96-DC21-420A-B9EE-3CFB99D9EBD6}" srcOrd="0" destOrd="0" presId="urn:microsoft.com/office/officeart/2011/layout/CircleProcess#2"/>
    <dgm:cxn modelId="{6A5C4762-8795-4F60-B8F9-A810EA577D2E}" type="presParOf" srcId="{D889AC91-8D4E-48EE-A109-1B3BA8CF5842}" destId="{A5A7183F-1EB3-4C53-BC84-81B0C60A5732}" srcOrd="10" destOrd="0" presId="urn:microsoft.com/office/officeart/2011/layout/CircleProcess#2"/>
    <dgm:cxn modelId="{B78D66E0-F7AA-4620-8E73-A32E2E178D12}" type="presParOf" srcId="{A5A7183F-1EB3-4C53-BC84-81B0C60A5732}" destId="{2D54DA51-B715-4509-9D71-3D3AEF043756}" srcOrd="0" destOrd="0" presId="urn:microsoft.com/office/officeart/2011/layout/CircleProcess#2"/>
    <dgm:cxn modelId="{9D3DEE25-2AB4-41C7-B46A-2DB1C411503C}" type="presParOf" srcId="{D889AC91-8D4E-48EE-A109-1B3BA8CF5842}" destId="{5F1FCDE1-0877-44C2-B813-DE18B875F0A9}" srcOrd="11" destOrd="0" presId="urn:microsoft.com/office/officeart/2011/layout/CircleProcess#2"/>
    <dgm:cxn modelId="{F15477EE-AE3F-486E-AEC0-EECAC133A2F1}" type="presParOf" srcId="{D889AC91-8D4E-48EE-A109-1B3BA8CF5842}" destId="{3C8659DF-984D-4CD1-8131-6CD48837A8C5}" srcOrd="12" destOrd="0" presId="urn:microsoft.com/office/officeart/2011/layout/CircleProcess#2"/>
    <dgm:cxn modelId="{79DE2C4D-BE0E-4B6C-BBAA-6FABADD9875F}" type="presParOf" srcId="{3C8659DF-984D-4CD1-8131-6CD48837A8C5}" destId="{0398CC9E-DB5B-42A5-80F0-5A71D560ABC2}" srcOrd="0" destOrd="0" presId="urn:microsoft.com/office/officeart/2011/layout/CircleProcess#2"/>
    <dgm:cxn modelId="{84C30D06-3D27-410D-BB4C-7DCFBD5D5A69}" type="presParOf" srcId="{D889AC91-8D4E-48EE-A109-1B3BA8CF5842}" destId="{25F3483B-502D-400A-894E-5157B1D74427}" srcOrd="13" destOrd="0" presId="urn:microsoft.com/office/officeart/2011/layout/CircleProcess#2"/>
    <dgm:cxn modelId="{66449925-10E3-4C6A-9CAD-A5705274F8D7}" type="presParOf" srcId="{25F3483B-502D-400A-894E-5157B1D74427}" destId="{56B0CBC2-20BD-4FF3-828A-373BCFB24D46}" srcOrd="0" destOrd="0" presId="urn:microsoft.com/office/officeart/2011/layout/CircleProcess#2"/>
    <dgm:cxn modelId="{41CF3839-0B40-4BD8-8977-966E4AFD666E}" type="presParOf" srcId="{D889AC91-8D4E-48EE-A109-1B3BA8CF5842}" destId="{A8002267-58E5-45F1-94A3-F084EF0974EF}" srcOrd="14" destOrd="0" presId="urn:microsoft.com/office/officeart/2011/layout/CircleProcess#2"/>
    <dgm:cxn modelId="{D78AA3FB-52D6-4D10-8505-5A79F4A3E59C}" type="presParOf" srcId="{D889AC91-8D4E-48EE-A109-1B3BA8CF5842}" destId="{87E1C060-D27D-4C38-B3C8-B3B0948FB0B4}" srcOrd="15" destOrd="0" presId="urn:microsoft.com/office/officeart/2011/layout/CircleProcess#2"/>
    <dgm:cxn modelId="{99BE8927-3F7A-49BE-A569-05371D53AF67}" type="presParOf" srcId="{87E1C060-D27D-4C38-B3C8-B3B0948FB0B4}" destId="{12880019-4332-44F6-BA9D-A953FA4C263E}" srcOrd="0" destOrd="0" presId="urn:microsoft.com/office/officeart/2011/layout/CircleProcess#2"/>
    <dgm:cxn modelId="{2C5D8427-3FCA-4E17-A8EE-D2800962BA65}" type="presParOf" srcId="{D889AC91-8D4E-48EE-A109-1B3BA8CF5842}" destId="{B136AF31-27F8-4899-A3CB-24190285757B}" srcOrd="16" destOrd="0" presId="urn:microsoft.com/office/officeart/2011/layout/CircleProcess#2"/>
    <dgm:cxn modelId="{CBBA2D89-2188-4672-B826-1287B8B14475}" type="presParOf" srcId="{B136AF31-27F8-4899-A3CB-24190285757B}" destId="{769AB496-3660-475E-91E4-EE628E821396}" srcOrd="0" destOrd="0" presId="urn:microsoft.com/office/officeart/2011/layout/CircleProcess#2"/>
    <dgm:cxn modelId="{E5F9637F-43FB-4876-936D-C8849035ADB2}" type="presParOf" srcId="{D889AC91-8D4E-48EE-A109-1B3BA8CF5842}" destId="{98A2B470-158B-46B2-9790-C13158726F26}" srcOrd="17" destOrd="0" presId="urn:microsoft.com/office/officeart/2011/layout/CircleProcess#2"/>
    <dgm:cxn modelId="{E9E88594-0C25-4F10-B821-D2C905B402BE}" type="presParOf" srcId="{D889AC91-8D4E-48EE-A109-1B3BA8CF5842}" destId="{74B77803-A904-4AB3-8894-0BEB87B4CA25}" srcOrd="18" destOrd="0" presId="urn:microsoft.com/office/officeart/2011/layout/CircleProcess#2"/>
    <dgm:cxn modelId="{6D93716F-39D7-4569-B060-47E6ADDDC20C}" type="presParOf" srcId="{74B77803-A904-4AB3-8894-0BEB87B4CA25}" destId="{B8EE9613-1FBD-4D98-BAEF-FCFE23D331F1}" srcOrd="0" destOrd="0" presId="urn:microsoft.com/office/officeart/2011/layout/CircleProcess#2"/>
    <dgm:cxn modelId="{92EB15CF-2F3B-4C69-8EF4-A0C19B452CD0}" type="presParOf" srcId="{D889AC91-8D4E-48EE-A109-1B3BA8CF5842}" destId="{95915D4F-FA5C-4115-8694-90D34E93B399}" srcOrd="19" destOrd="0" presId="urn:microsoft.com/office/officeart/2011/layout/CircleProcess#2"/>
    <dgm:cxn modelId="{A69214D6-C578-4E1D-88E0-87577F1C97C1}" type="presParOf" srcId="{95915D4F-FA5C-4115-8694-90D34E93B399}" destId="{EC608C9E-A05C-4E5F-9D14-8C3D4C8BE06D}" srcOrd="0" destOrd="0" presId="urn:microsoft.com/office/officeart/2011/layout/CircleProcess#2"/>
    <dgm:cxn modelId="{D8F32E95-4A06-4E28-BD64-3C6BDE373F7C}" type="presParOf" srcId="{D889AC91-8D4E-48EE-A109-1B3BA8CF5842}" destId="{C0E60830-5913-473D-BAB1-2DC095F7C822}" srcOrd="20" destOrd="0" presId="urn:microsoft.com/office/officeart/2011/layout/CircleProcess#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40D232C-9A93-4FA8-9926-89B156D19D8D}" type="doc">
      <dgm:prSet loTypeId="urn:microsoft.com/office/officeart/2011/layout/CircleProcess#3" loCatId="process" qsTypeId="urn:microsoft.com/office/officeart/2005/8/quickstyle/simple1#5" qsCatId="simple" csTypeId="urn:microsoft.com/office/officeart/2005/8/colors/accent1_2#5" csCatId="accent1" phldr="1"/>
      <dgm:spPr/>
      <dgm:t>
        <a:bodyPr/>
        <a:lstStyle/>
        <a:p>
          <a:endParaRPr lang="zh-CN" altLang="en-US"/>
        </a:p>
      </dgm:t>
    </dgm:pt>
    <dgm:pt modelId="{ED6DA5B2-55D8-4893-B061-A8764F1771E6}">
      <dgm:prSet phldrT="[文本]" custT="1"/>
      <dgm:spPr>
        <a:solidFill>
          <a:srgbClr val="BA161E"/>
        </a:solidFill>
        <a:ln>
          <a:solidFill>
            <a:srgbClr val="FEFEFE">
              <a:alpha val="69804"/>
            </a:srgbClr>
          </a:solidFill>
        </a:ln>
      </dgm:spPr>
      <dgm:t>
        <a:bodyPr/>
        <a:lstStyle/>
        <a:p>
          <a:r>
            <a:rPr lang="zh-CN" altLang="en-US" sz="1800" dirty="0" smtClean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产品</a:t>
          </a:r>
          <a:endParaRPr lang="en-US" altLang="zh-CN" sz="1800" dirty="0" smtClean="0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r>
            <a:rPr lang="zh-CN" altLang="en-US" sz="1800" dirty="0" smtClean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研发</a:t>
          </a:r>
          <a:endParaRPr lang="zh-CN" altLang="en-US" sz="1800" dirty="0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47048AAD-08EA-4EDE-914D-EFF4E5D7AFE7}" type="parTrans" cxnId="{E84A07A9-38CA-4DB4-8972-CE91188B6140}">
      <dgm:prSet/>
      <dgm:spPr/>
      <dgm:t>
        <a:bodyPr/>
        <a:lstStyle/>
        <a:p>
          <a:endParaRPr lang="zh-CN" altLang="en-US" sz="1800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3BDA93C5-960A-4DFD-B01C-8F26DE57BC20}" type="sibTrans" cxnId="{E84A07A9-38CA-4DB4-8972-CE91188B6140}">
      <dgm:prSet/>
      <dgm:spPr/>
      <dgm:t>
        <a:bodyPr/>
        <a:lstStyle/>
        <a:p>
          <a:endParaRPr lang="zh-CN" altLang="en-US" sz="1800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ED16BE2C-C133-4F22-B20B-B6297CC348C1}">
      <dgm:prSet phldrT="[文本]" custT="1"/>
      <dgm:spPr>
        <a:solidFill>
          <a:srgbClr val="BA161E"/>
        </a:solidFill>
        <a:ln>
          <a:solidFill>
            <a:srgbClr val="FEFEFE">
              <a:alpha val="69804"/>
            </a:srgbClr>
          </a:solidFill>
        </a:ln>
      </dgm:spPr>
      <dgm:t>
        <a:bodyPr/>
        <a:lstStyle/>
        <a:p>
          <a:r>
            <a:rPr lang="zh-CN" altLang="en-US" sz="1800" dirty="0" smtClean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产品</a:t>
          </a:r>
          <a:endParaRPr lang="en-US" altLang="zh-CN" sz="1800" dirty="0" smtClean="0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r>
            <a:rPr lang="zh-CN" altLang="en-US" sz="1800" dirty="0" smtClean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设计</a:t>
          </a:r>
          <a:endParaRPr lang="zh-CN" altLang="en-US" sz="1800" dirty="0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5C434F7B-9C2A-4E85-A8ED-6BBE86CD6516}" type="parTrans" cxnId="{DF4C2B33-562F-46CB-9B59-7D3ED7F5F239}">
      <dgm:prSet/>
      <dgm:spPr/>
      <dgm:t>
        <a:bodyPr/>
        <a:lstStyle/>
        <a:p>
          <a:endParaRPr lang="zh-CN" altLang="en-US" sz="1800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AC0AACC7-0A0E-4382-A36C-49CB0D59C3AD}" type="sibTrans" cxnId="{DF4C2B33-562F-46CB-9B59-7D3ED7F5F239}">
      <dgm:prSet/>
      <dgm:spPr/>
      <dgm:t>
        <a:bodyPr/>
        <a:lstStyle/>
        <a:p>
          <a:endParaRPr lang="zh-CN" altLang="en-US" sz="1800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533002AA-6AD0-4BBF-8967-A8A4C85B3182}">
      <dgm:prSet phldrT="[文本]" custT="1"/>
      <dgm:spPr>
        <a:solidFill>
          <a:srgbClr val="BA161E"/>
        </a:solidFill>
        <a:ln>
          <a:solidFill>
            <a:srgbClr val="FEFEFE">
              <a:alpha val="69804"/>
            </a:srgbClr>
          </a:solidFill>
        </a:ln>
      </dgm:spPr>
      <dgm:t>
        <a:bodyPr/>
        <a:lstStyle/>
        <a:p>
          <a:r>
            <a:rPr lang="zh-CN" altLang="en-US" sz="1800" dirty="0" smtClean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原材料采购</a:t>
          </a:r>
          <a:endParaRPr lang="zh-CN" altLang="en-US" sz="1800" dirty="0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903B0F5A-B252-4E2C-85BE-BFF88EDFEA41}" type="parTrans" cxnId="{2F4A9D39-6227-4167-ADCB-AD164A77C8FC}">
      <dgm:prSet/>
      <dgm:spPr/>
      <dgm:t>
        <a:bodyPr/>
        <a:lstStyle/>
        <a:p>
          <a:endParaRPr lang="zh-CN" altLang="en-US" sz="1800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E058DD96-49A0-482D-AE0A-8E10D3F2C8DF}" type="sibTrans" cxnId="{2F4A9D39-6227-4167-ADCB-AD164A77C8FC}">
      <dgm:prSet/>
      <dgm:spPr/>
      <dgm:t>
        <a:bodyPr/>
        <a:lstStyle/>
        <a:p>
          <a:endParaRPr lang="zh-CN" altLang="en-US" sz="1800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25F9A89D-F7E7-436C-BFD6-A30557862693}">
      <dgm:prSet phldrT="[文本]" custT="1"/>
      <dgm:spPr>
        <a:solidFill>
          <a:srgbClr val="BA161E"/>
        </a:solidFill>
        <a:ln>
          <a:solidFill>
            <a:srgbClr val="FEFEFE">
              <a:alpha val="69804"/>
            </a:srgbClr>
          </a:solidFill>
        </a:ln>
      </dgm:spPr>
      <dgm:t>
        <a:bodyPr/>
        <a:lstStyle/>
        <a:p>
          <a:r>
            <a:rPr lang="zh-CN" altLang="en-US" sz="1800" dirty="0" smtClean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产品</a:t>
          </a:r>
          <a:endParaRPr lang="en-US" altLang="zh-CN" sz="1800" dirty="0" smtClean="0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r>
            <a:rPr lang="zh-CN" altLang="en-US" sz="1800" dirty="0" smtClean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制造</a:t>
          </a:r>
          <a:endParaRPr lang="zh-CN" altLang="en-US" sz="1800" dirty="0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9F3B34C1-5FE7-4313-9D84-328AABA93E1B}" type="parTrans" cxnId="{0BB3C91E-8F83-49AD-AD9A-AD2B95A07512}">
      <dgm:prSet/>
      <dgm:spPr/>
      <dgm:t>
        <a:bodyPr/>
        <a:lstStyle/>
        <a:p>
          <a:endParaRPr lang="zh-CN" altLang="en-US" sz="1800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FD856D1A-AEA5-49C5-A3F7-AA66198C8B03}" type="sibTrans" cxnId="{0BB3C91E-8F83-49AD-AD9A-AD2B95A07512}">
      <dgm:prSet/>
      <dgm:spPr/>
      <dgm:t>
        <a:bodyPr/>
        <a:lstStyle/>
        <a:p>
          <a:endParaRPr lang="zh-CN" altLang="en-US" sz="1800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41F77B46-C4BF-4EE5-BD57-831351A0E147}">
      <dgm:prSet phldrT="[文本]" custT="1"/>
      <dgm:spPr>
        <a:solidFill>
          <a:srgbClr val="BA161E"/>
        </a:solidFill>
        <a:ln>
          <a:solidFill>
            <a:srgbClr val="FEFEFE">
              <a:alpha val="69804"/>
            </a:srgbClr>
          </a:solidFill>
        </a:ln>
      </dgm:spPr>
      <dgm:t>
        <a:bodyPr/>
        <a:lstStyle/>
        <a:p>
          <a:r>
            <a:rPr lang="zh-CN" altLang="en-US" sz="1800" dirty="0" smtClean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仓储</a:t>
          </a:r>
          <a:endParaRPr lang="en-US" altLang="zh-CN" sz="1800" dirty="0" smtClean="0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r>
            <a:rPr lang="zh-CN" altLang="en-US" sz="1800" dirty="0" smtClean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保管</a:t>
          </a:r>
          <a:endParaRPr lang="zh-CN" altLang="en-US" sz="1800" dirty="0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57795C7A-C583-4DBC-A2FC-C25E95AC1DBD}" type="parTrans" cxnId="{7E82C917-8EBE-4E99-BAC6-718440F5C9B6}">
      <dgm:prSet/>
      <dgm:spPr/>
      <dgm:t>
        <a:bodyPr/>
        <a:lstStyle/>
        <a:p>
          <a:endParaRPr lang="zh-CN" altLang="en-US" sz="1800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FDCE57D4-3FF4-43D8-B8F2-194661F87499}" type="sibTrans" cxnId="{7E82C917-8EBE-4E99-BAC6-718440F5C9B6}">
      <dgm:prSet/>
      <dgm:spPr/>
      <dgm:t>
        <a:bodyPr/>
        <a:lstStyle/>
        <a:p>
          <a:endParaRPr lang="zh-CN" altLang="en-US" sz="1800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57415882-3D0C-4067-91EE-5914B4E975FC}">
      <dgm:prSet phldrT="[文本]" custT="1"/>
      <dgm:spPr>
        <a:solidFill>
          <a:srgbClr val="BA161E"/>
        </a:solidFill>
        <a:ln>
          <a:solidFill>
            <a:srgbClr val="FEFEFE">
              <a:alpha val="69804"/>
            </a:srgbClr>
          </a:solidFill>
        </a:ln>
      </dgm:spPr>
      <dgm:t>
        <a:bodyPr/>
        <a:lstStyle/>
        <a:p>
          <a:r>
            <a:rPr lang="zh-CN" altLang="en-US" sz="1800" dirty="0" smtClean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销售</a:t>
          </a:r>
          <a:endParaRPr lang="zh-CN" altLang="en-US" sz="1800" dirty="0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6797C7A2-04FA-45F5-8B50-38E2A351753F}" type="parTrans" cxnId="{289F5766-0528-4479-9BAB-67FDCFCBC42A}">
      <dgm:prSet/>
      <dgm:spPr/>
      <dgm:t>
        <a:bodyPr/>
        <a:lstStyle/>
        <a:p>
          <a:endParaRPr lang="zh-CN" altLang="en-US" sz="1800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4BE9C1B2-E6C1-46E5-A9CF-290758D403DE}" type="sibTrans" cxnId="{289F5766-0528-4479-9BAB-67FDCFCBC42A}">
      <dgm:prSet/>
      <dgm:spPr/>
      <dgm:t>
        <a:bodyPr/>
        <a:lstStyle/>
        <a:p>
          <a:endParaRPr lang="zh-CN" altLang="en-US" sz="1800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52CF9714-54B8-4F54-941E-C9F6AB5D90E5}">
      <dgm:prSet phldrT="[文本]" custT="1"/>
      <dgm:spPr>
        <a:solidFill>
          <a:srgbClr val="BA161E"/>
        </a:solidFill>
        <a:ln>
          <a:solidFill>
            <a:srgbClr val="FEFEFE">
              <a:alpha val="69804"/>
            </a:srgbClr>
          </a:solidFill>
        </a:ln>
      </dgm:spPr>
      <dgm:t>
        <a:bodyPr/>
        <a:lstStyle/>
        <a:p>
          <a:r>
            <a:rPr lang="zh-CN" altLang="en-US" sz="1800" dirty="0" smtClean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售后</a:t>
          </a:r>
          <a:endParaRPr lang="en-US" altLang="zh-CN" sz="1800" dirty="0" smtClean="0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r>
            <a:rPr lang="zh-CN" altLang="en-US" sz="1800" dirty="0" smtClean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服务</a:t>
          </a:r>
          <a:endParaRPr lang="zh-CN" altLang="en-US" sz="1800" dirty="0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D664163B-BA2C-4268-8C0E-C9F8C253BD1A}" type="parTrans" cxnId="{09F5BFA2-8F37-4CC7-8333-CBDAE9048E5C}">
      <dgm:prSet/>
      <dgm:spPr/>
      <dgm:t>
        <a:bodyPr/>
        <a:lstStyle/>
        <a:p>
          <a:endParaRPr lang="zh-CN" altLang="en-US" sz="1800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8CC05700-124F-4857-97DA-C0C3E39D2EEC}" type="sibTrans" cxnId="{09F5BFA2-8F37-4CC7-8333-CBDAE9048E5C}">
      <dgm:prSet/>
      <dgm:spPr/>
      <dgm:t>
        <a:bodyPr/>
        <a:lstStyle/>
        <a:p>
          <a:endParaRPr lang="zh-CN" altLang="en-US" sz="1800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D889AC91-8D4E-48EE-A109-1B3BA8CF5842}" type="pres">
      <dgm:prSet presAssocID="{340D232C-9A93-4FA8-9926-89B156D19D8D}" presName="Name0" presStyleCnt="0">
        <dgm:presLayoutVars>
          <dgm:chMax val="11"/>
          <dgm:chPref val="11"/>
          <dgm:dir/>
          <dgm:resizeHandles/>
        </dgm:presLayoutVars>
      </dgm:prSet>
      <dgm:spPr/>
      <dgm:t>
        <a:bodyPr/>
        <a:lstStyle/>
        <a:p>
          <a:endParaRPr lang="zh-CN" altLang="en-US"/>
        </a:p>
      </dgm:t>
    </dgm:pt>
    <dgm:pt modelId="{F8DBB785-DC6B-4333-985B-343D858F2CB5}" type="pres">
      <dgm:prSet presAssocID="{52CF9714-54B8-4F54-941E-C9F6AB5D90E5}" presName="Accent7" presStyleCnt="0"/>
      <dgm:spPr/>
    </dgm:pt>
    <dgm:pt modelId="{23775994-08FF-4809-9039-3467118B0BD2}" type="pres">
      <dgm:prSet presAssocID="{52CF9714-54B8-4F54-941E-C9F6AB5D90E5}" presName="Accent" presStyleLbl="node1" presStyleIdx="0" presStyleCnt="7"/>
      <dgm:spPr>
        <a:solidFill>
          <a:srgbClr val="00314F"/>
        </a:solidFill>
      </dgm:spPr>
    </dgm:pt>
    <dgm:pt modelId="{D830AFB0-BBF6-407B-B1E0-1AE287413B5C}" type="pres">
      <dgm:prSet presAssocID="{52CF9714-54B8-4F54-941E-C9F6AB5D90E5}" presName="ParentBackground7" presStyleCnt="0"/>
      <dgm:spPr/>
    </dgm:pt>
    <dgm:pt modelId="{2BE36274-8529-4286-B626-9D09E96AEA98}" type="pres">
      <dgm:prSet presAssocID="{52CF9714-54B8-4F54-941E-C9F6AB5D90E5}" presName="ParentBackground" presStyleLbl="fgAcc1" presStyleIdx="0" presStyleCnt="7" custScaleX="92760" custScaleY="92760"/>
      <dgm:spPr/>
      <dgm:t>
        <a:bodyPr/>
        <a:lstStyle/>
        <a:p>
          <a:endParaRPr lang="zh-CN" altLang="en-US"/>
        </a:p>
      </dgm:t>
    </dgm:pt>
    <dgm:pt modelId="{BB2CB3D9-624D-4F2D-BA03-D51C29098CE8}" type="pres">
      <dgm:prSet presAssocID="{52CF9714-54B8-4F54-941E-C9F6AB5D90E5}" presName="Parent7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73B3553-A46C-4C0E-AA5E-21E67333E108}" type="pres">
      <dgm:prSet presAssocID="{57415882-3D0C-4067-91EE-5914B4E975FC}" presName="Accent6" presStyleCnt="0"/>
      <dgm:spPr/>
    </dgm:pt>
    <dgm:pt modelId="{5CC9BD09-6ABB-47B3-8370-E89F593A7595}" type="pres">
      <dgm:prSet presAssocID="{57415882-3D0C-4067-91EE-5914B4E975FC}" presName="Accent" presStyleLbl="node1" presStyleIdx="1" presStyleCnt="7"/>
      <dgm:spPr>
        <a:solidFill>
          <a:srgbClr val="00314F"/>
        </a:solidFill>
      </dgm:spPr>
    </dgm:pt>
    <dgm:pt modelId="{1FE9AFE0-7BA0-4A6D-B3F1-FB602719BAA7}" type="pres">
      <dgm:prSet presAssocID="{57415882-3D0C-4067-91EE-5914B4E975FC}" presName="ParentBackground6" presStyleCnt="0"/>
      <dgm:spPr/>
    </dgm:pt>
    <dgm:pt modelId="{58775CBE-2C5E-42EF-9C82-EA6B9FED713A}" type="pres">
      <dgm:prSet presAssocID="{57415882-3D0C-4067-91EE-5914B4E975FC}" presName="ParentBackground" presStyleLbl="fgAcc1" presStyleIdx="1" presStyleCnt="7" custScaleX="92760" custScaleY="92760"/>
      <dgm:spPr/>
      <dgm:t>
        <a:bodyPr/>
        <a:lstStyle/>
        <a:p>
          <a:endParaRPr lang="zh-CN" altLang="en-US"/>
        </a:p>
      </dgm:t>
    </dgm:pt>
    <dgm:pt modelId="{329A9271-BE31-4880-9CDC-6E2BDD1789E0}" type="pres">
      <dgm:prSet presAssocID="{57415882-3D0C-4067-91EE-5914B4E975FC}" presName="Parent6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8B29F5E-5CA0-4C4D-9C9E-2E49E06A9CCF}" type="pres">
      <dgm:prSet presAssocID="{41F77B46-C4BF-4EE5-BD57-831351A0E147}" presName="Accent5" presStyleCnt="0"/>
      <dgm:spPr/>
    </dgm:pt>
    <dgm:pt modelId="{71AC5104-4B95-4540-AA2E-0BC492D400FC}" type="pres">
      <dgm:prSet presAssocID="{41F77B46-C4BF-4EE5-BD57-831351A0E147}" presName="Accent" presStyleLbl="node1" presStyleIdx="2" presStyleCnt="7"/>
      <dgm:spPr>
        <a:solidFill>
          <a:srgbClr val="00314F"/>
        </a:solidFill>
      </dgm:spPr>
    </dgm:pt>
    <dgm:pt modelId="{3492052E-6A5B-4D86-AC57-4A320375563B}" type="pres">
      <dgm:prSet presAssocID="{41F77B46-C4BF-4EE5-BD57-831351A0E147}" presName="ParentBackground5" presStyleCnt="0"/>
      <dgm:spPr/>
    </dgm:pt>
    <dgm:pt modelId="{24E74820-2EC7-4254-9190-439C2CCE37ED}" type="pres">
      <dgm:prSet presAssocID="{41F77B46-C4BF-4EE5-BD57-831351A0E147}" presName="ParentBackground" presStyleLbl="fgAcc1" presStyleIdx="2" presStyleCnt="7" custScaleX="92760" custScaleY="92760"/>
      <dgm:spPr/>
      <dgm:t>
        <a:bodyPr/>
        <a:lstStyle/>
        <a:p>
          <a:endParaRPr lang="zh-CN" altLang="en-US"/>
        </a:p>
      </dgm:t>
    </dgm:pt>
    <dgm:pt modelId="{C34ABF96-C9A6-46B7-9BB8-78E3845112CE}" type="pres">
      <dgm:prSet presAssocID="{41F77B46-C4BF-4EE5-BD57-831351A0E147}" presName="Parent5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5A79BA7-5EF4-430C-8CBA-D8B17FBD4021}" type="pres">
      <dgm:prSet presAssocID="{25F9A89D-F7E7-436C-BFD6-A30557862693}" presName="Accent4" presStyleCnt="0"/>
      <dgm:spPr/>
    </dgm:pt>
    <dgm:pt modelId="{377EEE96-DC21-420A-B9EE-3CFB99D9EBD6}" type="pres">
      <dgm:prSet presAssocID="{25F9A89D-F7E7-436C-BFD6-A30557862693}" presName="Accent" presStyleLbl="node1" presStyleIdx="3" presStyleCnt="7"/>
      <dgm:spPr>
        <a:solidFill>
          <a:srgbClr val="00314F"/>
        </a:solidFill>
      </dgm:spPr>
    </dgm:pt>
    <dgm:pt modelId="{A5A7183F-1EB3-4C53-BC84-81B0C60A5732}" type="pres">
      <dgm:prSet presAssocID="{25F9A89D-F7E7-436C-BFD6-A30557862693}" presName="ParentBackground4" presStyleCnt="0"/>
      <dgm:spPr/>
    </dgm:pt>
    <dgm:pt modelId="{2D54DA51-B715-4509-9D71-3D3AEF043756}" type="pres">
      <dgm:prSet presAssocID="{25F9A89D-F7E7-436C-BFD6-A30557862693}" presName="ParentBackground" presStyleLbl="fgAcc1" presStyleIdx="3" presStyleCnt="7" custScaleX="92760" custScaleY="92760"/>
      <dgm:spPr/>
      <dgm:t>
        <a:bodyPr/>
        <a:lstStyle/>
        <a:p>
          <a:endParaRPr lang="zh-CN" altLang="en-US"/>
        </a:p>
      </dgm:t>
    </dgm:pt>
    <dgm:pt modelId="{5F1FCDE1-0877-44C2-B813-DE18B875F0A9}" type="pres">
      <dgm:prSet presAssocID="{25F9A89D-F7E7-436C-BFD6-A30557862693}" presName="Parent4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C8659DF-984D-4CD1-8131-6CD48837A8C5}" type="pres">
      <dgm:prSet presAssocID="{533002AA-6AD0-4BBF-8967-A8A4C85B3182}" presName="Accent3" presStyleCnt="0"/>
      <dgm:spPr/>
    </dgm:pt>
    <dgm:pt modelId="{0398CC9E-DB5B-42A5-80F0-5A71D560ABC2}" type="pres">
      <dgm:prSet presAssocID="{533002AA-6AD0-4BBF-8967-A8A4C85B3182}" presName="Accent" presStyleLbl="node1" presStyleIdx="4" presStyleCnt="7"/>
      <dgm:spPr>
        <a:solidFill>
          <a:srgbClr val="00314F"/>
        </a:solidFill>
      </dgm:spPr>
    </dgm:pt>
    <dgm:pt modelId="{25F3483B-502D-400A-894E-5157B1D74427}" type="pres">
      <dgm:prSet presAssocID="{533002AA-6AD0-4BBF-8967-A8A4C85B3182}" presName="ParentBackground3" presStyleCnt="0"/>
      <dgm:spPr/>
    </dgm:pt>
    <dgm:pt modelId="{56B0CBC2-20BD-4FF3-828A-373BCFB24D46}" type="pres">
      <dgm:prSet presAssocID="{533002AA-6AD0-4BBF-8967-A8A4C85B3182}" presName="ParentBackground" presStyleLbl="fgAcc1" presStyleIdx="4" presStyleCnt="7" custScaleX="92760" custScaleY="92760"/>
      <dgm:spPr/>
      <dgm:t>
        <a:bodyPr/>
        <a:lstStyle/>
        <a:p>
          <a:endParaRPr lang="zh-CN" altLang="en-US"/>
        </a:p>
      </dgm:t>
    </dgm:pt>
    <dgm:pt modelId="{A8002267-58E5-45F1-94A3-F084EF0974EF}" type="pres">
      <dgm:prSet presAssocID="{533002AA-6AD0-4BBF-8967-A8A4C85B3182}" presName="Parent3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7E1C060-D27D-4C38-B3C8-B3B0948FB0B4}" type="pres">
      <dgm:prSet presAssocID="{ED16BE2C-C133-4F22-B20B-B6297CC348C1}" presName="Accent2" presStyleCnt="0"/>
      <dgm:spPr/>
    </dgm:pt>
    <dgm:pt modelId="{12880019-4332-44F6-BA9D-A953FA4C263E}" type="pres">
      <dgm:prSet presAssocID="{ED16BE2C-C133-4F22-B20B-B6297CC348C1}" presName="Accent" presStyleLbl="node1" presStyleIdx="5" presStyleCnt="7"/>
      <dgm:spPr>
        <a:solidFill>
          <a:srgbClr val="00314F"/>
        </a:solidFill>
      </dgm:spPr>
    </dgm:pt>
    <dgm:pt modelId="{B136AF31-27F8-4899-A3CB-24190285757B}" type="pres">
      <dgm:prSet presAssocID="{ED16BE2C-C133-4F22-B20B-B6297CC348C1}" presName="ParentBackground2" presStyleCnt="0"/>
      <dgm:spPr/>
    </dgm:pt>
    <dgm:pt modelId="{769AB496-3660-475E-91E4-EE628E821396}" type="pres">
      <dgm:prSet presAssocID="{ED16BE2C-C133-4F22-B20B-B6297CC348C1}" presName="ParentBackground" presStyleLbl="fgAcc1" presStyleIdx="5" presStyleCnt="7" custScaleX="92760" custScaleY="92760"/>
      <dgm:spPr/>
      <dgm:t>
        <a:bodyPr/>
        <a:lstStyle/>
        <a:p>
          <a:endParaRPr lang="zh-CN" altLang="en-US"/>
        </a:p>
      </dgm:t>
    </dgm:pt>
    <dgm:pt modelId="{98A2B470-158B-46B2-9790-C13158726F26}" type="pres">
      <dgm:prSet presAssocID="{ED16BE2C-C133-4F22-B20B-B6297CC348C1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4B77803-A904-4AB3-8894-0BEB87B4CA25}" type="pres">
      <dgm:prSet presAssocID="{ED6DA5B2-55D8-4893-B061-A8764F1771E6}" presName="Accent1" presStyleCnt="0"/>
      <dgm:spPr/>
    </dgm:pt>
    <dgm:pt modelId="{B8EE9613-1FBD-4D98-BAEF-FCFE23D331F1}" type="pres">
      <dgm:prSet presAssocID="{ED6DA5B2-55D8-4893-B061-A8764F1771E6}" presName="Accent" presStyleLbl="node1" presStyleIdx="6" presStyleCnt="7"/>
      <dgm:spPr>
        <a:solidFill>
          <a:srgbClr val="00314F"/>
        </a:solidFill>
      </dgm:spPr>
    </dgm:pt>
    <dgm:pt modelId="{95915D4F-FA5C-4115-8694-90D34E93B399}" type="pres">
      <dgm:prSet presAssocID="{ED6DA5B2-55D8-4893-B061-A8764F1771E6}" presName="ParentBackground1" presStyleCnt="0"/>
      <dgm:spPr/>
    </dgm:pt>
    <dgm:pt modelId="{EC608C9E-A05C-4E5F-9D14-8C3D4C8BE06D}" type="pres">
      <dgm:prSet presAssocID="{ED6DA5B2-55D8-4893-B061-A8764F1771E6}" presName="ParentBackground" presStyleLbl="fgAcc1" presStyleIdx="6" presStyleCnt="7" custScaleX="95496" custScaleY="92760"/>
      <dgm:spPr/>
      <dgm:t>
        <a:bodyPr/>
        <a:lstStyle/>
        <a:p>
          <a:endParaRPr lang="zh-CN" altLang="en-US"/>
        </a:p>
      </dgm:t>
    </dgm:pt>
    <dgm:pt modelId="{C0E60830-5913-473D-BAB1-2DC095F7C822}" type="pres">
      <dgm:prSet presAssocID="{ED6DA5B2-55D8-4893-B061-A8764F1771E6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01C2327A-C3DF-4C9D-9A70-1D627AEBB0FA}" type="presOf" srcId="{57415882-3D0C-4067-91EE-5914B4E975FC}" destId="{58775CBE-2C5E-42EF-9C82-EA6B9FED713A}" srcOrd="0" destOrd="0" presId="urn:microsoft.com/office/officeart/2011/layout/CircleProcess#3"/>
    <dgm:cxn modelId="{0E9861AC-8F68-44FB-B262-67A58AC6E38C}" type="presOf" srcId="{25F9A89D-F7E7-436C-BFD6-A30557862693}" destId="{5F1FCDE1-0877-44C2-B813-DE18B875F0A9}" srcOrd="1" destOrd="0" presId="urn:microsoft.com/office/officeart/2011/layout/CircleProcess#3"/>
    <dgm:cxn modelId="{32C2DBF1-5DDA-4594-9948-5D81AF981FD8}" type="presOf" srcId="{ED16BE2C-C133-4F22-B20B-B6297CC348C1}" destId="{98A2B470-158B-46B2-9790-C13158726F26}" srcOrd="1" destOrd="0" presId="urn:microsoft.com/office/officeart/2011/layout/CircleProcess#3"/>
    <dgm:cxn modelId="{DF4C2B33-562F-46CB-9B59-7D3ED7F5F239}" srcId="{340D232C-9A93-4FA8-9926-89B156D19D8D}" destId="{ED16BE2C-C133-4F22-B20B-B6297CC348C1}" srcOrd="1" destOrd="0" parTransId="{5C434F7B-9C2A-4E85-A8ED-6BBE86CD6516}" sibTransId="{AC0AACC7-0A0E-4382-A36C-49CB0D59C3AD}"/>
    <dgm:cxn modelId="{9F71FEC4-61AB-442F-8139-37229A7E0AA0}" type="presOf" srcId="{52CF9714-54B8-4F54-941E-C9F6AB5D90E5}" destId="{BB2CB3D9-624D-4F2D-BA03-D51C29098CE8}" srcOrd="1" destOrd="0" presId="urn:microsoft.com/office/officeart/2011/layout/CircleProcess#3"/>
    <dgm:cxn modelId="{635ADF26-C490-4DAC-A84B-D5DA1EB9F660}" type="presOf" srcId="{533002AA-6AD0-4BBF-8967-A8A4C85B3182}" destId="{A8002267-58E5-45F1-94A3-F084EF0974EF}" srcOrd="1" destOrd="0" presId="urn:microsoft.com/office/officeart/2011/layout/CircleProcess#3"/>
    <dgm:cxn modelId="{E84A07A9-38CA-4DB4-8972-CE91188B6140}" srcId="{340D232C-9A93-4FA8-9926-89B156D19D8D}" destId="{ED6DA5B2-55D8-4893-B061-A8764F1771E6}" srcOrd="0" destOrd="0" parTransId="{47048AAD-08EA-4EDE-914D-EFF4E5D7AFE7}" sibTransId="{3BDA93C5-960A-4DFD-B01C-8F26DE57BC20}"/>
    <dgm:cxn modelId="{99BF9D9A-B44A-42DC-8660-C79E857376AA}" type="presOf" srcId="{ED6DA5B2-55D8-4893-B061-A8764F1771E6}" destId="{EC608C9E-A05C-4E5F-9D14-8C3D4C8BE06D}" srcOrd="0" destOrd="0" presId="urn:microsoft.com/office/officeart/2011/layout/CircleProcess#3"/>
    <dgm:cxn modelId="{D0D04CFF-902D-43BC-BEC4-429540E7F421}" type="presOf" srcId="{57415882-3D0C-4067-91EE-5914B4E975FC}" destId="{329A9271-BE31-4880-9CDC-6E2BDD1789E0}" srcOrd="1" destOrd="0" presId="urn:microsoft.com/office/officeart/2011/layout/CircleProcess#3"/>
    <dgm:cxn modelId="{7A0B3FDA-C0A0-454E-93AF-5A27CC145966}" type="presOf" srcId="{340D232C-9A93-4FA8-9926-89B156D19D8D}" destId="{D889AC91-8D4E-48EE-A109-1B3BA8CF5842}" srcOrd="0" destOrd="0" presId="urn:microsoft.com/office/officeart/2011/layout/CircleProcess#3"/>
    <dgm:cxn modelId="{E1B7100B-55F8-4CC8-9740-053B80BB1CB2}" type="presOf" srcId="{ED16BE2C-C133-4F22-B20B-B6297CC348C1}" destId="{769AB496-3660-475E-91E4-EE628E821396}" srcOrd="0" destOrd="0" presId="urn:microsoft.com/office/officeart/2011/layout/CircleProcess#3"/>
    <dgm:cxn modelId="{2F4A9D39-6227-4167-ADCB-AD164A77C8FC}" srcId="{340D232C-9A93-4FA8-9926-89B156D19D8D}" destId="{533002AA-6AD0-4BBF-8967-A8A4C85B3182}" srcOrd="2" destOrd="0" parTransId="{903B0F5A-B252-4E2C-85BE-BFF88EDFEA41}" sibTransId="{E058DD96-49A0-482D-AE0A-8E10D3F2C8DF}"/>
    <dgm:cxn modelId="{54E1FBED-D7B0-4DF8-ACC1-901A48C873B2}" type="presOf" srcId="{52CF9714-54B8-4F54-941E-C9F6AB5D90E5}" destId="{2BE36274-8529-4286-B626-9D09E96AEA98}" srcOrd="0" destOrd="0" presId="urn:microsoft.com/office/officeart/2011/layout/CircleProcess#3"/>
    <dgm:cxn modelId="{7E82C917-8EBE-4E99-BAC6-718440F5C9B6}" srcId="{340D232C-9A93-4FA8-9926-89B156D19D8D}" destId="{41F77B46-C4BF-4EE5-BD57-831351A0E147}" srcOrd="4" destOrd="0" parTransId="{57795C7A-C583-4DBC-A2FC-C25E95AC1DBD}" sibTransId="{FDCE57D4-3FF4-43D8-B8F2-194661F87499}"/>
    <dgm:cxn modelId="{10AC0F07-8E20-4470-8691-986930DE5F45}" type="presOf" srcId="{41F77B46-C4BF-4EE5-BD57-831351A0E147}" destId="{24E74820-2EC7-4254-9190-439C2CCE37ED}" srcOrd="0" destOrd="0" presId="urn:microsoft.com/office/officeart/2011/layout/CircleProcess#3"/>
    <dgm:cxn modelId="{289F5766-0528-4479-9BAB-67FDCFCBC42A}" srcId="{340D232C-9A93-4FA8-9926-89B156D19D8D}" destId="{57415882-3D0C-4067-91EE-5914B4E975FC}" srcOrd="5" destOrd="0" parTransId="{6797C7A2-04FA-45F5-8B50-38E2A351753F}" sibTransId="{4BE9C1B2-E6C1-46E5-A9CF-290758D403DE}"/>
    <dgm:cxn modelId="{D16EE219-05C6-4CCE-A045-1C1C048927D2}" type="presOf" srcId="{533002AA-6AD0-4BBF-8967-A8A4C85B3182}" destId="{56B0CBC2-20BD-4FF3-828A-373BCFB24D46}" srcOrd="0" destOrd="0" presId="urn:microsoft.com/office/officeart/2011/layout/CircleProcess#3"/>
    <dgm:cxn modelId="{09F5BFA2-8F37-4CC7-8333-CBDAE9048E5C}" srcId="{340D232C-9A93-4FA8-9926-89B156D19D8D}" destId="{52CF9714-54B8-4F54-941E-C9F6AB5D90E5}" srcOrd="6" destOrd="0" parTransId="{D664163B-BA2C-4268-8C0E-C9F8C253BD1A}" sibTransId="{8CC05700-124F-4857-97DA-C0C3E39D2EEC}"/>
    <dgm:cxn modelId="{DC586095-0F0B-423D-B932-3E246F67DBD6}" type="presOf" srcId="{25F9A89D-F7E7-436C-BFD6-A30557862693}" destId="{2D54DA51-B715-4509-9D71-3D3AEF043756}" srcOrd="0" destOrd="0" presId="urn:microsoft.com/office/officeart/2011/layout/CircleProcess#3"/>
    <dgm:cxn modelId="{0BB3C91E-8F83-49AD-AD9A-AD2B95A07512}" srcId="{340D232C-9A93-4FA8-9926-89B156D19D8D}" destId="{25F9A89D-F7E7-436C-BFD6-A30557862693}" srcOrd="3" destOrd="0" parTransId="{9F3B34C1-5FE7-4313-9D84-328AABA93E1B}" sibTransId="{FD856D1A-AEA5-49C5-A3F7-AA66198C8B03}"/>
    <dgm:cxn modelId="{037572A6-677B-41EF-986B-0DDC3F4EAC67}" type="presOf" srcId="{ED6DA5B2-55D8-4893-B061-A8764F1771E6}" destId="{C0E60830-5913-473D-BAB1-2DC095F7C822}" srcOrd="1" destOrd="0" presId="urn:microsoft.com/office/officeart/2011/layout/CircleProcess#3"/>
    <dgm:cxn modelId="{0D8A9F93-6211-48CA-9DB4-F25495661257}" type="presOf" srcId="{41F77B46-C4BF-4EE5-BD57-831351A0E147}" destId="{C34ABF96-C9A6-46B7-9BB8-78E3845112CE}" srcOrd="1" destOrd="0" presId="urn:microsoft.com/office/officeart/2011/layout/CircleProcess#3"/>
    <dgm:cxn modelId="{2B8A5C0F-6DE9-40B2-AA17-4017479D2365}" type="presParOf" srcId="{D889AC91-8D4E-48EE-A109-1B3BA8CF5842}" destId="{F8DBB785-DC6B-4333-985B-343D858F2CB5}" srcOrd="0" destOrd="0" presId="urn:microsoft.com/office/officeart/2011/layout/CircleProcess#3"/>
    <dgm:cxn modelId="{A2B94940-DB22-4DE2-B211-90084EA4F1D0}" type="presParOf" srcId="{F8DBB785-DC6B-4333-985B-343D858F2CB5}" destId="{23775994-08FF-4809-9039-3467118B0BD2}" srcOrd="0" destOrd="0" presId="urn:microsoft.com/office/officeart/2011/layout/CircleProcess#3"/>
    <dgm:cxn modelId="{B713517F-C243-43F6-8BB2-AD3B53ACCA18}" type="presParOf" srcId="{D889AC91-8D4E-48EE-A109-1B3BA8CF5842}" destId="{D830AFB0-BBF6-407B-B1E0-1AE287413B5C}" srcOrd="1" destOrd="0" presId="urn:microsoft.com/office/officeart/2011/layout/CircleProcess#3"/>
    <dgm:cxn modelId="{49595262-1C94-4EEF-8140-C6A5581DC97C}" type="presParOf" srcId="{D830AFB0-BBF6-407B-B1E0-1AE287413B5C}" destId="{2BE36274-8529-4286-B626-9D09E96AEA98}" srcOrd="0" destOrd="0" presId="urn:microsoft.com/office/officeart/2011/layout/CircleProcess#3"/>
    <dgm:cxn modelId="{B5C868AC-9CD5-4DC6-B3C3-F64B4DA78F33}" type="presParOf" srcId="{D889AC91-8D4E-48EE-A109-1B3BA8CF5842}" destId="{BB2CB3D9-624D-4F2D-BA03-D51C29098CE8}" srcOrd="2" destOrd="0" presId="urn:microsoft.com/office/officeart/2011/layout/CircleProcess#3"/>
    <dgm:cxn modelId="{34F1C4EC-A496-4643-9AE1-823C0C9F3AE5}" type="presParOf" srcId="{D889AC91-8D4E-48EE-A109-1B3BA8CF5842}" destId="{D73B3553-A46C-4C0E-AA5E-21E67333E108}" srcOrd="3" destOrd="0" presId="urn:microsoft.com/office/officeart/2011/layout/CircleProcess#3"/>
    <dgm:cxn modelId="{5A5984F9-8C1E-4AAC-A9C6-1C2CF3563747}" type="presParOf" srcId="{D73B3553-A46C-4C0E-AA5E-21E67333E108}" destId="{5CC9BD09-6ABB-47B3-8370-E89F593A7595}" srcOrd="0" destOrd="0" presId="urn:microsoft.com/office/officeart/2011/layout/CircleProcess#3"/>
    <dgm:cxn modelId="{CEA1930D-1095-4847-99CA-AF6677D0BAFF}" type="presParOf" srcId="{D889AC91-8D4E-48EE-A109-1B3BA8CF5842}" destId="{1FE9AFE0-7BA0-4A6D-B3F1-FB602719BAA7}" srcOrd="4" destOrd="0" presId="urn:microsoft.com/office/officeart/2011/layout/CircleProcess#3"/>
    <dgm:cxn modelId="{B6FC20CF-D4A3-4D98-8DB0-85FD038F1973}" type="presParOf" srcId="{1FE9AFE0-7BA0-4A6D-B3F1-FB602719BAA7}" destId="{58775CBE-2C5E-42EF-9C82-EA6B9FED713A}" srcOrd="0" destOrd="0" presId="urn:microsoft.com/office/officeart/2011/layout/CircleProcess#3"/>
    <dgm:cxn modelId="{E147748F-BEC2-4494-B9BC-2495CBC948E1}" type="presParOf" srcId="{D889AC91-8D4E-48EE-A109-1B3BA8CF5842}" destId="{329A9271-BE31-4880-9CDC-6E2BDD1789E0}" srcOrd="5" destOrd="0" presId="urn:microsoft.com/office/officeart/2011/layout/CircleProcess#3"/>
    <dgm:cxn modelId="{7169A3DC-08E7-4F58-A694-40404FC00B22}" type="presParOf" srcId="{D889AC91-8D4E-48EE-A109-1B3BA8CF5842}" destId="{58B29F5E-5CA0-4C4D-9C9E-2E49E06A9CCF}" srcOrd="6" destOrd="0" presId="urn:microsoft.com/office/officeart/2011/layout/CircleProcess#3"/>
    <dgm:cxn modelId="{F51FC7D1-B217-4BEE-BCBE-2D05C533EAE8}" type="presParOf" srcId="{58B29F5E-5CA0-4C4D-9C9E-2E49E06A9CCF}" destId="{71AC5104-4B95-4540-AA2E-0BC492D400FC}" srcOrd="0" destOrd="0" presId="urn:microsoft.com/office/officeart/2011/layout/CircleProcess#3"/>
    <dgm:cxn modelId="{41DA4BFE-0619-491D-AD74-8C1914F2F597}" type="presParOf" srcId="{D889AC91-8D4E-48EE-A109-1B3BA8CF5842}" destId="{3492052E-6A5B-4D86-AC57-4A320375563B}" srcOrd="7" destOrd="0" presId="urn:microsoft.com/office/officeart/2011/layout/CircleProcess#3"/>
    <dgm:cxn modelId="{84CF5CA0-BB1A-4D3A-976B-B37310F25646}" type="presParOf" srcId="{3492052E-6A5B-4D86-AC57-4A320375563B}" destId="{24E74820-2EC7-4254-9190-439C2CCE37ED}" srcOrd="0" destOrd="0" presId="urn:microsoft.com/office/officeart/2011/layout/CircleProcess#3"/>
    <dgm:cxn modelId="{4B645B6C-916B-4FC6-9B98-4C0073C7392F}" type="presParOf" srcId="{D889AC91-8D4E-48EE-A109-1B3BA8CF5842}" destId="{C34ABF96-C9A6-46B7-9BB8-78E3845112CE}" srcOrd="8" destOrd="0" presId="urn:microsoft.com/office/officeart/2011/layout/CircleProcess#3"/>
    <dgm:cxn modelId="{579B35D2-3EFC-43EB-9385-33EB9ED303A2}" type="presParOf" srcId="{D889AC91-8D4E-48EE-A109-1B3BA8CF5842}" destId="{55A79BA7-5EF4-430C-8CBA-D8B17FBD4021}" srcOrd="9" destOrd="0" presId="urn:microsoft.com/office/officeart/2011/layout/CircleProcess#3"/>
    <dgm:cxn modelId="{C3970973-5ED6-426C-9B69-35BC12E04F9B}" type="presParOf" srcId="{55A79BA7-5EF4-430C-8CBA-D8B17FBD4021}" destId="{377EEE96-DC21-420A-B9EE-3CFB99D9EBD6}" srcOrd="0" destOrd="0" presId="urn:microsoft.com/office/officeart/2011/layout/CircleProcess#3"/>
    <dgm:cxn modelId="{CE48184D-2988-4E19-97A5-60F0B7E36473}" type="presParOf" srcId="{D889AC91-8D4E-48EE-A109-1B3BA8CF5842}" destId="{A5A7183F-1EB3-4C53-BC84-81B0C60A5732}" srcOrd="10" destOrd="0" presId="urn:microsoft.com/office/officeart/2011/layout/CircleProcess#3"/>
    <dgm:cxn modelId="{1CEC19EE-FFDE-408F-926F-8376F142203C}" type="presParOf" srcId="{A5A7183F-1EB3-4C53-BC84-81B0C60A5732}" destId="{2D54DA51-B715-4509-9D71-3D3AEF043756}" srcOrd="0" destOrd="0" presId="urn:microsoft.com/office/officeart/2011/layout/CircleProcess#3"/>
    <dgm:cxn modelId="{01C1B939-A559-49C1-BBA3-4C38C48B7E3E}" type="presParOf" srcId="{D889AC91-8D4E-48EE-A109-1B3BA8CF5842}" destId="{5F1FCDE1-0877-44C2-B813-DE18B875F0A9}" srcOrd="11" destOrd="0" presId="urn:microsoft.com/office/officeart/2011/layout/CircleProcess#3"/>
    <dgm:cxn modelId="{E66D37EB-1956-4131-B744-F5A266160E6E}" type="presParOf" srcId="{D889AC91-8D4E-48EE-A109-1B3BA8CF5842}" destId="{3C8659DF-984D-4CD1-8131-6CD48837A8C5}" srcOrd="12" destOrd="0" presId="urn:microsoft.com/office/officeart/2011/layout/CircleProcess#3"/>
    <dgm:cxn modelId="{A4917E6A-1F62-499A-B8B7-04EABA79C241}" type="presParOf" srcId="{3C8659DF-984D-4CD1-8131-6CD48837A8C5}" destId="{0398CC9E-DB5B-42A5-80F0-5A71D560ABC2}" srcOrd="0" destOrd="0" presId="urn:microsoft.com/office/officeart/2011/layout/CircleProcess#3"/>
    <dgm:cxn modelId="{478BBE72-1FED-4EB9-944D-D877A7A7A3F9}" type="presParOf" srcId="{D889AC91-8D4E-48EE-A109-1B3BA8CF5842}" destId="{25F3483B-502D-400A-894E-5157B1D74427}" srcOrd="13" destOrd="0" presId="urn:microsoft.com/office/officeart/2011/layout/CircleProcess#3"/>
    <dgm:cxn modelId="{06D98EDF-4039-42D4-9459-D4A9B40EA29C}" type="presParOf" srcId="{25F3483B-502D-400A-894E-5157B1D74427}" destId="{56B0CBC2-20BD-4FF3-828A-373BCFB24D46}" srcOrd="0" destOrd="0" presId="urn:microsoft.com/office/officeart/2011/layout/CircleProcess#3"/>
    <dgm:cxn modelId="{4A7EADDE-FE21-4CA1-A0E2-2A1955A91865}" type="presParOf" srcId="{D889AC91-8D4E-48EE-A109-1B3BA8CF5842}" destId="{A8002267-58E5-45F1-94A3-F084EF0974EF}" srcOrd="14" destOrd="0" presId="urn:microsoft.com/office/officeart/2011/layout/CircleProcess#3"/>
    <dgm:cxn modelId="{5A2631FC-F5B4-4543-83F7-9CF885974679}" type="presParOf" srcId="{D889AC91-8D4E-48EE-A109-1B3BA8CF5842}" destId="{87E1C060-D27D-4C38-B3C8-B3B0948FB0B4}" srcOrd="15" destOrd="0" presId="urn:microsoft.com/office/officeart/2011/layout/CircleProcess#3"/>
    <dgm:cxn modelId="{511F4A43-00E8-460B-A2C8-23779C2968A4}" type="presParOf" srcId="{87E1C060-D27D-4C38-B3C8-B3B0948FB0B4}" destId="{12880019-4332-44F6-BA9D-A953FA4C263E}" srcOrd="0" destOrd="0" presId="urn:microsoft.com/office/officeart/2011/layout/CircleProcess#3"/>
    <dgm:cxn modelId="{438CA37C-6A14-4EA6-BD4C-8415C08649A2}" type="presParOf" srcId="{D889AC91-8D4E-48EE-A109-1B3BA8CF5842}" destId="{B136AF31-27F8-4899-A3CB-24190285757B}" srcOrd="16" destOrd="0" presId="urn:microsoft.com/office/officeart/2011/layout/CircleProcess#3"/>
    <dgm:cxn modelId="{22949FF1-D45D-41AC-B4A5-2EF013F988F7}" type="presParOf" srcId="{B136AF31-27F8-4899-A3CB-24190285757B}" destId="{769AB496-3660-475E-91E4-EE628E821396}" srcOrd="0" destOrd="0" presId="urn:microsoft.com/office/officeart/2011/layout/CircleProcess#3"/>
    <dgm:cxn modelId="{5262B46B-08A8-49AA-AC20-3FDE3CD8BD3A}" type="presParOf" srcId="{D889AC91-8D4E-48EE-A109-1B3BA8CF5842}" destId="{98A2B470-158B-46B2-9790-C13158726F26}" srcOrd="17" destOrd="0" presId="urn:microsoft.com/office/officeart/2011/layout/CircleProcess#3"/>
    <dgm:cxn modelId="{5D2E4003-7147-46A4-B48C-1179DB7E15F3}" type="presParOf" srcId="{D889AC91-8D4E-48EE-A109-1B3BA8CF5842}" destId="{74B77803-A904-4AB3-8894-0BEB87B4CA25}" srcOrd="18" destOrd="0" presId="urn:microsoft.com/office/officeart/2011/layout/CircleProcess#3"/>
    <dgm:cxn modelId="{101F4FBC-0865-4551-93F1-E6D8AAF1FAE1}" type="presParOf" srcId="{74B77803-A904-4AB3-8894-0BEB87B4CA25}" destId="{B8EE9613-1FBD-4D98-BAEF-FCFE23D331F1}" srcOrd="0" destOrd="0" presId="urn:microsoft.com/office/officeart/2011/layout/CircleProcess#3"/>
    <dgm:cxn modelId="{73855052-319C-4274-9378-1C201877A733}" type="presParOf" srcId="{D889AC91-8D4E-48EE-A109-1B3BA8CF5842}" destId="{95915D4F-FA5C-4115-8694-90D34E93B399}" srcOrd="19" destOrd="0" presId="urn:microsoft.com/office/officeart/2011/layout/CircleProcess#3"/>
    <dgm:cxn modelId="{05F8EAB5-FBC5-41F5-B871-EEAB4A68DE44}" type="presParOf" srcId="{95915D4F-FA5C-4115-8694-90D34E93B399}" destId="{EC608C9E-A05C-4E5F-9D14-8C3D4C8BE06D}" srcOrd="0" destOrd="0" presId="urn:microsoft.com/office/officeart/2011/layout/CircleProcess#3"/>
    <dgm:cxn modelId="{D948FFAF-ADDD-4D76-831D-1342F3B74EFC}" type="presParOf" srcId="{D889AC91-8D4E-48EE-A109-1B3BA8CF5842}" destId="{C0E60830-5913-473D-BAB1-2DC095F7C822}" srcOrd="20" destOrd="0" presId="urn:microsoft.com/office/officeart/2011/layout/CircleProcess#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A3D9973-11B0-467B-BC26-91629557DDA2}" type="doc">
      <dgm:prSet loTypeId="urn:diagrams.loki3.com/TabbedArc+Icon" loCatId="relationship" qsTypeId="urn:microsoft.com/office/officeart/2005/8/quickstyle/simple1#6" qsCatId="simple" csTypeId="urn:microsoft.com/office/officeart/2005/8/colors/accent1_2#6" csCatId="accent1" phldr="1"/>
      <dgm:spPr/>
      <dgm:t>
        <a:bodyPr/>
        <a:lstStyle/>
        <a:p>
          <a:endParaRPr lang="zh-CN" altLang="en-US"/>
        </a:p>
      </dgm:t>
    </dgm:pt>
    <dgm:pt modelId="{9F9D0F78-EB6B-4C8F-80C1-7CE4565C7087}">
      <dgm:prSet phldrT="[文本]"/>
      <dgm:spPr>
        <a:solidFill>
          <a:srgbClr val="00314F"/>
        </a:solidFill>
        <a:ln w="38100">
          <a:solidFill>
            <a:srgbClr val="71969F"/>
          </a:solidFill>
        </a:ln>
      </dgm:spPr>
      <dgm:t>
        <a:bodyPr/>
        <a:lstStyle/>
        <a:p>
          <a:r>
            <a:rPr lang="zh-CN" altLang="en-US" dirty="0" smtClean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组织</a:t>
          </a:r>
          <a:endParaRPr lang="en-US" altLang="zh-CN" dirty="0" smtClean="0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r>
            <a:rPr lang="zh-CN" altLang="en-US" dirty="0" smtClean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结构图</a:t>
          </a:r>
          <a:endParaRPr lang="zh-CN" altLang="en-US" dirty="0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EFA37A71-B0C3-466A-B794-6F72D8E7D0D8}" type="parTrans" cxnId="{8ADF5124-5F8E-41E3-9C40-4E1F02B8D236}">
      <dgm:prSet/>
      <dgm:spPr/>
      <dgm:t>
        <a:bodyPr/>
        <a:lstStyle/>
        <a:p>
          <a:endParaRPr lang="zh-CN" altLang="en-US">
            <a:solidFill>
              <a:srgbClr val="FEFEFE"/>
            </a:solidFill>
          </a:endParaRPr>
        </a:p>
      </dgm:t>
    </dgm:pt>
    <dgm:pt modelId="{ABE1D83F-C6E5-4D14-851D-3EA076BF0EA6}" type="sibTrans" cxnId="{8ADF5124-5F8E-41E3-9C40-4E1F02B8D236}">
      <dgm:prSet/>
      <dgm:spPr/>
      <dgm:t>
        <a:bodyPr/>
        <a:lstStyle/>
        <a:p>
          <a:endParaRPr lang="zh-CN" altLang="en-US">
            <a:solidFill>
              <a:srgbClr val="FEFEFE"/>
            </a:solidFill>
          </a:endParaRPr>
        </a:p>
      </dgm:t>
    </dgm:pt>
    <dgm:pt modelId="{A61FFC4E-83E2-44C5-AB9E-F7BC7519163B}">
      <dgm:prSet phldrT="[文本]"/>
      <dgm:spPr>
        <a:solidFill>
          <a:srgbClr val="00314F"/>
        </a:solidFill>
        <a:ln w="38100">
          <a:solidFill>
            <a:srgbClr val="71969F"/>
          </a:solidFill>
        </a:ln>
      </dgm:spPr>
      <dgm:t>
        <a:bodyPr/>
        <a:lstStyle/>
        <a:p>
          <a:r>
            <a:rPr lang="zh-CN" altLang="en-US" dirty="0" smtClean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职能</a:t>
          </a:r>
          <a:endParaRPr lang="en-US" altLang="zh-CN" dirty="0" smtClean="0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r>
            <a:rPr lang="zh-CN" altLang="en-US" dirty="0" smtClean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分解表</a:t>
          </a:r>
          <a:endParaRPr lang="zh-CN" altLang="en-US" dirty="0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0BF221F1-19B9-4D37-ADE1-FCE01716685C}" type="parTrans" cxnId="{3DB2959D-F422-4DFB-9C6F-983513EB7ED3}">
      <dgm:prSet/>
      <dgm:spPr/>
      <dgm:t>
        <a:bodyPr/>
        <a:lstStyle/>
        <a:p>
          <a:endParaRPr lang="zh-CN" altLang="en-US">
            <a:solidFill>
              <a:srgbClr val="FEFEFE"/>
            </a:solidFill>
          </a:endParaRPr>
        </a:p>
      </dgm:t>
    </dgm:pt>
    <dgm:pt modelId="{A7EBF27A-7F8F-421A-A76B-E38E2FD3C596}" type="sibTrans" cxnId="{3DB2959D-F422-4DFB-9C6F-983513EB7ED3}">
      <dgm:prSet/>
      <dgm:spPr/>
      <dgm:t>
        <a:bodyPr/>
        <a:lstStyle/>
        <a:p>
          <a:endParaRPr lang="zh-CN" altLang="en-US">
            <a:solidFill>
              <a:srgbClr val="FEFEFE"/>
            </a:solidFill>
          </a:endParaRPr>
        </a:p>
      </dgm:t>
    </dgm:pt>
    <dgm:pt modelId="{0C503FA1-11FA-4DA4-B44E-249225C12F8C}">
      <dgm:prSet phldrT="[文本]"/>
      <dgm:spPr>
        <a:solidFill>
          <a:srgbClr val="00314F"/>
        </a:solidFill>
        <a:ln w="38100">
          <a:solidFill>
            <a:srgbClr val="71969F"/>
          </a:solidFill>
        </a:ln>
      </dgm:spPr>
      <dgm:t>
        <a:bodyPr/>
        <a:lstStyle/>
        <a:p>
          <a:r>
            <a:rPr lang="zh-CN" altLang="en-US" dirty="0" smtClean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职位</a:t>
          </a:r>
          <a:endParaRPr lang="en-US" altLang="zh-CN" dirty="0" smtClean="0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r>
            <a:rPr lang="zh-CN" altLang="en-US" dirty="0" smtClean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分解表</a:t>
          </a:r>
          <a:endParaRPr lang="zh-CN" altLang="en-US" dirty="0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DF562841-A3DF-401F-B3EE-84183DA7995C}" type="parTrans" cxnId="{2264E1EE-7CA9-45F7-BED2-D204C4C95C46}">
      <dgm:prSet/>
      <dgm:spPr/>
      <dgm:t>
        <a:bodyPr/>
        <a:lstStyle/>
        <a:p>
          <a:endParaRPr lang="zh-CN" altLang="en-US">
            <a:solidFill>
              <a:srgbClr val="FEFEFE"/>
            </a:solidFill>
          </a:endParaRPr>
        </a:p>
      </dgm:t>
    </dgm:pt>
    <dgm:pt modelId="{8F8EA856-148B-4A23-B24E-AADFFD4D5ECD}" type="sibTrans" cxnId="{2264E1EE-7CA9-45F7-BED2-D204C4C95C46}">
      <dgm:prSet/>
      <dgm:spPr/>
      <dgm:t>
        <a:bodyPr/>
        <a:lstStyle/>
        <a:p>
          <a:endParaRPr lang="zh-CN" altLang="en-US">
            <a:solidFill>
              <a:srgbClr val="FEFEFE"/>
            </a:solidFill>
          </a:endParaRPr>
        </a:p>
      </dgm:t>
    </dgm:pt>
    <dgm:pt modelId="{35FB92B4-04BF-4841-8A79-83F8D9E1BE2F}">
      <dgm:prSet phldrT="[文本]"/>
      <dgm:spPr>
        <a:solidFill>
          <a:srgbClr val="00314F"/>
        </a:solidFill>
        <a:ln w="38100">
          <a:solidFill>
            <a:srgbClr val="71969F"/>
          </a:solidFill>
        </a:ln>
      </dgm:spPr>
      <dgm:t>
        <a:bodyPr/>
        <a:lstStyle/>
        <a:p>
          <a:r>
            <a:rPr lang="zh-CN" altLang="en-US" dirty="0" smtClean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主导业务</a:t>
          </a:r>
          <a:endParaRPr lang="en-US" altLang="zh-CN" dirty="0" smtClean="0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r>
            <a:rPr lang="zh-CN" altLang="en-US" dirty="0" smtClean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流程图</a:t>
          </a:r>
          <a:endParaRPr lang="zh-CN" altLang="en-US" dirty="0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66986F72-5E2C-4A5B-9D13-24D3C07F76BD}" type="parTrans" cxnId="{6B54BD57-496F-42F8-A352-2A562AF48804}">
      <dgm:prSet/>
      <dgm:spPr/>
      <dgm:t>
        <a:bodyPr/>
        <a:lstStyle/>
        <a:p>
          <a:endParaRPr lang="zh-CN" altLang="en-US">
            <a:solidFill>
              <a:srgbClr val="FEFEFE"/>
            </a:solidFill>
          </a:endParaRPr>
        </a:p>
      </dgm:t>
    </dgm:pt>
    <dgm:pt modelId="{AD766B2B-51E8-472E-B223-7199E2B52904}" type="sibTrans" cxnId="{6B54BD57-496F-42F8-A352-2A562AF48804}">
      <dgm:prSet/>
      <dgm:spPr/>
      <dgm:t>
        <a:bodyPr/>
        <a:lstStyle/>
        <a:p>
          <a:endParaRPr lang="zh-CN" altLang="en-US">
            <a:solidFill>
              <a:srgbClr val="FEFEFE"/>
            </a:solidFill>
          </a:endParaRPr>
        </a:p>
      </dgm:t>
    </dgm:pt>
    <dgm:pt modelId="{14296B89-200E-4A08-9CAC-0F0B7F0BEE7F}">
      <dgm:prSet phldrT="[文本]"/>
      <dgm:spPr>
        <a:solidFill>
          <a:srgbClr val="00314F"/>
        </a:solidFill>
        <a:ln w="38100">
          <a:solidFill>
            <a:srgbClr val="71969F"/>
          </a:solidFill>
        </a:ln>
      </dgm:spPr>
      <dgm:t>
        <a:bodyPr/>
        <a:lstStyle/>
        <a:p>
          <a:r>
            <a:rPr lang="zh-CN" altLang="en-US" dirty="0" smtClean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重要管理</a:t>
          </a:r>
          <a:endParaRPr lang="en-US" altLang="zh-CN" dirty="0" smtClean="0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r>
            <a:rPr lang="zh-CN" altLang="en-US" dirty="0" smtClean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原则</a:t>
          </a:r>
          <a:endParaRPr lang="zh-CN" altLang="en-US" dirty="0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4992BDF7-D4AE-4233-9FD3-ED942F434709}" type="parTrans" cxnId="{7DE5E346-1375-46C8-9619-AA6D1026D062}">
      <dgm:prSet/>
      <dgm:spPr/>
      <dgm:t>
        <a:bodyPr/>
        <a:lstStyle/>
        <a:p>
          <a:endParaRPr lang="zh-CN" altLang="en-US">
            <a:solidFill>
              <a:srgbClr val="FEFEFE"/>
            </a:solidFill>
          </a:endParaRPr>
        </a:p>
      </dgm:t>
    </dgm:pt>
    <dgm:pt modelId="{8129265A-31D0-41C0-AC30-7DA0FE5840F8}" type="sibTrans" cxnId="{7DE5E346-1375-46C8-9619-AA6D1026D062}">
      <dgm:prSet/>
      <dgm:spPr/>
      <dgm:t>
        <a:bodyPr/>
        <a:lstStyle/>
        <a:p>
          <a:endParaRPr lang="zh-CN" altLang="en-US">
            <a:solidFill>
              <a:srgbClr val="FEFEFE"/>
            </a:solidFill>
          </a:endParaRPr>
        </a:p>
      </dgm:t>
    </dgm:pt>
    <dgm:pt modelId="{C965CB42-AE04-45C7-9464-2E13AC7BEFFC}" type="pres">
      <dgm:prSet presAssocID="{1A3D9973-11B0-467B-BC26-91629557DDA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EB4FFAF9-E455-4908-9928-8DEFA78DDD16}" type="pres">
      <dgm:prSet presAssocID="{9F9D0F78-EB6B-4C8F-80C1-7CE4565C7087}" presName="twoplus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57A8A4E-1F59-4CCD-810A-B119DA81EA02}" type="pres">
      <dgm:prSet presAssocID="{A61FFC4E-83E2-44C5-AB9E-F7BC7519163B}" presName="twoplus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680820F-FFF2-4C00-8B9C-8F59DFFDE912}" type="pres">
      <dgm:prSet presAssocID="{0C503FA1-11FA-4DA4-B44E-249225C12F8C}" presName="twoplus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3BDF391-59CB-4B6B-A1FF-EB53166BDABE}" type="pres">
      <dgm:prSet presAssocID="{35FB92B4-04BF-4841-8A79-83F8D9E1BE2F}" presName="twoplus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6CF0FE4-E50B-47A9-BA7E-D30F40771F3F}" type="pres">
      <dgm:prSet presAssocID="{14296B89-200E-4A08-9CAC-0F0B7F0BEE7F}" presName="twoplus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2264E1EE-7CA9-45F7-BED2-D204C4C95C46}" srcId="{1A3D9973-11B0-467B-BC26-91629557DDA2}" destId="{0C503FA1-11FA-4DA4-B44E-249225C12F8C}" srcOrd="2" destOrd="0" parTransId="{DF562841-A3DF-401F-B3EE-84183DA7995C}" sibTransId="{8F8EA856-148B-4A23-B24E-AADFFD4D5ECD}"/>
    <dgm:cxn modelId="{A4EA809A-8891-4DF8-A3FA-1BDC2963ACED}" type="presOf" srcId="{1A3D9973-11B0-467B-BC26-91629557DDA2}" destId="{C965CB42-AE04-45C7-9464-2E13AC7BEFFC}" srcOrd="0" destOrd="0" presId="urn:diagrams.loki3.com/TabbedArc+Icon"/>
    <dgm:cxn modelId="{3DB2959D-F422-4DFB-9C6F-983513EB7ED3}" srcId="{1A3D9973-11B0-467B-BC26-91629557DDA2}" destId="{A61FFC4E-83E2-44C5-AB9E-F7BC7519163B}" srcOrd="1" destOrd="0" parTransId="{0BF221F1-19B9-4D37-ADE1-FCE01716685C}" sibTransId="{A7EBF27A-7F8F-421A-A76B-E38E2FD3C596}"/>
    <dgm:cxn modelId="{5F188160-11C0-449C-8DA1-7444F2EF2F42}" type="presOf" srcId="{0C503FA1-11FA-4DA4-B44E-249225C12F8C}" destId="{3680820F-FFF2-4C00-8B9C-8F59DFFDE912}" srcOrd="0" destOrd="0" presId="urn:diagrams.loki3.com/TabbedArc+Icon"/>
    <dgm:cxn modelId="{F29CEA9C-DFBA-423E-95B2-9BE490886354}" type="presOf" srcId="{14296B89-200E-4A08-9CAC-0F0B7F0BEE7F}" destId="{06CF0FE4-E50B-47A9-BA7E-D30F40771F3F}" srcOrd="0" destOrd="0" presId="urn:diagrams.loki3.com/TabbedArc+Icon"/>
    <dgm:cxn modelId="{6B54BD57-496F-42F8-A352-2A562AF48804}" srcId="{1A3D9973-11B0-467B-BC26-91629557DDA2}" destId="{35FB92B4-04BF-4841-8A79-83F8D9E1BE2F}" srcOrd="3" destOrd="0" parTransId="{66986F72-5E2C-4A5B-9D13-24D3C07F76BD}" sibTransId="{AD766B2B-51E8-472E-B223-7199E2B52904}"/>
    <dgm:cxn modelId="{92DDEF4D-AA65-472B-A83B-6D9750B231D9}" type="presOf" srcId="{9F9D0F78-EB6B-4C8F-80C1-7CE4565C7087}" destId="{EB4FFAF9-E455-4908-9928-8DEFA78DDD16}" srcOrd="0" destOrd="0" presId="urn:diagrams.loki3.com/TabbedArc+Icon"/>
    <dgm:cxn modelId="{C48DA62D-B6A8-485F-B329-F484D1D3D56E}" type="presOf" srcId="{35FB92B4-04BF-4841-8A79-83F8D9E1BE2F}" destId="{B3BDF391-59CB-4B6B-A1FF-EB53166BDABE}" srcOrd="0" destOrd="0" presId="urn:diagrams.loki3.com/TabbedArc+Icon"/>
    <dgm:cxn modelId="{8ADF5124-5F8E-41E3-9C40-4E1F02B8D236}" srcId="{1A3D9973-11B0-467B-BC26-91629557DDA2}" destId="{9F9D0F78-EB6B-4C8F-80C1-7CE4565C7087}" srcOrd="0" destOrd="0" parTransId="{EFA37A71-B0C3-466A-B794-6F72D8E7D0D8}" sibTransId="{ABE1D83F-C6E5-4D14-851D-3EA076BF0EA6}"/>
    <dgm:cxn modelId="{B5FC3416-C26E-4EA1-A208-9A31F198B29B}" type="presOf" srcId="{A61FFC4E-83E2-44C5-AB9E-F7BC7519163B}" destId="{C57A8A4E-1F59-4CCD-810A-B119DA81EA02}" srcOrd="0" destOrd="0" presId="urn:diagrams.loki3.com/TabbedArc+Icon"/>
    <dgm:cxn modelId="{7DE5E346-1375-46C8-9619-AA6D1026D062}" srcId="{1A3D9973-11B0-467B-BC26-91629557DDA2}" destId="{14296B89-200E-4A08-9CAC-0F0B7F0BEE7F}" srcOrd="4" destOrd="0" parTransId="{4992BDF7-D4AE-4233-9FD3-ED942F434709}" sibTransId="{8129265A-31D0-41C0-AC30-7DA0FE5840F8}"/>
    <dgm:cxn modelId="{FEADAEB8-D6C2-40A7-BAAD-4ADC6CB0F57A}" type="presParOf" srcId="{C965CB42-AE04-45C7-9464-2E13AC7BEFFC}" destId="{EB4FFAF9-E455-4908-9928-8DEFA78DDD16}" srcOrd="0" destOrd="0" presId="urn:diagrams.loki3.com/TabbedArc+Icon"/>
    <dgm:cxn modelId="{BB1B70D3-B6E6-4B02-89AE-15AC7AD90D7B}" type="presParOf" srcId="{C965CB42-AE04-45C7-9464-2E13AC7BEFFC}" destId="{C57A8A4E-1F59-4CCD-810A-B119DA81EA02}" srcOrd="1" destOrd="0" presId="urn:diagrams.loki3.com/TabbedArc+Icon"/>
    <dgm:cxn modelId="{0DE1B6D9-A026-4ACA-821B-045D4FB24612}" type="presParOf" srcId="{C965CB42-AE04-45C7-9464-2E13AC7BEFFC}" destId="{3680820F-FFF2-4C00-8B9C-8F59DFFDE912}" srcOrd="2" destOrd="0" presId="urn:diagrams.loki3.com/TabbedArc+Icon"/>
    <dgm:cxn modelId="{0B741DED-226B-493E-831C-B99FE411B867}" type="presParOf" srcId="{C965CB42-AE04-45C7-9464-2E13AC7BEFFC}" destId="{B3BDF391-59CB-4B6B-A1FF-EB53166BDABE}" srcOrd="3" destOrd="0" presId="urn:diagrams.loki3.com/TabbedArc+Icon"/>
    <dgm:cxn modelId="{0E4020A0-720C-4986-968C-ABA382E367AA}" type="presParOf" srcId="{C965CB42-AE04-45C7-9464-2E13AC7BEFFC}" destId="{06CF0FE4-E50B-47A9-BA7E-D30F40771F3F}" srcOrd="4" destOrd="0" presId="urn:diagrams.loki3.com/TabbedArc+Icon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EABD1157-3891-4ED2-BBCD-AEC49E6F956E}" type="doc">
      <dgm:prSet loTypeId="urn:microsoft.com/office/officeart/2005/8/layout/radial1#1" loCatId="cycle" qsTypeId="urn:microsoft.com/office/officeart/2005/8/quickstyle/simple4#1" qsCatId="simple" csTypeId="urn:microsoft.com/office/officeart/2005/8/colors/accent1_2#7" csCatId="accent1" phldr="1"/>
      <dgm:spPr/>
      <dgm:t>
        <a:bodyPr/>
        <a:lstStyle/>
        <a:p>
          <a:endParaRPr lang="zh-CN" altLang="en-US"/>
        </a:p>
      </dgm:t>
    </dgm:pt>
    <dgm:pt modelId="{441FB8FA-784E-4A65-8F41-E29918727E8D}">
      <dgm:prSet phldrT="[文本]"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>
        <a:solidFill>
          <a:srgbClr val="BA161E"/>
        </a:solidFill>
      </dgm:spPr>
      <dgm:t>
        <a:bodyPr/>
        <a:lstStyle/>
        <a:p>
          <a:r>
            <a:rPr lang="zh-CN" altLang="en-US" sz="15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经理</a:t>
          </a:r>
          <a:endParaRPr lang="en-US" altLang="zh-CN" sz="1500" dirty="0" smtClean="0"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r>
            <a:rPr lang="zh-CN" altLang="en-US" sz="15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小组</a:t>
          </a:r>
          <a:endParaRPr lang="zh-CN" altLang="en-US" sz="15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16F0FA26-D178-4D6F-8C9E-EC32E2520D7D}" type="parTrans" cxnId="{CC45B03D-17C6-45CE-91FC-3E685AC46603}">
      <dgm:prSet/>
      <dgm:spPr/>
      <dgm:t>
        <a:bodyPr/>
        <a:lstStyle/>
        <a:p>
          <a:endParaRPr lang="zh-CN" altLang="en-US" sz="15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E5B689D1-43EE-473F-A90C-B43ABA54419B}" type="sibTrans" cxnId="{CC45B03D-17C6-45CE-91FC-3E685AC46603}">
      <dgm:prSet/>
      <dgm:spPr/>
      <dgm:t>
        <a:bodyPr/>
        <a:lstStyle/>
        <a:p>
          <a:endParaRPr lang="zh-CN" altLang="en-US" sz="15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8A1D5847-77F2-4ACD-8AF8-899CAE5579FB}">
      <dgm:prSet phldrT="[文本]"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solidFill>
          <a:srgbClr val="5A7C84"/>
        </a:solidFill>
      </dgm:spPr>
      <dgm:t>
        <a:bodyPr/>
        <a:lstStyle/>
        <a:p>
          <a:r>
            <a:rPr lang="zh-CN" altLang="en-US" sz="15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研发</a:t>
          </a:r>
          <a:endParaRPr lang="en-US" altLang="zh-CN" sz="1500" dirty="0" smtClean="0"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r>
            <a:rPr lang="zh-CN" altLang="en-US" sz="15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机构</a:t>
          </a:r>
          <a:endParaRPr lang="zh-CN" altLang="en-US" sz="15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C2A2925C-40FB-4BC7-9E5E-BAD50833CF33}" type="parTrans" cxnId="{E508218F-FAE8-4E82-9B07-9ADBE799A244}">
      <dgm:prSet custT="1"/>
      <dgm:spPr/>
      <dgm:t>
        <a:bodyPr/>
        <a:lstStyle/>
        <a:p>
          <a:endParaRPr lang="zh-CN" altLang="en-US" sz="15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3C7DE7D8-F027-4533-8708-E199097001DD}" type="sibTrans" cxnId="{E508218F-FAE8-4E82-9B07-9ADBE799A244}">
      <dgm:prSet/>
      <dgm:spPr/>
      <dgm:t>
        <a:bodyPr/>
        <a:lstStyle/>
        <a:p>
          <a:endParaRPr lang="zh-CN" altLang="en-US" sz="15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C71EF975-7EC5-4E6E-BA60-1A560E207300}">
      <dgm:prSet phldrT="[文本]" custT="1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solidFill>
          <a:srgbClr val="172C3D"/>
        </a:solidFill>
        <a:ln>
          <a:solidFill>
            <a:srgbClr val="00314F"/>
          </a:solidFill>
        </a:ln>
      </dgm:spPr>
      <dgm:t>
        <a:bodyPr/>
        <a:lstStyle/>
        <a:p>
          <a:r>
            <a:rPr lang="zh-CN" altLang="en-US" sz="1500" dirty="0">
              <a:latin typeface="微软雅黑" panose="020B0503020204020204" pitchFamily="34" charset="-122"/>
              <a:ea typeface="微软雅黑" panose="020B0503020204020204" pitchFamily="34" charset="-122"/>
            </a:rPr>
            <a:t>管理咨询公司</a:t>
          </a:r>
        </a:p>
      </dgm:t>
    </dgm:pt>
    <dgm:pt modelId="{86BA5D02-B8A5-46A6-9046-7E3E9ED4BAA1}" type="parTrans" cxnId="{11C14B5C-FE87-409D-86AF-D0F2EA259B33}">
      <dgm:prSet custT="1"/>
      <dgm:spPr/>
      <dgm:t>
        <a:bodyPr/>
        <a:lstStyle/>
        <a:p>
          <a:endParaRPr lang="zh-CN" altLang="en-US" sz="15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3F83CE86-4CE9-45C2-B8D4-AC548C00F67D}" type="sibTrans" cxnId="{11C14B5C-FE87-409D-86AF-D0F2EA259B33}">
      <dgm:prSet/>
      <dgm:spPr/>
      <dgm:t>
        <a:bodyPr/>
        <a:lstStyle/>
        <a:p>
          <a:endParaRPr lang="zh-CN" altLang="en-US" sz="15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BE18C0FE-E5F2-4F36-9111-8A6779BE5CEA}">
      <dgm:prSet phldrT="[文本]" custT="1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>
        <a:solidFill>
          <a:srgbClr val="985054"/>
        </a:solidFill>
      </dgm:spPr>
      <dgm:t>
        <a:bodyPr/>
        <a:lstStyle/>
        <a:p>
          <a:r>
            <a:rPr lang="zh-CN" altLang="en-US" sz="1500" dirty="0">
              <a:latin typeface="微软雅黑" panose="020B0503020204020204" pitchFamily="34" charset="-122"/>
              <a:ea typeface="微软雅黑" panose="020B0503020204020204" pitchFamily="34" charset="-122"/>
            </a:rPr>
            <a:t>销售代理商</a:t>
          </a:r>
        </a:p>
      </dgm:t>
    </dgm:pt>
    <dgm:pt modelId="{F8EE7901-71F9-4B4C-A139-3965456CC533}" type="parTrans" cxnId="{203DAA74-4AE3-4F2D-9BE4-E2259033A467}">
      <dgm:prSet custT="1"/>
      <dgm:spPr/>
      <dgm:t>
        <a:bodyPr/>
        <a:lstStyle/>
        <a:p>
          <a:endParaRPr lang="zh-CN" altLang="en-US" sz="15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177A0FE6-D21C-4CD0-9923-D82E95BECC87}" type="sibTrans" cxnId="{203DAA74-4AE3-4F2D-9BE4-E2259033A467}">
      <dgm:prSet/>
      <dgm:spPr/>
      <dgm:t>
        <a:bodyPr/>
        <a:lstStyle/>
        <a:p>
          <a:endParaRPr lang="zh-CN" altLang="en-US" sz="15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AEDD0E3F-5F02-4FDF-9990-2D3C534420DA}">
      <dgm:prSet phldrT="[文本]" custT="1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>
        <a:solidFill>
          <a:srgbClr val="264863"/>
        </a:solidFill>
      </dgm:spPr>
      <dgm:t>
        <a:bodyPr/>
        <a:lstStyle/>
        <a:p>
          <a:r>
            <a:rPr lang="zh-CN" altLang="en-US" sz="15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广告</a:t>
          </a:r>
          <a:endParaRPr lang="en-US" altLang="zh-CN" sz="1500" dirty="0" smtClean="0"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r>
            <a:rPr lang="zh-CN" altLang="en-US" sz="15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公司</a:t>
          </a:r>
          <a:endParaRPr lang="zh-CN" altLang="en-US" sz="15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15599A30-FE52-4C0F-A9AE-9D87711320BF}" type="parTrans" cxnId="{D4505B2A-E0E7-4FF5-B6AA-BF41AEB499DF}">
      <dgm:prSet custT="1"/>
      <dgm:spPr/>
      <dgm:t>
        <a:bodyPr/>
        <a:lstStyle/>
        <a:p>
          <a:endParaRPr lang="zh-CN" altLang="en-US" sz="15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D4B08CB0-DC42-4860-8EAD-3E43844D3323}" type="sibTrans" cxnId="{D4505B2A-E0E7-4FF5-B6AA-BF41AEB499DF}">
      <dgm:prSet/>
      <dgm:spPr/>
      <dgm:t>
        <a:bodyPr/>
        <a:lstStyle/>
        <a:p>
          <a:endParaRPr lang="zh-CN" altLang="en-US" sz="15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E7260022-F59D-4B31-BDF5-F156E3EC6F46}">
      <dgm:prSet phldrT="[文本]" custT="1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solidFill>
          <a:srgbClr val="D96830"/>
        </a:solidFill>
      </dgm:spPr>
      <dgm:t>
        <a:bodyPr/>
        <a:lstStyle/>
        <a:p>
          <a:r>
            <a:rPr lang="zh-CN" altLang="en-US" sz="1500" dirty="0">
              <a:latin typeface="微软雅黑" panose="020B0503020204020204" pitchFamily="34" charset="-122"/>
              <a:ea typeface="微软雅黑" panose="020B0503020204020204" pitchFamily="34" charset="-122"/>
            </a:rPr>
            <a:t>物流服务公司</a:t>
          </a:r>
        </a:p>
      </dgm:t>
    </dgm:pt>
    <dgm:pt modelId="{80E7FCFA-0DDB-4427-9BA3-B914F4C97B63}" type="parTrans" cxnId="{44F008E4-C9AC-4B0F-9431-CB2EEDCFEE77}">
      <dgm:prSet custT="1"/>
      <dgm:spPr/>
      <dgm:t>
        <a:bodyPr/>
        <a:lstStyle/>
        <a:p>
          <a:endParaRPr lang="zh-CN" altLang="en-US" sz="15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BBF4DFD5-0203-42AE-9455-A6338DCC3960}" type="sibTrans" cxnId="{44F008E4-C9AC-4B0F-9431-CB2EEDCFEE77}">
      <dgm:prSet/>
      <dgm:spPr/>
      <dgm:t>
        <a:bodyPr/>
        <a:lstStyle/>
        <a:p>
          <a:endParaRPr lang="zh-CN" altLang="en-US" sz="15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E7214379-2893-497F-BAAC-9FABFEA39E0C}">
      <dgm:prSet phldrT="[文本]" custT="1"/>
      <dgm:spPr>
        <a:solidFill>
          <a:srgbClr val="E6B33D"/>
        </a:solidFill>
      </dgm:spPr>
      <dgm:t>
        <a:bodyPr/>
        <a:lstStyle/>
        <a:p>
          <a:r>
            <a:rPr lang="zh-CN" altLang="en-US" sz="1500" dirty="0">
              <a:latin typeface="微软雅黑" panose="020B0503020204020204" pitchFamily="34" charset="-122"/>
              <a:ea typeface="微软雅黑" panose="020B0503020204020204" pitchFamily="34" charset="-122"/>
            </a:rPr>
            <a:t>制造商</a:t>
          </a:r>
        </a:p>
      </dgm:t>
    </dgm:pt>
    <dgm:pt modelId="{E316EAE2-58E3-4FC0-A56B-1A4A26542DEC}" type="parTrans" cxnId="{4095C709-2A87-4A46-913E-04462C7EACF1}">
      <dgm:prSet custT="1"/>
      <dgm:spPr/>
      <dgm:t>
        <a:bodyPr/>
        <a:lstStyle/>
        <a:p>
          <a:endParaRPr lang="zh-CN" altLang="en-US" sz="15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2FFAF408-EAE5-4171-91B5-18E94161BB5C}" type="sibTrans" cxnId="{4095C709-2A87-4A46-913E-04462C7EACF1}">
      <dgm:prSet/>
      <dgm:spPr/>
      <dgm:t>
        <a:bodyPr/>
        <a:lstStyle/>
        <a:p>
          <a:endParaRPr lang="zh-CN" altLang="en-US" sz="15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513BB315-5588-4350-805A-FE8CDA77EFB2}" type="pres">
      <dgm:prSet presAssocID="{EABD1157-3891-4ED2-BBCD-AEC49E6F956E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6FFCA2BA-5892-41B4-9375-2167022A7DAF}" type="pres">
      <dgm:prSet presAssocID="{441FB8FA-784E-4A65-8F41-E29918727E8D}" presName="centerShape" presStyleLbl="node0" presStyleIdx="0" presStyleCnt="1"/>
      <dgm:spPr/>
      <dgm:t>
        <a:bodyPr/>
        <a:lstStyle/>
        <a:p>
          <a:endParaRPr lang="zh-CN" altLang="en-US"/>
        </a:p>
      </dgm:t>
    </dgm:pt>
    <dgm:pt modelId="{C36DF2E4-8469-4435-8F7A-BD99E500FBB4}" type="pres">
      <dgm:prSet presAssocID="{C2A2925C-40FB-4BC7-9E5E-BAD50833CF33}" presName="Name9" presStyleLbl="parChTrans1D2" presStyleIdx="0" presStyleCnt="6"/>
      <dgm:spPr/>
      <dgm:t>
        <a:bodyPr/>
        <a:lstStyle/>
        <a:p>
          <a:endParaRPr lang="zh-CN" altLang="en-US"/>
        </a:p>
      </dgm:t>
    </dgm:pt>
    <dgm:pt modelId="{E5C7027B-693B-493C-B14E-EA9888672B8F}" type="pres">
      <dgm:prSet presAssocID="{C2A2925C-40FB-4BC7-9E5E-BAD50833CF33}" presName="connTx" presStyleLbl="parChTrans1D2" presStyleIdx="0" presStyleCnt="6"/>
      <dgm:spPr/>
      <dgm:t>
        <a:bodyPr/>
        <a:lstStyle/>
        <a:p>
          <a:endParaRPr lang="zh-CN" altLang="en-US"/>
        </a:p>
      </dgm:t>
    </dgm:pt>
    <dgm:pt modelId="{33511A2F-5A0B-4EDA-8BAB-C348C3C21A96}" type="pres">
      <dgm:prSet presAssocID="{8A1D5847-77F2-4ACD-8AF8-899CAE5579FB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EF578F7-58EF-47FD-8FD2-E323BDEA42B1}" type="pres">
      <dgm:prSet presAssocID="{86BA5D02-B8A5-46A6-9046-7E3E9ED4BAA1}" presName="Name9" presStyleLbl="parChTrans1D2" presStyleIdx="1" presStyleCnt="6"/>
      <dgm:spPr/>
      <dgm:t>
        <a:bodyPr/>
        <a:lstStyle/>
        <a:p>
          <a:endParaRPr lang="zh-CN" altLang="en-US"/>
        </a:p>
      </dgm:t>
    </dgm:pt>
    <dgm:pt modelId="{40AFA089-1CE5-4AB7-9798-5041B1DD0088}" type="pres">
      <dgm:prSet presAssocID="{86BA5D02-B8A5-46A6-9046-7E3E9ED4BAA1}" presName="connTx" presStyleLbl="parChTrans1D2" presStyleIdx="1" presStyleCnt="6"/>
      <dgm:spPr/>
      <dgm:t>
        <a:bodyPr/>
        <a:lstStyle/>
        <a:p>
          <a:endParaRPr lang="zh-CN" altLang="en-US"/>
        </a:p>
      </dgm:t>
    </dgm:pt>
    <dgm:pt modelId="{C15FC8D4-9108-41EB-A5D0-18EBD5C442F8}" type="pres">
      <dgm:prSet presAssocID="{C71EF975-7EC5-4E6E-BA60-1A560E207300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3AE0D9B-F93A-4843-9CB9-C99DC6B2C97C}" type="pres">
      <dgm:prSet presAssocID="{15599A30-FE52-4C0F-A9AE-9D87711320BF}" presName="Name9" presStyleLbl="parChTrans1D2" presStyleIdx="2" presStyleCnt="6"/>
      <dgm:spPr/>
      <dgm:t>
        <a:bodyPr/>
        <a:lstStyle/>
        <a:p>
          <a:endParaRPr lang="zh-CN" altLang="en-US"/>
        </a:p>
      </dgm:t>
    </dgm:pt>
    <dgm:pt modelId="{76B993F9-FDDB-440C-82C7-9AA602D614C0}" type="pres">
      <dgm:prSet presAssocID="{15599A30-FE52-4C0F-A9AE-9D87711320BF}" presName="connTx" presStyleLbl="parChTrans1D2" presStyleIdx="2" presStyleCnt="6"/>
      <dgm:spPr/>
      <dgm:t>
        <a:bodyPr/>
        <a:lstStyle/>
        <a:p>
          <a:endParaRPr lang="zh-CN" altLang="en-US"/>
        </a:p>
      </dgm:t>
    </dgm:pt>
    <dgm:pt modelId="{33C899F1-073B-439B-AF6D-EA3874767543}" type="pres">
      <dgm:prSet presAssocID="{AEDD0E3F-5F02-4FDF-9990-2D3C534420DA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773BCAD-85CD-4F8C-B9A8-B35E38383138}" type="pres">
      <dgm:prSet presAssocID="{F8EE7901-71F9-4B4C-A139-3965456CC533}" presName="Name9" presStyleLbl="parChTrans1D2" presStyleIdx="3" presStyleCnt="6"/>
      <dgm:spPr/>
      <dgm:t>
        <a:bodyPr/>
        <a:lstStyle/>
        <a:p>
          <a:endParaRPr lang="zh-CN" altLang="en-US"/>
        </a:p>
      </dgm:t>
    </dgm:pt>
    <dgm:pt modelId="{D15A7004-232B-46BD-BAA3-65F28F8EEEFC}" type="pres">
      <dgm:prSet presAssocID="{F8EE7901-71F9-4B4C-A139-3965456CC533}" presName="connTx" presStyleLbl="parChTrans1D2" presStyleIdx="3" presStyleCnt="6"/>
      <dgm:spPr/>
      <dgm:t>
        <a:bodyPr/>
        <a:lstStyle/>
        <a:p>
          <a:endParaRPr lang="zh-CN" altLang="en-US"/>
        </a:p>
      </dgm:t>
    </dgm:pt>
    <dgm:pt modelId="{4BD87BF1-6418-4B28-B650-3F2746B8787F}" type="pres">
      <dgm:prSet presAssocID="{BE18C0FE-E5F2-4F36-9111-8A6779BE5CEA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7F3E66B-321A-4EE0-8B88-56C1D1BC851B}" type="pres">
      <dgm:prSet presAssocID="{80E7FCFA-0DDB-4427-9BA3-B914F4C97B63}" presName="Name9" presStyleLbl="parChTrans1D2" presStyleIdx="4" presStyleCnt="6"/>
      <dgm:spPr/>
      <dgm:t>
        <a:bodyPr/>
        <a:lstStyle/>
        <a:p>
          <a:endParaRPr lang="zh-CN" altLang="en-US"/>
        </a:p>
      </dgm:t>
    </dgm:pt>
    <dgm:pt modelId="{72A99DB5-36C0-4ED0-8304-57DB70CA1D43}" type="pres">
      <dgm:prSet presAssocID="{80E7FCFA-0DDB-4427-9BA3-B914F4C97B63}" presName="connTx" presStyleLbl="parChTrans1D2" presStyleIdx="4" presStyleCnt="6"/>
      <dgm:spPr/>
      <dgm:t>
        <a:bodyPr/>
        <a:lstStyle/>
        <a:p>
          <a:endParaRPr lang="zh-CN" altLang="en-US"/>
        </a:p>
      </dgm:t>
    </dgm:pt>
    <dgm:pt modelId="{3F4C5D5A-E121-426E-96E7-C1A20E2040C8}" type="pres">
      <dgm:prSet presAssocID="{E7260022-F59D-4B31-BDF5-F156E3EC6F46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BED1CCB-2DE7-4AED-91B7-5A295399ECD3}" type="pres">
      <dgm:prSet presAssocID="{E316EAE2-58E3-4FC0-A56B-1A4A26542DEC}" presName="Name9" presStyleLbl="parChTrans1D2" presStyleIdx="5" presStyleCnt="6"/>
      <dgm:spPr/>
      <dgm:t>
        <a:bodyPr/>
        <a:lstStyle/>
        <a:p>
          <a:endParaRPr lang="zh-CN" altLang="en-US"/>
        </a:p>
      </dgm:t>
    </dgm:pt>
    <dgm:pt modelId="{0877CD63-3099-4BE8-95D7-E29E06216BF1}" type="pres">
      <dgm:prSet presAssocID="{E316EAE2-58E3-4FC0-A56B-1A4A26542DEC}" presName="connTx" presStyleLbl="parChTrans1D2" presStyleIdx="5" presStyleCnt="6"/>
      <dgm:spPr/>
      <dgm:t>
        <a:bodyPr/>
        <a:lstStyle/>
        <a:p>
          <a:endParaRPr lang="zh-CN" altLang="en-US"/>
        </a:p>
      </dgm:t>
    </dgm:pt>
    <dgm:pt modelId="{EF805631-7B54-486A-A1BC-B3F2486CB97D}" type="pres">
      <dgm:prSet presAssocID="{E7214379-2893-497F-BAAC-9FABFEA39E0C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CC45B03D-17C6-45CE-91FC-3E685AC46603}" srcId="{EABD1157-3891-4ED2-BBCD-AEC49E6F956E}" destId="{441FB8FA-784E-4A65-8F41-E29918727E8D}" srcOrd="0" destOrd="0" parTransId="{16F0FA26-D178-4D6F-8C9E-EC32E2520D7D}" sibTransId="{E5B689D1-43EE-473F-A90C-B43ABA54419B}"/>
    <dgm:cxn modelId="{20B26BB5-866E-4D83-84D3-4BE075D4860F}" type="presOf" srcId="{80E7FCFA-0DDB-4427-9BA3-B914F4C97B63}" destId="{57F3E66B-321A-4EE0-8B88-56C1D1BC851B}" srcOrd="0" destOrd="0" presId="urn:microsoft.com/office/officeart/2005/8/layout/radial1#1"/>
    <dgm:cxn modelId="{812F2868-0470-4BBB-B66B-54D079E2E715}" type="presOf" srcId="{86BA5D02-B8A5-46A6-9046-7E3E9ED4BAA1}" destId="{40AFA089-1CE5-4AB7-9798-5041B1DD0088}" srcOrd="1" destOrd="0" presId="urn:microsoft.com/office/officeart/2005/8/layout/radial1#1"/>
    <dgm:cxn modelId="{23C5470B-5DC1-481C-9A47-82752DC54BCA}" type="presOf" srcId="{441FB8FA-784E-4A65-8F41-E29918727E8D}" destId="{6FFCA2BA-5892-41B4-9375-2167022A7DAF}" srcOrd="0" destOrd="0" presId="urn:microsoft.com/office/officeart/2005/8/layout/radial1#1"/>
    <dgm:cxn modelId="{EDB851C0-AF95-4B92-8E10-9651F29C40FC}" type="presOf" srcId="{15599A30-FE52-4C0F-A9AE-9D87711320BF}" destId="{93AE0D9B-F93A-4843-9CB9-C99DC6B2C97C}" srcOrd="0" destOrd="0" presId="urn:microsoft.com/office/officeart/2005/8/layout/radial1#1"/>
    <dgm:cxn modelId="{4095C709-2A87-4A46-913E-04462C7EACF1}" srcId="{441FB8FA-784E-4A65-8F41-E29918727E8D}" destId="{E7214379-2893-497F-BAAC-9FABFEA39E0C}" srcOrd="5" destOrd="0" parTransId="{E316EAE2-58E3-4FC0-A56B-1A4A26542DEC}" sibTransId="{2FFAF408-EAE5-4171-91B5-18E94161BB5C}"/>
    <dgm:cxn modelId="{D4505B2A-E0E7-4FF5-B6AA-BF41AEB499DF}" srcId="{441FB8FA-784E-4A65-8F41-E29918727E8D}" destId="{AEDD0E3F-5F02-4FDF-9990-2D3C534420DA}" srcOrd="2" destOrd="0" parTransId="{15599A30-FE52-4C0F-A9AE-9D87711320BF}" sibTransId="{D4B08CB0-DC42-4860-8EAD-3E43844D3323}"/>
    <dgm:cxn modelId="{203DAA74-4AE3-4F2D-9BE4-E2259033A467}" srcId="{441FB8FA-784E-4A65-8F41-E29918727E8D}" destId="{BE18C0FE-E5F2-4F36-9111-8A6779BE5CEA}" srcOrd="3" destOrd="0" parTransId="{F8EE7901-71F9-4B4C-A139-3965456CC533}" sibTransId="{177A0FE6-D21C-4CD0-9923-D82E95BECC87}"/>
    <dgm:cxn modelId="{E508218F-FAE8-4E82-9B07-9ADBE799A244}" srcId="{441FB8FA-784E-4A65-8F41-E29918727E8D}" destId="{8A1D5847-77F2-4ACD-8AF8-899CAE5579FB}" srcOrd="0" destOrd="0" parTransId="{C2A2925C-40FB-4BC7-9E5E-BAD50833CF33}" sibTransId="{3C7DE7D8-F027-4533-8708-E199097001DD}"/>
    <dgm:cxn modelId="{E22FC4DE-1D4B-48DA-97B5-366F75227E97}" type="presOf" srcId="{F8EE7901-71F9-4B4C-A139-3965456CC533}" destId="{D15A7004-232B-46BD-BAA3-65F28F8EEEFC}" srcOrd="1" destOrd="0" presId="urn:microsoft.com/office/officeart/2005/8/layout/radial1#1"/>
    <dgm:cxn modelId="{37BD7ABC-3E62-4DE6-B09A-AA903944076E}" type="presOf" srcId="{86BA5D02-B8A5-46A6-9046-7E3E9ED4BAA1}" destId="{2EF578F7-58EF-47FD-8FD2-E323BDEA42B1}" srcOrd="0" destOrd="0" presId="urn:microsoft.com/office/officeart/2005/8/layout/radial1#1"/>
    <dgm:cxn modelId="{FE5ED663-A007-4780-B043-822C09A02BCB}" type="presOf" srcId="{E7260022-F59D-4B31-BDF5-F156E3EC6F46}" destId="{3F4C5D5A-E121-426E-96E7-C1A20E2040C8}" srcOrd="0" destOrd="0" presId="urn:microsoft.com/office/officeart/2005/8/layout/radial1#1"/>
    <dgm:cxn modelId="{20D2CD16-383C-4A7B-A6D8-CAD81D35E2F3}" type="presOf" srcId="{C2A2925C-40FB-4BC7-9E5E-BAD50833CF33}" destId="{E5C7027B-693B-493C-B14E-EA9888672B8F}" srcOrd="1" destOrd="0" presId="urn:microsoft.com/office/officeart/2005/8/layout/radial1#1"/>
    <dgm:cxn modelId="{759EB601-B4EA-4228-A5A4-647D099AFB0C}" type="presOf" srcId="{E7214379-2893-497F-BAAC-9FABFEA39E0C}" destId="{EF805631-7B54-486A-A1BC-B3F2486CB97D}" srcOrd="0" destOrd="0" presId="urn:microsoft.com/office/officeart/2005/8/layout/radial1#1"/>
    <dgm:cxn modelId="{1F6E4A33-2D37-4F46-B141-7B3A8C399874}" type="presOf" srcId="{EABD1157-3891-4ED2-BBCD-AEC49E6F956E}" destId="{513BB315-5588-4350-805A-FE8CDA77EFB2}" srcOrd="0" destOrd="0" presId="urn:microsoft.com/office/officeart/2005/8/layout/radial1#1"/>
    <dgm:cxn modelId="{0E98E4FE-AA72-4BE8-82A5-6879A6E96AB0}" type="presOf" srcId="{C2A2925C-40FB-4BC7-9E5E-BAD50833CF33}" destId="{C36DF2E4-8469-4435-8F7A-BD99E500FBB4}" srcOrd="0" destOrd="0" presId="urn:microsoft.com/office/officeart/2005/8/layout/radial1#1"/>
    <dgm:cxn modelId="{743EA7DA-C641-4897-B9CB-A070B08AD482}" type="presOf" srcId="{F8EE7901-71F9-4B4C-A139-3965456CC533}" destId="{5773BCAD-85CD-4F8C-B9A8-B35E38383138}" srcOrd="0" destOrd="0" presId="urn:microsoft.com/office/officeart/2005/8/layout/radial1#1"/>
    <dgm:cxn modelId="{3B2CE6A0-4C54-49B6-99D5-32125CA7E0A3}" type="presOf" srcId="{80E7FCFA-0DDB-4427-9BA3-B914F4C97B63}" destId="{72A99DB5-36C0-4ED0-8304-57DB70CA1D43}" srcOrd="1" destOrd="0" presId="urn:microsoft.com/office/officeart/2005/8/layout/radial1#1"/>
    <dgm:cxn modelId="{9F17671F-BD30-4D28-BA43-F627B1650B6B}" type="presOf" srcId="{E316EAE2-58E3-4FC0-A56B-1A4A26542DEC}" destId="{0877CD63-3099-4BE8-95D7-E29E06216BF1}" srcOrd="1" destOrd="0" presId="urn:microsoft.com/office/officeart/2005/8/layout/radial1#1"/>
    <dgm:cxn modelId="{EE9D3527-3D42-4A53-9873-1FA85EFA969E}" type="presOf" srcId="{C71EF975-7EC5-4E6E-BA60-1A560E207300}" destId="{C15FC8D4-9108-41EB-A5D0-18EBD5C442F8}" srcOrd="0" destOrd="0" presId="urn:microsoft.com/office/officeart/2005/8/layout/radial1#1"/>
    <dgm:cxn modelId="{159EDE67-A7DC-4313-A26E-0D1C77006927}" type="presOf" srcId="{BE18C0FE-E5F2-4F36-9111-8A6779BE5CEA}" destId="{4BD87BF1-6418-4B28-B650-3F2746B8787F}" srcOrd="0" destOrd="0" presId="urn:microsoft.com/office/officeart/2005/8/layout/radial1#1"/>
    <dgm:cxn modelId="{44F008E4-C9AC-4B0F-9431-CB2EEDCFEE77}" srcId="{441FB8FA-784E-4A65-8F41-E29918727E8D}" destId="{E7260022-F59D-4B31-BDF5-F156E3EC6F46}" srcOrd="4" destOrd="0" parTransId="{80E7FCFA-0DDB-4427-9BA3-B914F4C97B63}" sibTransId="{BBF4DFD5-0203-42AE-9455-A6338DCC3960}"/>
    <dgm:cxn modelId="{11C14B5C-FE87-409D-86AF-D0F2EA259B33}" srcId="{441FB8FA-784E-4A65-8F41-E29918727E8D}" destId="{C71EF975-7EC5-4E6E-BA60-1A560E207300}" srcOrd="1" destOrd="0" parTransId="{86BA5D02-B8A5-46A6-9046-7E3E9ED4BAA1}" sibTransId="{3F83CE86-4CE9-45C2-B8D4-AC548C00F67D}"/>
    <dgm:cxn modelId="{763F0B09-5E79-4990-A1EB-1AF18C941250}" type="presOf" srcId="{8A1D5847-77F2-4ACD-8AF8-899CAE5579FB}" destId="{33511A2F-5A0B-4EDA-8BAB-C348C3C21A96}" srcOrd="0" destOrd="0" presId="urn:microsoft.com/office/officeart/2005/8/layout/radial1#1"/>
    <dgm:cxn modelId="{53104CA9-692D-4A9B-9961-45196B4504B8}" type="presOf" srcId="{E316EAE2-58E3-4FC0-A56B-1A4A26542DEC}" destId="{0BED1CCB-2DE7-4AED-91B7-5A295399ECD3}" srcOrd="0" destOrd="0" presId="urn:microsoft.com/office/officeart/2005/8/layout/radial1#1"/>
    <dgm:cxn modelId="{B2AB5538-1B2D-4055-A895-8D533E66A326}" type="presOf" srcId="{15599A30-FE52-4C0F-A9AE-9D87711320BF}" destId="{76B993F9-FDDB-440C-82C7-9AA602D614C0}" srcOrd="1" destOrd="0" presId="urn:microsoft.com/office/officeart/2005/8/layout/radial1#1"/>
    <dgm:cxn modelId="{8FA0017E-301C-44B2-90C6-8934BFFE4E70}" type="presOf" srcId="{AEDD0E3F-5F02-4FDF-9990-2D3C534420DA}" destId="{33C899F1-073B-439B-AF6D-EA3874767543}" srcOrd="0" destOrd="0" presId="urn:microsoft.com/office/officeart/2005/8/layout/radial1#1"/>
    <dgm:cxn modelId="{18B90844-6F90-4835-A1A9-FFB7201C789F}" type="presParOf" srcId="{513BB315-5588-4350-805A-FE8CDA77EFB2}" destId="{6FFCA2BA-5892-41B4-9375-2167022A7DAF}" srcOrd="0" destOrd="0" presId="urn:microsoft.com/office/officeart/2005/8/layout/radial1#1"/>
    <dgm:cxn modelId="{43CF344B-5010-43A9-AAF1-7CD192DD2A5B}" type="presParOf" srcId="{513BB315-5588-4350-805A-FE8CDA77EFB2}" destId="{C36DF2E4-8469-4435-8F7A-BD99E500FBB4}" srcOrd="1" destOrd="0" presId="urn:microsoft.com/office/officeart/2005/8/layout/radial1#1"/>
    <dgm:cxn modelId="{D928EBAE-C3BC-4366-826B-91B598C3DA08}" type="presParOf" srcId="{C36DF2E4-8469-4435-8F7A-BD99E500FBB4}" destId="{E5C7027B-693B-493C-B14E-EA9888672B8F}" srcOrd="0" destOrd="0" presId="urn:microsoft.com/office/officeart/2005/8/layout/radial1#1"/>
    <dgm:cxn modelId="{F90BC8B6-2A2E-43FA-9A1D-61216B30BE14}" type="presParOf" srcId="{513BB315-5588-4350-805A-FE8CDA77EFB2}" destId="{33511A2F-5A0B-4EDA-8BAB-C348C3C21A96}" srcOrd="2" destOrd="0" presId="urn:microsoft.com/office/officeart/2005/8/layout/radial1#1"/>
    <dgm:cxn modelId="{37A498FA-5B84-40A1-AC85-AA4B02CD2CB7}" type="presParOf" srcId="{513BB315-5588-4350-805A-FE8CDA77EFB2}" destId="{2EF578F7-58EF-47FD-8FD2-E323BDEA42B1}" srcOrd="3" destOrd="0" presId="urn:microsoft.com/office/officeart/2005/8/layout/radial1#1"/>
    <dgm:cxn modelId="{71B6E7F3-E229-4CDD-BFA5-81AAC99E111F}" type="presParOf" srcId="{2EF578F7-58EF-47FD-8FD2-E323BDEA42B1}" destId="{40AFA089-1CE5-4AB7-9798-5041B1DD0088}" srcOrd="0" destOrd="0" presId="urn:microsoft.com/office/officeart/2005/8/layout/radial1#1"/>
    <dgm:cxn modelId="{691C04E8-9B1B-41B3-BBF1-C91F0CC2BF7D}" type="presParOf" srcId="{513BB315-5588-4350-805A-FE8CDA77EFB2}" destId="{C15FC8D4-9108-41EB-A5D0-18EBD5C442F8}" srcOrd="4" destOrd="0" presId="urn:microsoft.com/office/officeart/2005/8/layout/radial1#1"/>
    <dgm:cxn modelId="{013C9E41-0EC8-4542-8FE5-C007C7F6A527}" type="presParOf" srcId="{513BB315-5588-4350-805A-FE8CDA77EFB2}" destId="{93AE0D9B-F93A-4843-9CB9-C99DC6B2C97C}" srcOrd="5" destOrd="0" presId="urn:microsoft.com/office/officeart/2005/8/layout/radial1#1"/>
    <dgm:cxn modelId="{084EFB30-B4B5-4598-8A5F-3A67917F361A}" type="presParOf" srcId="{93AE0D9B-F93A-4843-9CB9-C99DC6B2C97C}" destId="{76B993F9-FDDB-440C-82C7-9AA602D614C0}" srcOrd="0" destOrd="0" presId="urn:microsoft.com/office/officeart/2005/8/layout/radial1#1"/>
    <dgm:cxn modelId="{9B1770C7-0298-48D1-B067-F750818F452D}" type="presParOf" srcId="{513BB315-5588-4350-805A-FE8CDA77EFB2}" destId="{33C899F1-073B-439B-AF6D-EA3874767543}" srcOrd="6" destOrd="0" presId="urn:microsoft.com/office/officeart/2005/8/layout/radial1#1"/>
    <dgm:cxn modelId="{C9A5EAD4-BA23-4233-8D98-6B5667A51DA2}" type="presParOf" srcId="{513BB315-5588-4350-805A-FE8CDA77EFB2}" destId="{5773BCAD-85CD-4F8C-B9A8-B35E38383138}" srcOrd="7" destOrd="0" presId="urn:microsoft.com/office/officeart/2005/8/layout/radial1#1"/>
    <dgm:cxn modelId="{3E1C5D6D-182B-4DFD-9A41-2CB875BCB697}" type="presParOf" srcId="{5773BCAD-85CD-4F8C-B9A8-B35E38383138}" destId="{D15A7004-232B-46BD-BAA3-65F28F8EEEFC}" srcOrd="0" destOrd="0" presId="urn:microsoft.com/office/officeart/2005/8/layout/radial1#1"/>
    <dgm:cxn modelId="{7239A38E-395B-4474-B522-E5DD54EC331B}" type="presParOf" srcId="{513BB315-5588-4350-805A-FE8CDA77EFB2}" destId="{4BD87BF1-6418-4B28-B650-3F2746B8787F}" srcOrd="8" destOrd="0" presId="urn:microsoft.com/office/officeart/2005/8/layout/radial1#1"/>
    <dgm:cxn modelId="{C86017F3-7811-4892-A9EC-AF5783C3C23E}" type="presParOf" srcId="{513BB315-5588-4350-805A-FE8CDA77EFB2}" destId="{57F3E66B-321A-4EE0-8B88-56C1D1BC851B}" srcOrd="9" destOrd="0" presId="urn:microsoft.com/office/officeart/2005/8/layout/radial1#1"/>
    <dgm:cxn modelId="{394B72B7-03F3-4F61-A41E-C21FB881C227}" type="presParOf" srcId="{57F3E66B-321A-4EE0-8B88-56C1D1BC851B}" destId="{72A99DB5-36C0-4ED0-8304-57DB70CA1D43}" srcOrd="0" destOrd="0" presId="urn:microsoft.com/office/officeart/2005/8/layout/radial1#1"/>
    <dgm:cxn modelId="{61ECAD69-D7FD-4D88-A5A4-83CE6D1FBEA1}" type="presParOf" srcId="{513BB315-5588-4350-805A-FE8CDA77EFB2}" destId="{3F4C5D5A-E121-426E-96E7-C1A20E2040C8}" srcOrd="10" destOrd="0" presId="urn:microsoft.com/office/officeart/2005/8/layout/radial1#1"/>
    <dgm:cxn modelId="{3D0AB826-1689-45D1-B195-16DA6639E55D}" type="presParOf" srcId="{513BB315-5588-4350-805A-FE8CDA77EFB2}" destId="{0BED1CCB-2DE7-4AED-91B7-5A295399ECD3}" srcOrd="11" destOrd="0" presId="urn:microsoft.com/office/officeart/2005/8/layout/radial1#1"/>
    <dgm:cxn modelId="{F9AD7AC8-D1B7-4766-A309-42369F74739A}" type="presParOf" srcId="{0BED1CCB-2DE7-4AED-91B7-5A295399ECD3}" destId="{0877CD63-3099-4BE8-95D7-E29E06216BF1}" srcOrd="0" destOrd="0" presId="urn:microsoft.com/office/officeart/2005/8/layout/radial1#1"/>
    <dgm:cxn modelId="{5C7FBC76-BD08-4967-8C14-DCF2250A3F15}" type="presParOf" srcId="{513BB315-5588-4350-805A-FE8CDA77EFB2}" destId="{EF805631-7B54-486A-A1BC-B3F2486CB97D}" srcOrd="12" destOrd="0" presId="urn:microsoft.com/office/officeart/2005/8/layout/radial1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0FA7A352-AD3F-4607-965C-E1AFDE58DFE6}" type="doc">
      <dgm:prSet loTypeId="urn:microsoft.com/office/officeart/2005/8/layout/venn2" loCatId="relationship" qsTypeId="urn:microsoft.com/office/officeart/2005/8/quickstyle/simple1#7" qsCatId="simple" csTypeId="urn:microsoft.com/office/officeart/2005/8/colors/colorful1#1" csCatId="colorful" phldr="1"/>
      <dgm:spPr/>
      <dgm:t>
        <a:bodyPr/>
        <a:lstStyle/>
        <a:p>
          <a:endParaRPr lang="zh-CN" altLang="en-US"/>
        </a:p>
      </dgm:t>
    </dgm:pt>
    <dgm:pt modelId="{C3D3C4CC-34B0-42C3-B8F9-CEE3A4C4FA21}">
      <dgm:prSet phldrT="[文本]"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>
        <a:solidFill>
          <a:srgbClr val="BA161E"/>
        </a:solidFill>
        <a:ln>
          <a:solidFill>
            <a:schemeClr val="bg1"/>
          </a:solidFill>
        </a:ln>
      </dgm:spPr>
      <dgm:t>
        <a:bodyPr/>
        <a:lstStyle/>
        <a:p>
          <a:r>
            <a:rPr lang="zh-CN" altLang="en-US" sz="2100">
              <a:latin typeface="微软雅黑" panose="020B0503020204020204" pitchFamily="34" charset="-122"/>
              <a:ea typeface="微软雅黑" panose="020B0503020204020204" pitchFamily="34" charset="-122"/>
            </a:rPr>
            <a:t>母公司</a:t>
          </a:r>
        </a:p>
      </dgm:t>
    </dgm:pt>
    <dgm:pt modelId="{EF19D6BA-5C4D-4EF9-B2FA-7339F3333B79}" type="parTrans" cxnId="{CF17795D-3F3A-458C-B504-3863168A9275}">
      <dgm:prSet/>
      <dgm:spPr/>
      <dgm:t>
        <a:bodyPr/>
        <a:lstStyle/>
        <a:p>
          <a:endParaRPr lang="zh-CN" altLang="en-US"/>
        </a:p>
      </dgm:t>
    </dgm:pt>
    <dgm:pt modelId="{AB1F9813-0389-4C1D-A32B-A7079933B68D}" type="sibTrans" cxnId="{CF17795D-3F3A-458C-B504-3863168A9275}">
      <dgm:prSet/>
      <dgm:spPr/>
      <dgm:t>
        <a:bodyPr/>
        <a:lstStyle/>
        <a:p>
          <a:endParaRPr lang="zh-CN" altLang="en-US"/>
        </a:p>
      </dgm:t>
    </dgm:pt>
    <dgm:pt modelId="{BD00F172-7E3F-46E8-846F-34AE9A54AB48}">
      <dgm:prSet phldrT="[文本]" custT="1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>
        <a:solidFill>
          <a:srgbClr val="00314F"/>
        </a:solidFill>
        <a:ln>
          <a:solidFill>
            <a:schemeClr val="bg1"/>
          </a:solidFill>
        </a:ln>
      </dgm:spPr>
      <dgm:t>
        <a:bodyPr/>
        <a:lstStyle/>
        <a:p>
          <a:r>
            <a:rPr lang="zh-CN" altLang="en-US" sz="1600">
              <a:latin typeface="微软雅黑" panose="020B0503020204020204" pitchFamily="34" charset="-122"/>
              <a:ea typeface="微软雅黑" panose="020B0503020204020204" pitchFamily="34" charset="-122"/>
            </a:rPr>
            <a:t>关联公司</a:t>
          </a:r>
        </a:p>
      </dgm:t>
    </dgm:pt>
    <dgm:pt modelId="{A01AE396-FC73-47DD-B69A-E4B81B67BABA}" type="parTrans" cxnId="{D0E94FAD-3B68-4870-B4BD-1F60DA73E40A}">
      <dgm:prSet/>
      <dgm:spPr/>
      <dgm:t>
        <a:bodyPr/>
        <a:lstStyle/>
        <a:p>
          <a:endParaRPr lang="zh-CN" altLang="en-US"/>
        </a:p>
      </dgm:t>
    </dgm:pt>
    <dgm:pt modelId="{79B0ABF7-2032-4F95-987A-0C311EA8E4A2}" type="sibTrans" cxnId="{D0E94FAD-3B68-4870-B4BD-1F60DA73E40A}">
      <dgm:prSet/>
      <dgm:spPr/>
      <dgm:t>
        <a:bodyPr/>
        <a:lstStyle/>
        <a:p>
          <a:endParaRPr lang="zh-CN" altLang="en-US"/>
        </a:p>
      </dgm:t>
    </dgm:pt>
    <dgm:pt modelId="{0607F591-7FD5-4913-A640-6C529F8BB79F}">
      <dgm:prSet phldrT="[文本]" custT="1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solidFill>
          <a:srgbClr val="71969F"/>
        </a:solidFill>
        <a:ln>
          <a:solidFill>
            <a:schemeClr val="bg1"/>
          </a:solidFill>
        </a:ln>
      </dgm:spPr>
      <dgm:t>
        <a:bodyPr/>
        <a:lstStyle/>
        <a:p>
          <a:r>
            <a: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rPr>
            <a:t>子公司</a:t>
          </a:r>
        </a:p>
      </dgm:t>
    </dgm:pt>
    <dgm:pt modelId="{EAB74E95-120F-47CA-BC57-9ED6906B0482}" type="parTrans" cxnId="{42197947-C7D6-460A-9BD5-2719B7D8543D}">
      <dgm:prSet/>
      <dgm:spPr/>
      <dgm:t>
        <a:bodyPr/>
        <a:lstStyle/>
        <a:p>
          <a:endParaRPr lang="zh-CN" altLang="en-US"/>
        </a:p>
      </dgm:t>
    </dgm:pt>
    <dgm:pt modelId="{056CA69F-A2EB-472B-AD0C-3DBE0EB59D97}" type="sibTrans" cxnId="{42197947-C7D6-460A-9BD5-2719B7D8543D}">
      <dgm:prSet/>
      <dgm:spPr/>
      <dgm:t>
        <a:bodyPr/>
        <a:lstStyle/>
        <a:p>
          <a:endParaRPr lang="zh-CN" altLang="en-US"/>
        </a:p>
      </dgm:t>
    </dgm:pt>
    <dgm:pt modelId="{96E1A890-4A41-4D97-AF2A-BDCA8F07D14F}" type="pres">
      <dgm:prSet presAssocID="{0FA7A352-AD3F-4607-965C-E1AFDE58DFE6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EA6B3FC2-99B6-4F19-B680-9F41432FCE1D}" type="pres">
      <dgm:prSet presAssocID="{0FA7A352-AD3F-4607-965C-E1AFDE58DFE6}" presName="comp1" presStyleCnt="0"/>
      <dgm:spPr/>
    </dgm:pt>
    <dgm:pt modelId="{059635CC-E92E-408F-87D3-BF175DEA4776}" type="pres">
      <dgm:prSet presAssocID="{0FA7A352-AD3F-4607-965C-E1AFDE58DFE6}" presName="circle1" presStyleLbl="node1" presStyleIdx="0" presStyleCnt="3"/>
      <dgm:spPr/>
      <dgm:t>
        <a:bodyPr/>
        <a:lstStyle/>
        <a:p>
          <a:endParaRPr lang="zh-CN" altLang="en-US"/>
        </a:p>
      </dgm:t>
    </dgm:pt>
    <dgm:pt modelId="{B5936724-CF14-4640-A4DD-5AC3D3FFF3EB}" type="pres">
      <dgm:prSet presAssocID="{0FA7A352-AD3F-4607-965C-E1AFDE58DFE6}" presName="c1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AAD8CB3-AB2F-4961-85BB-EBD93E2AC77F}" type="pres">
      <dgm:prSet presAssocID="{0FA7A352-AD3F-4607-965C-E1AFDE58DFE6}" presName="comp2" presStyleCnt="0"/>
      <dgm:spPr/>
    </dgm:pt>
    <dgm:pt modelId="{8B277023-FA52-4570-AD9B-945632C0BB76}" type="pres">
      <dgm:prSet presAssocID="{0FA7A352-AD3F-4607-965C-E1AFDE58DFE6}" presName="circle2" presStyleLbl="node1" presStyleIdx="1" presStyleCnt="3"/>
      <dgm:spPr/>
      <dgm:t>
        <a:bodyPr/>
        <a:lstStyle/>
        <a:p>
          <a:endParaRPr lang="zh-CN" altLang="en-US"/>
        </a:p>
      </dgm:t>
    </dgm:pt>
    <dgm:pt modelId="{8D303BEB-5DCF-4D4A-8930-680E5EB54E84}" type="pres">
      <dgm:prSet presAssocID="{0FA7A352-AD3F-4607-965C-E1AFDE58DFE6}" presName="c2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6150714-7A71-4EF5-893D-F25097391F3A}" type="pres">
      <dgm:prSet presAssocID="{0FA7A352-AD3F-4607-965C-E1AFDE58DFE6}" presName="comp3" presStyleCnt="0"/>
      <dgm:spPr/>
    </dgm:pt>
    <dgm:pt modelId="{5CE8903E-019D-4E51-900A-B5D70B3C560E}" type="pres">
      <dgm:prSet presAssocID="{0FA7A352-AD3F-4607-965C-E1AFDE58DFE6}" presName="circle3" presStyleLbl="node1" presStyleIdx="2" presStyleCnt="3"/>
      <dgm:spPr/>
      <dgm:t>
        <a:bodyPr/>
        <a:lstStyle/>
        <a:p>
          <a:endParaRPr lang="zh-CN" altLang="en-US"/>
        </a:p>
      </dgm:t>
    </dgm:pt>
    <dgm:pt modelId="{654C369D-00E7-4A95-A052-19418EE87FF4}" type="pres">
      <dgm:prSet presAssocID="{0FA7A352-AD3F-4607-965C-E1AFDE58DFE6}" presName="c3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5A75963F-C46D-4D62-9D23-29931FFA83B3}" type="presOf" srcId="{0607F591-7FD5-4913-A640-6C529F8BB79F}" destId="{8B277023-FA52-4570-AD9B-945632C0BB76}" srcOrd="0" destOrd="0" presId="urn:microsoft.com/office/officeart/2005/8/layout/venn2"/>
    <dgm:cxn modelId="{67724797-086B-40B7-83FD-F620C8F6005F}" type="presOf" srcId="{BD00F172-7E3F-46E8-846F-34AE9A54AB48}" destId="{059635CC-E92E-408F-87D3-BF175DEA4776}" srcOrd="0" destOrd="0" presId="urn:microsoft.com/office/officeart/2005/8/layout/venn2"/>
    <dgm:cxn modelId="{F6DDBFCE-CD10-4F26-88CA-9F101A41F2A1}" type="presOf" srcId="{BD00F172-7E3F-46E8-846F-34AE9A54AB48}" destId="{B5936724-CF14-4640-A4DD-5AC3D3FFF3EB}" srcOrd="1" destOrd="0" presId="urn:microsoft.com/office/officeart/2005/8/layout/venn2"/>
    <dgm:cxn modelId="{4C516275-0DFE-460B-A28C-C9CE0D663E7E}" type="presOf" srcId="{0FA7A352-AD3F-4607-965C-E1AFDE58DFE6}" destId="{96E1A890-4A41-4D97-AF2A-BDCA8F07D14F}" srcOrd="0" destOrd="0" presId="urn:microsoft.com/office/officeart/2005/8/layout/venn2"/>
    <dgm:cxn modelId="{F0A8B8E7-91F9-48C8-8388-F0A9B7743081}" type="presOf" srcId="{0607F591-7FD5-4913-A640-6C529F8BB79F}" destId="{8D303BEB-5DCF-4D4A-8930-680E5EB54E84}" srcOrd="1" destOrd="0" presId="urn:microsoft.com/office/officeart/2005/8/layout/venn2"/>
    <dgm:cxn modelId="{D0E94FAD-3B68-4870-B4BD-1F60DA73E40A}" srcId="{0FA7A352-AD3F-4607-965C-E1AFDE58DFE6}" destId="{BD00F172-7E3F-46E8-846F-34AE9A54AB48}" srcOrd="0" destOrd="0" parTransId="{A01AE396-FC73-47DD-B69A-E4B81B67BABA}" sibTransId="{79B0ABF7-2032-4F95-987A-0C311EA8E4A2}"/>
    <dgm:cxn modelId="{42197947-C7D6-460A-9BD5-2719B7D8543D}" srcId="{0FA7A352-AD3F-4607-965C-E1AFDE58DFE6}" destId="{0607F591-7FD5-4913-A640-6C529F8BB79F}" srcOrd="1" destOrd="0" parTransId="{EAB74E95-120F-47CA-BC57-9ED6906B0482}" sibTransId="{056CA69F-A2EB-472B-AD0C-3DBE0EB59D97}"/>
    <dgm:cxn modelId="{1488B79B-3948-4113-B3C7-6A41EA633365}" type="presOf" srcId="{C3D3C4CC-34B0-42C3-B8F9-CEE3A4C4FA21}" destId="{5CE8903E-019D-4E51-900A-B5D70B3C560E}" srcOrd="0" destOrd="0" presId="urn:microsoft.com/office/officeart/2005/8/layout/venn2"/>
    <dgm:cxn modelId="{BCA9B898-72FD-4DC5-9B3D-E4523FC6A503}" type="presOf" srcId="{C3D3C4CC-34B0-42C3-B8F9-CEE3A4C4FA21}" destId="{654C369D-00E7-4A95-A052-19418EE87FF4}" srcOrd="1" destOrd="0" presId="urn:microsoft.com/office/officeart/2005/8/layout/venn2"/>
    <dgm:cxn modelId="{CF17795D-3F3A-458C-B504-3863168A9275}" srcId="{0FA7A352-AD3F-4607-965C-E1AFDE58DFE6}" destId="{C3D3C4CC-34B0-42C3-B8F9-CEE3A4C4FA21}" srcOrd="2" destOrd="0" parTransId="{EF19D6BA-5C4D-4EF9-B2FA-7339F3333B79}" sibTransId="{AB1F9813-0389-4C1D-A32B-A7079933B68D}"/>
    <dgm:cxn modelId="{8B64D1D6-1B26-4CD1-8BA5-31DB5DCE77E7}" type="presParOf" srcId="{96E1A890-4A41-4D97-AF2A-BDCA8F07D14F}" destId="{EA6B3FC2-99B6-4F19-B680-9F41432FCE1D}" srcOrd="0" destOrd="0" presId="urn:microsoft.com/office/officeart/2005/8/layout/venn2"/>
    <dgm:cxn modelId="{B2272F0D-8593-44D1-83D3-6B5347084B89}" type="presParOf" srcId="{EA6B3FC2-99B6-4F19-B680-9F41432FCE1D}" destId="{059635CC-E92E-408F-87D3-BF175DEA4776}" srcOrd="0" destOrd="0" presId="urn:microsoft.com/office/officeart/2005/8/layout/venn2"/>
    <dgm:cxn modelId="{A84810FF-787C-41AB-9480-860AF9BED795}" type="presParOf" srcId="{EA6B3FC2-99B6-4F19-B680-9F41432FCE1D}" destId="{B5936724-CF14-4640-A4DD-5AC3D3FFF3EB}" srcOrd="1" destOrd="0" presId="urn:microsoft.com/office/officeart/2005/8/layout/venn2"/>
    <dgm:cxn modelId="{A5E6C76F-E04F-483E-9A44-DC42BFB11B91}" type="presParOf" srcId="{96E1A890-4A41-4D97-AF2A-BDCA8F07D14F}" destId="{4AAD8CB3-AB2F-4961-85BB-EBD93E2AC77F}" srcOrd="1" destOrd="0" presId="urn:microsoft.com/office/officeart/2005/8/layout/venn2"/>
    <dgm:cxn modelId="{F1954775-16B3-45AE-8CCA-F2794019C720}" type="presParOf" srcId="{4AAD8CB3-AB2F-4961-85BB-EBD93E2AC77F}" destId="{8B277023-FA52-4570-AD9B-945632C0BB76}" srcOrd="0" destOrd="0" presId="urn:microsoft.com/office/officeart/2005/8/layout/venn2"/>
    <dgm:cxn modelId="{1BADA5FD-2488-4F99-8983-A9FB6B0E2ABF}" type="presParOf" srcId="{4AAD8CB3-AB2F-4961-85BB-EBD93E2AC77F}" destId="{8D303BEB-5DCF-4D4A-8930-680E5EB54E84}" srcOrd="1" destOrd="0" presId="urn:microsoft.com/office/officeart/2005/8/layout/venn2"/>
    <dgm:cxn modelId="{92091ABD-6D3E-45B7-BBA1-9054E2DF5629}" type="presParOf" srcId="{96E1A890-4A41-4D97-AF2A-BDCA8F07D14F}" destId="{86150714-7A71-4EF5-893D-F25097391F3A}" srcOrd="2" destOrd="0" presId="urn:microsoft.com/office/officeart/2005/8/layout/venn2"/>
    <dgm:cxn modelId="{144AA326-F75A-4DE2-BB25-3FFAAFCF317C}" type="presParOf" srcId="{86150714-7A71-4EF5-893D-F25097391F3A}" destId="{5CE8903E-019D-4E51-900A-B5D70B3C560E}" srcOrd="0" destOrd="0" presId="urn:microsoft.com/office/officeart/2005/8/layout/venn2"/>
    <dgm:cxn modelId="{99A57044-0393-4263-9569-C01802093523}" type="presParOf" srcId="{86150714-7A71-4EF5-893D-F25097391F3A}" destId="{654C369D-00E7-4A95-A052-19418EE87FF4}" srcOrd="1" destOrd="0" presId="urn:microsoft.com/office/officeart/2005/8/layout/venn2"/>
  </dgm:cxnLst>
  <dgm:bg/>
  <dgm:whole>
    <a:ln>
      <a:solidFill>
        <a:schemeClr val="bg1"/>
      </a:soli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2539A1-B8A4-4940-933B-89178D911932}">
      <dsp:nvSpPr>
        <dsp:cNvPr id="0" name=""/>
        <dsp:cNvSpPr/>
      </dsp:nvSpPr>
      <dsp:spPr>
        <a:xfrm rot="5400000">
          <a:off x="308714" y="1936831"/>
          <a:ext cx="927544" cy="1543413"/>
        </a:xfrm>
        <a:prstGeom prst="corner">
          <a:avLst>
            <a:gd name="adj1" fmla="val 16120"/>
            <a:gd name="adj2" fmla="val 16110"/>
          </a:avLst>
        </a:prstGeom>
        <a:solidFill>
          <a:srgbClr val="00314F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3BE838-633F-4FE3-8D8E-B15764CA1758}">
      <dsp:nvSpPr>
        <dsp:cNvPr id="0" name=""/>
        <dsp:cNvSpPr/>
      </dsp:nvSpPr>
      <dsp:spPr>
        <a:xfrm>
          <a:off x="153883" y="2397979"/>
          <a:ext cx="1393402" cy="12213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kern="1200" dirty="0" smtClean="0">
              <a:solidFill>
                <a:srgbClr val="00314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指令</a:t>
          </a:r>
          <a:endParaRPr lang="zh-CN" altLang="en-US" sz="2400" kern="1200" dirty="0">
            <a:solidFill>
              <a:srgbClr val="00314F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153883" y="2397979"/>
        <a:ext cx="1393402" cy="1221398"/>
      </dsp:txXfrm>
    </dsp:sp>
    <dsp:sp modelId="{86DA6A41-4647-43AA-A58E-21922A79F984}">
      <dsp:nvSpPr>
        <dsp:cNvPr id="0" name=""/>
        <dsp:cNvSpPr/>
      </dsp:nvSpPr>
      <dsp:spPr>
        <a:xfrm>
          <a:off x="1284380" y="1784656"/>
          <a:ext cx="262906" cy="262906"/>
        </a:xfrm>
        <a:prstGeom prst="triangle">
          <a:avLst>
            <a:gd name="adj" fmla="val 100000"/>
          </a:avLst>
        </a:prstGeom>
        <a:solidFill>
          <a:srgbClr val="D51A21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DDDEAF-1F97-4A06-96BA-3280ECB64290}">
      <dsp:nvSpPr>
        <dsp:cNvPr id="0" name=""/>
        <dsp:cNvSpPr/>
      </dsp:nvSpPr>
      <dsp:spPr>
        <a:xfrm rot="5400000">
          <a:off x="2014510" y="1476181"/>
          <a:ext cx="927544" cy="1543413"/>
        </a:xfrm>
        <a:prstGeom prst="corner">
          <a:avLst>
            <a:gd name="adj1" fmla="val 16120"/>
            <a:gd name="adj2" fmla="val 16110"/>
          </a:avLst>
        </a:prstGeom>
        <a:solidFill>
          <a:srgbClr val="00314F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69C18DC-952D-44F4-9106-C37943E0C9E9}">
      <dsp:nvSpPr>
        <dsp:cNvPr id="0" name=""/>
        <dsp:cNvSpPr/>
      </dsp:nvSpPr>
      <dsp:spPr>
        <a:xfrm>
          <a:off x="1859680" y="1975878"/>
          <a:ext cx="1393402" cy="12213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kern="1200" dirty="0" smtClean="0">
              <a:solidFill>
                <a:srgbClr val="00314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条规</a:t>
          </a:r>
          <a:endParaRPr lang="zh-CN" altLang="en-US" sz="2400" kern="1200" dirty="0">
            <a:solidFill>
              <a:srgbClr val="00314F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1859680" y="1975878"/>
        <a:ext cx="1393402" cy="1221398"/>
      </dsp:txXfrm>
    </dsp:sp>
    <dsp:sp modelId="{B9CD2B78-FC08-4636-BBA9-E1AECE206619}">
      <dsp:nvSpPr>
        <dsp:cNvPr id="0" name=""/>
        <dsp:cNvSpPr/>
      </dsp:nvSpPr>
      <dsp:spPr>
        <a:xfrm>
          <a:off x="2990177" y="1332909"/>
          <a:ext cx="262906" cy="262906"/>
        </a:xfrm>
        <a:prstGeom prst="triangle">
          <a:avLst>
            <a:gd name="adj" fmla="val 100000"/>
          </a:avLst>
        </a:prstGeom>
        <a:solidFill>
          <a:srgbClr val="D51A21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96B366B-D614-4D21-B7C1-8573E1198B5E}">
      <dsp:nvSpPr>
        <dsp:cNvPr id="0" name=""/>
        <dsp:cNvSpPr/>
      </dsp:nvSpPr>
      <dsp:spPr>
        <a:xfrm rot="5400000">
          <a:off x="3720307" y="1024436"/>
          <a:ext cx="927544" cy="1543413"/>
        </a:xfrm>
        <a:prstGeom prst="corner">
          <a:avLst>
            <a:gd name="adj1" fmla="val 16120"/>
            <a:gd name="adj2" fmla="val 16110"/>
          </a:avLst>
        </a:prstGeom>
        <a:solidFill>
          <a:srgbClr val="00314F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1D56709-35E3-439B-9CFB-2C4D1578400E}">
      <dsp:nvSpPr>
        <dsp:cNvPr id="0" name=""/>
        <dsp:cNvSpPr/>
      </dsp:nvSpPr>
      <dsp:spPr>
        <a:xfrm>
          <a:off x="3565477" y="1597039"/>
          <a:ext cx="1393402" cy="12213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kern="1200" dirty="0" smtClean="0">
              <a:solidFill>
                <a:srgbClr val="00314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架构</a:t>
          </a:r>
          <a:endParaRPr lang="zh-CN" altLang="en-US" sz="2400" kern="1200" dirty="0">
            <a:solidFill>
              <a:srgbClr val="00314F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3565477" y="1597039"/>
        <a:ext cx="1393402" cy="1221398"/>
      </dsp:txXfrm>
    </dsp:sp>
    <dsp:sp modelId="{7FD395A1-CA50-429E-8F21-8C4F540BD1E4}">
      <dsp:nvSpPr>
        <dsp:cNvPr id="0" name=""/>
        <dsp:cNvSpPr/>
      </dsp:nvSpPr>
      <dsp:spPr>
        <a:xfrm>
          <a:off x="4695973" y="979001"/>
          <a:ext cx="262906" cy="262906"/>
        </a:xfrm>
        <a:prstGeom prst="triangle">
          <a:avLst>
            <a:gd name="adj" fmla="val 100000"/>
          </a:avLst>
        </a:prstGeom>
        <a:solidFill>
          <a:srgbClr val="D51A21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0DB02E6-975D-4E85-9CB2-89A9D20B5E00}">
      <dsp:nvSpPr>
        <dsp:cNvPr id="0" name=""/>
        <dsp:cNvSpPr/>
      </dsp:nvSpPr>
      <dsp:spPr>
        <a:xfrm rot="5400000">
          <a:off x="5426104" y="670528"/>
          <a:ext cx="927544" cy="1543413"/>
        </a:xfrm>
        <a:prstGeom prst="corner">
          <a:avLst>
            <a:gd name="adj1" fmla="val 16120"/>
            <a:gd name="adj2" fmla="val 16110"/>
          </a:avLst>
        </a:prstGeom>
        <a:solidFill>
          <a:srgbClr val="00314F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FDAB3EA-F69F-416A-954B-74AEC1C921ED}">
      <dsp:nvSpPr>
        <dsp:cNvPr id="0" name=""/>
        <dsp:cNvSpPr/>
      </dsp:nvSpPr>
      <dsp:spPr>
        <a:xfrm>
          <a:off x="5271274" y="1131676"/>
          <a:ext cx="1393402" cy="12213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kern="1200" dirty="0" smtClean="0">
              <a:solidFill>
                <a:srgbClr val="00314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流程</a:t>
          </a:r>
          <a:endParaRPr lang="zh-CN" altLang="en-US" sz="2400" kern="1200" dirty="0">
            <a:solidFill>
              <a:srgbClr val="00314F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5271274" y="1131676"/>
        <a:ext cx="1393402" cy="1221398"/>
      </dsp:txXfrm>
    </dsp:sp>
    <dsp:sp modelId="{3F565B28-F586-4A10-862B-CE1E9707905E}">
      <dsp:nvSpPr>
        <dsp:cNvPr id="0" name=""/>
        <dsp:cNvSpPr/>
      </dsp:nvSpPr>
      <dsp:spPr>
        <a:xfrm>
          <a:off x="6401770" y="556900"/>
          <a:ext cx="262906" cy="262906"/>
        </a:xfrm>
        <a:prstGeom prst="triangle">
          <a:avLst>
            <a:gd name="adj" fmla="val 100000"/>
          </a:avLst>
        </a:prstGeom>
        <a:solidFill>
          <a:srgbClr val="D51A21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FCF64A-1B7F-4130-8AB8-2FEC88230EFC}">
      <dsp:nvSpPr>
        <dsp:cNvPr id="0" name=""/>
        <dsp:cNvSpPr/>
      </dsp:nvSpPr>
      <dsp:spPr>
        <a:xfrm rot="5400000">
          <a:off x="7131901" y="248427"/>
          <a:ext cx="927544" cy="1543413"/>
        </a:xfrm>
        <a:prstGeom prst="corner">
          <a:avLst>
            <a:gd name="adj1" fmla="val 16120"/>
            <a:gd name="adj2" fmla="val 16110"/>
          </a:avLst>
        </a:prstGeom>
        <a:solidFill>
          <a:srgbClr val="00314F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8DDAF57-50F1-4488-8B51-FE1833D216D4}">
      <dsp:nvSpPr>
        <dsp:cNvPr id="0" name=""/>
        <dsp:cNvSpPr/>
      </dsp:nvSpPr>
      <dsp:spPr>
        <a:xfrm>
          <a:off x="6977071" y="709575"/>
          <a:ext cx="1393402" cy="12213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kern="1200" dirty="0" smtClean="0">
              <a:solidFill>
                <a:srgbClr val="00314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战略</a:t>
          </a:r>
          <a:endParaRPr lang="zh-CN" altLang="en-US" sz="2400" kern="1200" dirty="0">
            <a:solidFill>
              <a:srgbClr val="00314F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6977071" y="709575"/>
        <a:ext cx="1393402" cy="1221398"/>
      </dsp:txXfrm>
    </dsp:sp>
    <dsp:sp modelId="{444A3F8F-0E39-47F4-BEAD-DB9A451B80F4}">
      <dsp:nvSpPr>
        <dsp:cNvPr id="0" name=""/>
        <dsp:cNvSpPr/>
      </dsp:nvSpPr>
      <dsp:spPr>
        <a:xfrm>
          <a:off x="8107567" y="134799"/>
          <a:ext cx="262906" cy="262906"/>
        </a:xfrm>
        <a:prstGeom prst="triangle">
          <a:avLst>
            <a:gd name="adj" fmla="val 100000"/>
          </a:avLst>
        </a:prstGeom>
        <a:solidFill>
          <a:srgbClr val="D51A21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6AAF57-D3CB-4E05-B920-3F7DED4D7D8A}">
      <dsp:nvSpPr>
        <dsp:cNvPr id="0" name=""/>
        <dsp:cNvSpPr/>
      </dsp:nvSpPr>
      <dsp:spPr>
        <a:xfrm rot="5400000">
          <a:off x="8837698" y="-173674"/>
          <a:ext cx="927544" cy="1543413"/>
        </a:xfrm>
        <a:prstGeom prst="corner">
          <a:avLst>
            <a:gd name="adj1" fmla="val 16120"/>
            <a:gd name="adj2" fmla="val 16110"/>
          </a:avLst>
        </a:prstGeom>
        <a:solidFill>
          <a:srgbClr val="00314F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1A8E44B-3D2A-4112-BF23-E752C168DD71}">
      <dsp:nvSpPr>
        <dsp:cNvPr id="0" name=""/>
        <dsp:cNvSpPr/>
      </dsp:nvSpPr>
      <dsp:spPr>
        <a:xfrm>
          <a:off x="8682867" y="287474"/>
          <a:ext cx="1393402" cy="12213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kern="1200" dirty="0" smtClean="0">
              <a:solidFill>
                <a:srgbClr val="00314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文化</a:t>
          </a:r>
          <a:endParaRPr lang="zh-CN" altLang="en-US" sz="2400" kern="1200" dirty="0">
            <a:solidFill>
              <a:srgbClr val="00314F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8682867" y="287474"/>
        <a:ext cx="1393402" cy="122139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775994-08FF-4809-9039-3467118B0BD2}">
      <dsp:nvSpPr>
        <dsp:cNvPr id="0" name=""/>
        <dsp:cNvSpPr/>
      </dsp:nvSpPr>
      <dsp:spPr>
        <a:xfrm>
          <a:off x="7940850" y="457950"/>
          <a:ext cx="1206404" cy="1206035"/>
        </a:xfrm>
        <a:prstGeom prst="ellipse">
          <a:avLst/>
        </a:prstGeom>
        <a:solidFill>
          <a:srgbClr val="00314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BE36274-8529-4286-B626-9D09E96AEA98}">
      <dsp:nvSpPr>
        <dsp:cNvPr id="0" name=""/>
        <dsp:cNvSpPr/>
      </dsp:nvSpPr>
      <dsp:spPr>
        <a:xfrm>
          <a:off x="8022572" y="538906"/>
          <a:ext cx="1043851" cy="1044124"/>
        </a:xfrm>
        <a:prstGeom prst="ellipse">
          <a:avLst/>
        </a:prstGeom>
        <a:solidFill>
          <a:srgbClr val="BA161E"/>
        </a:solidFill>
        <a:ln w="25400" cap="flat" cmpd="sng" algn="ctr">
          <a:solidFill>
            <a:srgbClr val="FEFEFE">
              <a:alpha val="69804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售后</a:t>
          </a:r>
          <a:endParaRPr lang="en-US" altLang="zh-CN" sz="1800" kern="1200" dirty="0" smtClean="0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服务</a:t>
          </a:r>
          <a:endParaRPr lang="zh-CN" altLang="en-US" sz="1800" kern="1200" dirty="0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8171340" y="688094"/>
        <a:ext cx="745489" cy="745746"/>
      </dsp:txXfrm>
    </dsp:sp>
    <dsp:sp modelId="{5CC9BD09-6ABB-47B3-8370-E89F593A7595}">
      <dsp:nvSpPr>
        <dsp:cNvPr id="0" name=""/>
        <dsp:cNvSpPr/>
      </dsp:nvSpPr>
      <dsp:spPr>
        <a:xfrm rot="2700000">
          <a:off x="6694951" y="457815"/>
          <a:ext cx="1206094" cy="1206094"/>
        </a:xfrm>
        <a:prstGeom prst="teardrop">
          <a:avLst>
            <a:gd name="adj" fmla="val 100000"/>
          </a:avLst>
        </a:prstGeom>
        <a:solidFill>
          <a:srgbClr val="00314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775CBE-2C5E-42EF-9C82-EA6B9FED713A}">
      <dsp:nvSpPr>
        <dsp:cNvPr id="0" name=""/>
        <dsp:cNvSpPr/>
      </dsp:nvSpPr>
      <dsp:spPr>
        <a:xfrm>
          <a:off x="6776073" y="538906"/>
          <a:ext cx="1043851" cy="1044124"/>
        </a:xfrm>
        <a:prstGeom prst="ellipse">
          <a:avLst/>
        </a:prstGeom>
        <a:solidFill>
          <a:srgbClr val="BA161E"/>
        </a:solidFill>
        <a:ln w="25400" cap="flat" cmpd="sng" algn="ctr">
          <a:solidFill>
            <a:srgbClr val="FEFEFE">
              <a:alpha val="69804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销售</a:t>
          </a:r>
          <a:endParaRPr lang="zh-CN" altLang="en-US" sz="1800" kern="1200" dirty="0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6924840" y="688094"/>
        <a:ext cx="745489" cy="745746"/>
      </dsp:txXfrm>
    </dsp:sp>
    <dsp:sp modelId="{71AC5104-4B95-4540-AA2E-0BC492D400FC}">
      <dsp:nvSpPr>
        <dsp:cNvPr id="0" name=""/>
        <dsp:cNvSpPr/>
      </dsp:nvSpPr>
      <dsp:spPr>
        <a:xfrm rot="2700000">
          <a:off x="5449342" y="457815"/>
          <a:ext cx="1206094" cy="1206094"/>
        </a:xfrm>
        <a:prstGeom prst="teardrop">
          <a:avLst>
            <a:gd name="adj" fmla="val 100000"/>
          </a:avLst>
        </a:prstGeom>
        <a:solidFill>
          <a:srgbClr val="00314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4E74820-2EC7-4254-9190-439C2CCE37ED}">
      <dsp:nvSpPr>
        <dsp:cNvPr id="0" name=""/>
        <dsp:cNvSpPr/>
      </dsp:nvSpPr>
      <dsp:spPr>
        <a:xfrm>
          <a:off x="5529573" y="538906"/>
          <a:ext cx="1043851" cy="1044124"/>
        </a:xfrm>
        <a:prstGeom prst="ellipse">
          <a:avLst/>
        </a:prstGeom>
        <a:solidFill>
          <a:srgbClr val="BA161E"/>
        </a:solidFill>
        <a:ln w="25400" cap="flat" cmpd="sng" algn="ctr">
          <a:solidFill>
            <a:srgbClr val="FEFEFE">
              <a:alpha val="69804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仓储</a:t>
          </a:r>
          <a:endParaRPr lang="en-US" altLang="zh-CN" sz="1800" kern="1200" dirty="0" smtClean="0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保管</a:t>
          </a:r>
          <a:endParaRPr lang="zh-CN" altLang="en-US" sz="1800" kern="1200" dirty="0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5679167" y="688094"/>
        <a:ext cx="745489" cy="745746"/>
      </dsp:txXfrm>
    </dsp:sp>
    <dsp:sp modelId="{377EEE96-DC21-420A-B9EE-3CFB99D9EBD6}">
      <dsp:nvSpPr>
        <dsp:cNvPr id="0" name=""/>
        <dsp:cNvSpPr/>
      </dsp:nvSpPr>
      <dsp:spPr>
        <a:xfrm rot="2700000">
          <a:off x="4202843" y="457815"/>
          <a:ext cx="1206094" cy="1206094"/>
        </a:xfrm>
        <a:prstGeom prst="teardrop">
          <a:avLst>
            <a:gd name="adj" fmla="val 100000"/>
          </a:avLst>
        </a:prstGeom>
        <a:solidFill>
          <a:srgbClr val="00314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54DA51-B715-4509-9D71-3D3AEF043756}">
      <dsp:nvSpPr>
        <dsp:cNvPr id="0" name=""/>
        <dsp:cNvSpPr/>
      </dsp:nvSpPr>
      <dsp:spPr>
        <a:xfrm>
          <a:off x="4283965" y="538906"/>
          <a:ext cx="1043851" cy="1044124"/>
        </a:xfrm>
        <a:prstGeom prst="ellipse">
          <a:avLst/>
        </a:prstGeom>
        <a:solidFill>
          <a:srgbClr val="BA161E"/>
        </a:solidFill>
        <a:ln w="25400" cap="flat" cmpd="sng" algn="ctr">
          <a:solidFill>
            <a:srgbClr val="FEFEFE">
              <a:alpha val="69804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产品</a:t>
          </a:r>
          <a:endParaRPr lang="en-US" altLang="zh-CN" sz="1800" kern="1200" dirty="0" smtClean="0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制造</a:t>
          </a:r>
          <a:endParaRPr lang="zh-CN" altLang="en-US" sz="1800" kern="1200" dirty="0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4432732" y="688094"/>
        <a:ext cx="745489" cy="745746"/>
      </dsp:txXfrm>
    </dsp:sp>
    <dsp:sp modelId="{0398CC9E-DB5B-42A5-80F0-5A71D560ABC2}">
      <dsp:nvSpPr>
        <dsp:cNvPr id="0" name=""/>
        <dsp:cNvSpPr/>
      </dsp:nvSpPr>
      <dsp:spPr>
        <a:xfrm rot="2700000">
          <a:off x="2956343" y="457815"/>
          <a:ext cx="1206094" cy="1206094"/>
        </a:xfrm>
        <a:prstGeom prst="teardrop">
          <a:avLst>
            <a:gd name="adj" fmla="val 100000"/>
          </a:avLst>
        </a:prstGeom>
        <a:solidFill>
          <a:srgbClr val="00314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6B0CBC2-20BD-4FF3-828A-373BCFB24D46}">
      <dsp:nvSpPr>
        <dsp:cNvPr id="0" name=""/>
        <dsp:cNvSpPr/>
      </dsp:nvSpPr>
      <dsp:spPr>
        <a:xfrm>
          <a:off x="3037465" y="538906"/>
          <a:ext cx="1043851" cy="1044124"/>
        </a:xfrm>
        <a:prstGeom prst="ellipse">
          <a:avLst/>
        </a:prstGeom>
        <a:solidFill>
          <a:srgbClr val="BA161E"/>
        </a:solidFill>
        <a:ln w="25400" cap="flat" cmpd="sng" algn="ctr">
          <a:solidFill>
            <a:srgbClr val="FEFEFE">
              <a:alpha val="69804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原材料采购</a:t>
          </a:r>
          <a:endParaRPr lang="zh-CN" altLang="en-US" sz="1800" kern="1200" dirty="0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3186232" y="688094"/>
        <a:ext cx="745489" cy="745746"/>
      </dsp:txXfrm>
    </dsp:sp>
    <dsp:sp modelId="{12880019-4332-44F6-BA9D-A953FA4C263E}">
      <dsp:nvSpPr>
        <dsp:cNvPr id="0" name=""/>
        <dsp:cNvSpPr/>
      </dsp:nvSpPr>
      <dsp:spPr>
        <a:xfrm rot="2700000">
          <a:off x="1710734" y="457815"/>
          <a:ext cx="1206094" cy="1206094"/>
        </a:xfrm>
        <a:prstGeom prst="teardrop">
          <a:avLst>
            <a:gd name="adj" fmla="val 100000"/>
          </a:avLst>
        </a:prstGeom>
        <a:solidFill>
          <a:srgbClr val="00314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9AB496-3660-475E-91E4-EE628E821396}">
      <dsp:nvSpPr>
        <dsp:cNvPr id="0" name=""/>
        <dsp:cNvSpPr/>
      </dsp:nvSpPr>
      <dsp:spPr>
        <a:xfrm>
          <a:off x="1790965" y="538906"/>
          <a:ext cx="1043851" cy="1044124"/>
        </a:xfrm>
        <a:prstGeom prst="ellipse">
          <a:avLst/>
        </a:prstGeom>
        <a:solidFill>
          <a:srgbClr val="BA161E"/>
        </a:solidFill>
        <a:ln w="25400" cap="flat" cmpd="sng" algn="ctr">
          <a:solidFill>
            <a:srgbClr val="FEFEFE">
              <a:alpha val="69804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产品</a:t>
          </a:r>
          <a:endParaRPr lang="en-US" altLang="zh-CN" sz="1800" kern="1200" dirty="0" smtClean="0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设计</a:t>
          </a:r>
          <a:endParaRPr lang="zh-CN" altLang="en-US" sz="1800" kern="1200" dirty="0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1940559" y="688094"/>
        <a:ext cx="745489" cy="745746"/>
      </dsp:txXfrm>
    </dsp:sp>
    <dsp:sp modelId="{B8EE9613-1FBD-4D98-BAEF-FCFE23D331F1}">
      <dsp:nvSpPr>
        <dsp:cNvPr id="0" name=""/>
        <dsp:cNvSpPr/>
      </dsp:nvSpPr>
      <dsp:spPr>
        <a:xfrm rot="2700000">
          <a:off x="464235" y="457815"/>
          <a:ext cx="1206094" cy="1206094"/>
        </a:xfrm>
        <a:prstGeom prst="teardrop">
          <a:avLst>
            <a:gd name="adj" fmla="val 100000"/>
          </a:avLst>
        </a:prstGeom>
        <a:solidFill>
          <a:srgbClr val="00314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608C9E-A05C-4E5F-9D14-8C3D4C8BE06D}">
      <dsp:nvSpPr>
        <dsp:cNvPr id="0" name=""/>
        <dsp:cNvSpPr/>
      </dsp:nvSpPr>
      <dsp:spPr>
        <a:xfrm>
          <a:off x="529962" y="538906"/>
          <a:ext cx="1074639" cy="1044124"/>
        </a:xfrm>
        <a:prstGeom prst="ellipse">
          <a:avLst/>
        </a:prstGeom>
        <a:solidFill>
          <a:srgbClr val="BA161E"/>
        </a:solidFill>
        <a:ln w="25400" cap="flat" cmpd="sng" algn="ctr">
          <a:solidFill>
            <a:srgbClr val="FEFEFE">
              <a:alpha val="69804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产品</a:t>
          </a:r>
          <a:endParaRPr lang="en-US" altLang="zh-CN" sz="1800" kern="1200" dirty="0" smtClean="0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研发</a:t>
          </a:r>
          <a:endParaRPr lang="zh-CN" altLang="en-US" sz="1800" kern="1200" dirty="0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683118" y="688094"/>
        <a:ext cx="767478" cy="74574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775994-08FF-4809-9039-3467118B0BD2}">
      <dsp:nvSpPr>
        <dsp:cNvPr id="0" name=""/>
        <dsp:cNvSpPr/>
      </dsp:nvSpPr>
      <dsp:spPr>
        <a:xfrm>
          <a:off x="7940850" y="457950"/>
          <a:ext cx="1206404" cy="1206035"/>
        </a:xfrm>
        <a:prstGeom prst="ellipse">
          <a:avLst/>
        </a:prstGeom>
        <a:solidFill>
          <a:srgbClr val="00314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BE36274-8529-4286-B626-9D09E96AEA98}">
      <dsp:nvSpPr>
        <dsp:cNvPr id="0" name=""/>
        <dsp:cNvSpPr/>
      </dsp:nvSpPr>
      <dsp:spPr>
        <a:xfrm>
          <a:off x="8022572" y="538906"/>
          <a:ext cx="1043851" cy="1044124"/>
        </a:xfrm>
        <a:prstGeom prst="ellipse">
          <a:avLst/>
        </a:prstGeom>
        <a:solidFill>
          <a:srgbClr val="BA161E"/>
        </a:solidFill>
        <a:ln w="25400" cap="flat" cmpd="sng" algn="ctr">
          <a:solidFill>
            <a:srgbClr val="FEFEFE">
              <a:alpha val="69804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售后</a:t>
          </a:r>
          <a:endParaRPr lang="en-US" altLang="zh-CN" sz="1800" kern="1200" dirty="0" smtClean="0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服务</a:t>
          </a:r>
          <a:endParaRPr lang="zh-CN" altLang="en-US" sz="1800" kern="1200" dirty="0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8171340" y="688094"/>
        <a:ext cx="745489" cy="745746"/>
      </dsp:txXfrm>
    </dsp:sp>
    <dsp:sp modelId="{5CC9BD09-6ABB-47B3-8370-E89F593A7595}">
      <dsp:nvSpPr>
        <dsp:cNvPr id="0" name=""/>
        <dsp:cNvSpPr/>
      </dsp:nvSpPr>
      <dsp:spPr>
        <a:xfrm rot="2700000">
          <a:off x="6694951" y="457815"/>
          <a:ext cx="1206094" cy="1206094"/>
        </a:xfrm>
        <a:prstGeom prst="teardrop">
          <a:avLst>
            <a:gd name="adj" fmla="val 100000"/>
          </a:avLst>
        </a:prstGeom>
        <a:solidFill>
          <a:srgbClr val="00314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775CBE-2C5E-42EF-9C82-EA6B9FED713A}">
      <dsp:nvSpPr>
        <dsp:cNvPr id="0" name=""/>
        <dsp:cNvSpPr/>
      </dsp:nvSpPr>
      <dsp:spPr>
        <a:xfrm>
          <a:off x="6776073" y="538906"/>
          <a:ext cx="1043851" cy="1044124"/>
        </a:xfrm>
        <a:prstGeom prst="ellipse">
          <a:avLst/>
        </a:prstGeom>
        <a:solidFill>
          <a:srgbClr val="BA161E"/>
        </a:solidFill>
        <a:ln w="25400" cap="flat" cmpd="sng" algn="ctr">
          <a:solidFill>
            <a:srgbClr val="FEFEFE">
              <a:alpha val="69804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销售</a:t>
          </a:r>
          <a:endParaRPr lang="zh-CN" altLang="en-US" sz="1800" kern="1200" dirty="0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6924840" y="688094"/>
        <a:ext cx="745489" cy="745746"/>
      </dsp:txXfrm>
    </dsp:sp>
    <dsp:sp modelId="{71AC5104-4B95-4540-AA2E-0BC492D400FC}">
      <dsp:nvSpPr>
        <dsp:cNvPr id="0" name=""/>
        <dsp:cNvSpPr/>
      </dsp:nvSpPr>
      <dsp:spPr>
        <a:xfrm rot="2700000">
          <a:off x="5449342" y="457815"/>
          <a:ext cx="1206094" cy="1206094"/>
        </a:xfrm>
        <a:prstGeom prst="teardrop">
          <a:avLst>
            <a:gd name="adj" fmla="val 100000"/>
          </a:avLst>
        </a:prstGeom>
        <a:solidFill>
          <a:srgbClr val="00314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4E74820-2EC7-4254-9190-439C2CCE37ED}">
      <dsp:nvSpPr>
        <dsp:cNvPr id="0" name=""/>
        <dsp:cNvSpPr/>
      </dsp:nvSpPr>
      <dsp:spPr>
        <a:xfrm>
          <a:off x="5529573" y="538906"/>
          <a:ext cx="1043851" cy="1044124"/>
        </a:xfrm>
        <a:prstGeom prst="ellipse">
          <a:avLst/>
        </a:prstGeom>
        <a:solidFill>
          <a:srgbClr val="BA161E"/>
        </a:solidFill>
        <a:ln w="25400" cap="flat" cmpd="sng" algn="ctr">
          <a:solidFill>
            <a:srgbClr val="FEFEFE">
              <a:alpha val="69804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仓储</a:t>
          </a:r>
          <a:endParaRPr lang="en-US" altLang="zh-CN" sz="1800" kern="1200" dirty="0" smtClean="0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保管</a:t>
          </a:r>
          <a:endParaRPr lang="zh-CN" altLang="en-US" sz="1800" kern="1200" dirty="0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5679167" y="688094"/>
        <a:ext cx="745489" cy="745746"/>
      </dsp:txXfrm>
    </dsp:sp>
    <dsp:sp modelId="{377EEE96-DC21-420A-B9EE-3CFB99D9EBD6}">
      <dsp:nvSpPr>
        <dsp:cNvPr id="0" name=""/>
        <dsp:cNvSpPr/>
      </dsp:nvSpPr>
      <dsp:spPr>
        <a:xfrm rot="2700000">
          <a:off x="4202843" y="457815"/>
          <a:ext cx="1206094" cy="1206094"/>
        </a:xfrm>
        <a:prstGeom prst="teardrop">
          <a:avLst>
            <a:gd name="adj" fmla="val 100000"/>
          </a:avLst>
        </a:prstGeom>
        <a:solidFill>
          <a:srgbClr val="00314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54DA51-B715-4509-9D71-3D3AEF043756}">
      <dsp:nvSpPr>
        <dsp:cNvPr id="0" name=""/>
        <dsp:cNvSpPr/>
      </dsp:nvSpPr>
      <dsp:spPr>
        <a:xfrm>
          <a:off x="4283965" y="538906"/>
          <a:ext cx="1043851" cy="1044124"/>
        </a:xfrm>
        <a:prstGeom prst="ellipse">
          <a:avLst/>
        </a:prstGeom>
        <a:solidFill>
          <a:srgbClr val="BA161E"/>
        </a:solidFill>
        <a:ln w="25400" cap="flat" cmpd="sng" algn="ctr">
          <a:solidFill>
            <a:srgbClr val="FEFEFE">
              <a:alpha val="69804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产品</a:t>
          </a:r>
          <a:endParaRPr lang="en-US" altLang="zh-CN" sz="1800" kern="1200" dirty="0" smtClean="0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制造</a:t>
          </a:r>
          <a:endParaRPr lang="zh-CN" altLang="en-US" sz="1800" kern="1200" dirty="0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4432732" y="688094"/>
        <a:ext cx="745489" cy="745746"/>
      </dsp:txXfrm>
    </dsp:sp>
    <dsp:sp modelId="{0398CC9E-DB5B-42A5-80F0-5A71D560ABC2}">
      <dsp:nvSpPr>
        <dsp:cNvPr id="0" name=""/>
        <dsp:cNvSpPr/>
      </dsp:nvSpPr>
      <dsp:spPr>
        <a:xfrm rot="2700000">
          <a:off x="2956343" y="457815"/>
          <a:ext cx="1206094" cy="1206094"/>
        </a:xfrm>
        <a:prstGeom prst="teardrop">
          <a:avLst>
            <a:gd name="adj" fmla="val 100000"/>
          </a:avLst>
        </a:prstGeom>
        <a:solidFill>
          <a:srgbClr val="00314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6B0CBC2-20BD-4FF3-828A-373BCFB24D46}">
      <dsp:nvSpPr>
        <dsp:cNvPr id="0" name=""/>
        <dsp:cNvSpPr/>
      </dsp:nvSpPr>
      <dsp:spPr>
        <a:xfrm>
          <a:off x="3037465" y="538906"/>
          <a:ext cx="1043851" cy="1044124"/>
        </a:xfrm>
        <a:prstGeom prst="ellipse">
          <a:avLst/>
        </a:prstGeom>
        <a:solidFill>
          <a:srgbClr val="BA161E"/>
        </a:solidFill>
        <a:ln w="25400" cap="flat" cmpd="sng" algn="ctr">
          <a:solidFill>
            <a:srgbClr val="FEFEFE">
              <a:alpha val="69804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原材料采购</a:t>
          </a:r>
          <a:endParaRPr lang="zh-CN" altLang="en-US" sz="1800" kern="1200" dirty="0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3186232" y="688094"/>
        <a:ext cx="745489" cy="745746"/>
      </dsp:txXfrm>
    </dsp:sp>
    <dsp:sp modelId="{12880019-4332-44F6-BA9D-A953FA4C263E}">
      <dsp:nvSpPr>
        <dsp:cNvPr id="0" name=""/>
        <dsp:cNvSpPr/>
      </dsp:nvSpPr>
      <dsp:spPr>
        <a:xfrm rot="2700000">
          <a:off x="1710734" y="457815"/>
          <a:ext cx="1206094" cy="1206094"/>
        </a:xfrm>
        <a:prstGeom prst="teardrop">
          <a:avLst>
            <a:gd name="adj" fmla="val 100000"/>
          </a:avLst>
        </a:prstGeom>
        <a:solidFill>
          <a:srgbClr val="00314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9AB496-3660-475E-91E4-EE628E821396}">
      <dsp:nvSpPr>
        <dsp:cNvPr id="0" name=""/>
        <dsp:cNvSpPr/>
      </dsp:nvSpPr>
      <dsp:spPr>
        <a:xfrm>
          <a:off x="1790965" y="538906"/>
          <a:ext cx="1043851" cy="1044124"/>
        </a:xfrm>
        <a:prstGeom prst="ellipse">
          <a:avLst/>
        </a:prstGeom>
        <a:solidFill>
          <a:srgbClr val="BA161E"/>
        </a:solidFill>
        <a:ln w="25400" cap="flat" cmpd="sng" algn="ctr">
          <a:solidFill>
            <a:srgbClr val="FEFEFE">
              <a:alpha val="69804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产品</a:t>
          </a:r>
          <a:endParaRPr lang="en-US" altLang="zh-CN" sz="1800" kern="1200" dirty="0" smtClean="0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设计</a:t>
          </a:r>
          <a:endParaRPr lang="zh-CN" altLang="en-US" sz="1800" kern="1200" dirty="0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1940559" y="688094"/>
        <a:ext cx="745489" cy="745746"/>
      </dsp:txXfrm>
    </dsp:sp>
    <dsp:sp modelId="{B8EE9613-1FBD-4D98-BAEF-FCFE23D331F1}">
      <dsp:nvSpPr>
        <dsp:cNvPr id="0" name=""/>
        <dsp:cNvSpPr/>
      </dsp:nvSpPr>
      <dsp:spPr>
        <a:xfrm rot="2700000">
          <a:off x="464235" y="457815"/>
          <a:ext cx="1206094" cy="1206094"/>
        </a:xfrm>
        <a:prstGeom prst="teardrop">
          <a:avLst>
            <a:gd name="adj" fmla="val 100000"/>
          </a:avLst>
        </a:prstGeom>
        <a:solidFill>
          <a:srgbClr val="00314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608C9E-A05C-4E5F-9D14-8C3D4C8BE06D}">
      <dsp:nvSpPr>
        <dsp:cNvPr id="0" name=""/>
        <dsp:cNvSpPr/>
      </dsp:nvSpPr>
      <dsp:spPr>
        <a:xfrm>
          <a:off x="529962" y="538906"/>
          <a:ext cx="1074639" cy="1044124"/>
        </a:xfrm>
        <a:prstGeom prst="ellipse">
          <a:avLst/>
        </a:prstGeom>
        <a:solidFill>
          <a:srgbClr val="BA161E"/>
        </a:solidFill>
        <a:ln w="25400" cap="flat" cmpd="sng" algn="ctr">
          <a:solidFill>
            <a:srgbClr val="FEFEFE">
              <a:alpha val="69804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产品</a:t>
          </a:r>
          <a:endParaRPr lang="en-US" altLang="zh-CN" sz="1800" kern="1200" dirty="0" smtClean="0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研发</a:t>
          </a:r>
          <a:endParaRPr lang="zh-CN" altLang="en-US" sz="1800" kern="1200" dirty="0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683118" y="688094"/>
        <a:ext cx="767478" cy="74574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4FFAF9-E455-4908-9928-8DEFA78DDD16}">
      <dsp:nvSpPr>
        <dsp:cNvPr id="0" name=""/>
        <dsp:cNvSpPr/>
      </dsp:nvSpPr>
      <dsp:spPr>
        <a:xfrm rot="18000000">
          <a:off x="3475" y="2365663"/>
          <a:ext cx="1741579" cy="1132026"/>
        </a:xfrm>
        <a:prstGeom prst="round2SameRect">
          <a:avLst/>
        </a:prstGeom>
        <a:solidFill>
          <a:srgbClr val="00314F"/>
        </a:solidFill>
        <a:ln w="38100" cap="flat" cmpd="sng" algn="ctr">
          <a:solidFill>
            <a:srgbClr val="71969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8001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100" kern="1200" dirty="0" smtClean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组织</a:t>
          </a:r>
          <a:endParaRPr lang="en-US" altLang="zh-CN" sz="2100" kern="1200" dirty="0" smtClean="0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100" kern="1200" dirty="0" smtClean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结构图</a:t>
          </a:r>
          <a:endParaRPr lang="zh-CN" altLang="en-US" sz="2100" kern="1200" dirty="0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82665" y="2407109"/>
        <a:ext cx="1631057" cy="1076765"/>
      </dsp:txXfrm>
    </dsp:sp>
    <dsp:sp modelId="{C57A8A4E-1F59-4CCD-810A-B119DA81EA02}">
      <dsp:nvSpPr>
        <dsp:cNvPr id="0" name=""/>
        <dsp:cNvSpPr/>
      </dsp:nvSpPr>
      <dsp:spPr>
        <a:xfrm rot="19800000">
          <a:off x="1452408" y="916730"/>
          <a:ext cx="1741579" cy="1132026"/>
        </a:xfrm>
        <a:prstGeom prst="round2SameRect">
          <a:avLst/>
        </a:prstGeom>
        <a:solidFill>
          <a:srgbClr val="00314F"/>
        </a:solidFill>
        <a:ln w="38100" cap="flat" cmpd="sng" algn="ctr">
          <a:solidFill>
            <a:srgbClr val="71969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8001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100" kern="1200" dirty="0" smtClean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职能</a:t>
          </a:r>
          <a:endParaRPr lang="en-US" altLang="zh-CN" sz="2100" kern="1200" dirty="0" smtClean="0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100" kern="1200" dirty="0" smtClean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分解表</a:t>
          </a:r>
          <a:endParaRPr lang="zh-CN" altLang="en-US" sz="2100" kern="1200" dirty="0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1521484" y="968289"/>
        <a:ext cx="1631057" cy="1076765"/>
      </dsp:txXfrm>
    </dsp:sp>
    <dsp:sp modelId="{3680820F-FFF2-4C00-8B9C-8F59DFFDE912}">
      <dsp:nvSpPr>
        <dsp:cNvPr id="0" name=""/>
        <dsp:cNvSpPr/>
      </dsp:nvSpPr>
      <dsp:spPr>
        <a:xfrm>
          <a:off x="3431688" y="386383"/>
          <a:ext cx="1741579" cy="1132026"/>
        </a:xfrm>
        <a:prstGeom prst="round2SameRect">
          <a:avLst/>
        </a:prstGeom>
        <a:solidFill>
          <a:srgbClr val="00314F"/>
        </a:solidFill>
        <a:ln w="38100" cap="flat" cmpd="sng" algn="ctr">
          <a:solidFill>
            <a:srgbClr val="71969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8001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100" kern="1200" dirty="0" smtClean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职位</a:t>
          </a:r>
          <a:endParaRPr lang="en-US" altLang="zh-CN" sz="2100" kern="1200" dirty="0" smtClean="0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100" kern="1200" dirty="0" smtClean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分解表</a:t>
          </a:r>
          <a:endParaRPr lang="zh-CN" altLang="en-US" sz="2100" kern="1200" dirty="0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3486949" y="441644"/>
        <a:ext cx="1631057" cy="1076765"/>
      </dsp:txXfrm>
    </dsp:sp>
    <dsp:sp modelId="{B3BDF391-59CB-4B6B-A1FF-EB53166BDABE}">
      <dsp:nvSpPr>
        <dsp:cNvPr id="0" name=""/>
        <dsp:cNvSpPr/>
      </dsp:nvSpPr>
      <dsp:spPr>
        <a:xfrm rot="1800000">
          <a:off x="5410968" y="916730"/>
          <a:ext cx="1741579" cy="1132026"/>
        </a:xfrm>
        <a:prstGeom prst="round2SameRect">
          <a:avLst/>
        </a:prstGeom>
        <a:solidFill>
          <a:srgbClr val="00314F"/>
        </a:solidFill>
        <a:ln w="38100" cap="flat" cmpd="sng" algn="ctr">
          <a:solidFill>
            <a:srgbClr val="71969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8001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100" kern="1200" dirty="0" smtClean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主导业务</a:t>
          </a:r>
          <a:endParaRPr lang="en-US" altLang="zh-CN" sz="2100" kern="1200" dirty="0" smtClean="0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100" kern="1200" dirty="0" smtClean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流程图</a:t>
          </a:r>
          <a:endParaRPr lang="zh-CN" altLang="en-US" sz="2100" kern="1200" dirty="0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5452414" y="968289"/>
        <a:ext cx="1631057" cy="1076765"/>
      </dsp:txXfrm>
    </dsp:sp>
    <dsp:sp modelId="{06CF0FE4-E50B-47A9-BA7E-D30F40771F3F}">
      <dsp:nvSpPr>
        <dsp:cNvPr id="0" name=""/>
        <dsp:cNvSpPr/>
      </dsp:nvSpPr>
      <dsp:spPr>
        <a:xfrm rot="3600000">
          <a:off x="6859901" y="2365663"/>
          <a:ext cx="1741579" cy="1132026"/>
        </a:xfrm>
        <a:prstGeom prst="round2SameRect">
          <a:avLst/>
        </a:prstGeom>
        <a:solidFill>
          <a:srgbClr val="00314F"/>
        </a:solidFill>
        <a:ln w="38100" cap="flat" cmpd="sng" algn="ctr">
          <a:solidFill>
            <a:srgbClr val="71969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8001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100" kern="1200" dirty="0" smtClean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重要管理</a:t>
          </a:r>
          <a:endParaRPr lang="en-US" altLang="zh-CN" sz="2100" kern="1200" dirty="0" smtClean="0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100" kern="1200" dirty="0" smtClean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原则</a:t>
          </a:r>
          <a:endParaRPr lang="zh-CN" altLang="en-US" sz="2100" kern="1200" dirty="0">
            <a:solidFill>
              <a:srgbClr val="FEFEFE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6891233" y="2407109"/>
        <a:ext cx="1631057" cy="107676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FCA2BA-5892-41B4-9375-2167022A7DAF}">
      <dsp:nvSpPr>
        <dsp:cNvPr id="0" name=""/>
        <dsp:cNvSpPr/>
      </dsp:nvSpPr>
      <dsp:spPr>
        <a:xfrm>
          <a:off x="1272185" y="1176190"/>
          <a:ext cx="901973" cy="901973"/>
        </a:xfrm>
        <a:prstGeom prst="ellipse">
          <a:avLst/>
        </a:prstGeom>
        <a:solidFill>
          <a:srgbClr val="BA161E"/>
        </a:soli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500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经理</a:t>
          </a:r>
          <a:endParaRPr lang="en-US" altLang="zh-CN" sz="1500" kern="1200" dirty="0" smtClean="0"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500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小组</a:t>
          </a:r>
          <a:endParaRPr lang="zh-CN" altLang="en-US" sz="1500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1404276" y="1308281"/>
        <a:ext cx="637791" cy="637791"/>
      </dsp:txXfrm>
    </dsp:sp>
    <dsp:sp modelId="{C36DF2E4-8469-4435-8F7A-BD99E500FBB4}">
      <dsp:nvSpPr>
        <dsp:cNvPr id="0" name=""/>
        <dsp:cNvSpPr/>
      </dsp:nvSpPr>
      <dsp:spPr>
        <a:xfrm rot="16200000">
          <a:off x="1587708" y="1017171"/>
          <a:ext cx="270927" cy="47109"/>
        </a:xfrm>
        <a:custGeom>
          <a:avLst/>
          <a:gdLst/>
          <a:ahLst/>
          <a:cxnLst/>
          <a:rect l="0" t="0" r="0" b="0"/>
          <a:pathLst>
            <a:path>
              <a:moveTo>
                <a:pt x="0" y="23554"/>
              </a:moveTo>
              <a:lnTo>
                <a:pt x="270927" y="23554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500" kern="120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1716399" y="1033953"/>
        <a:ext cx="13546" cy="13546"/>
      </dsp:txXfrm>
    </dsp:sp>
    <dsp:sp modelId="{33511A2F-5A0B-4EDA-8BAB-C348C3C21A96}">
      <dsp:nvSpPr>
        <dsp:cNvPr id="0" name=""/>
        <dsp:cNvSpPr/>
      </dsp:nvSpPr>
      <dsp:spPr>
        <a:xfrm>
          <a:off x="1272185" y="3289"/>
          <a:ext cx="901973" cy="901973"/>
        </a:xfrm>
        <a:prstGeom prst="ellipse">
          <a:avLst/>
        </a:prstGeom>
        <a:solidFill>
          <a:srgbClr val="5A7C84"/>
        </a:soli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500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研发</a:t>
          </a:r>
          <a:endParaRPr lang="en-US" altLang="zh-CN" sz="1500" kern="1200" dirty="0" smtClean="0"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500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机构</a:t>
          </a:r>
          <a:endParaRPr lang="zh-CN" altLang="en-US" sz="1500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1404276" y="135380"/>
        <a:ext cx="637791" cy="637791"/>
      </dsp:txXfrm>
    </dsp:sp>
    <dsp:sp modelId="{2EF578F7-58EF-47FD-8FD2-E323BDEA42B1}">
      <dsp:nvSpPr>
        <dsp:cNvPr id="0" name=""/>
        <dsp:cNvSpPr/>
      </dsp:nvSpPr>
      <dsp:spPr>
        <a:xfrm rot="19800000">
          <a:off x="2095589" y="1310397"/>
          <a:ext cx="270927" cy="47109"/>
        </a:xfrm>
        <a:custGeom>
          <a:avLst/>
          <a:gdLst/>
          <a:ahLst/>
          <a:cxnLst/>
          <a:rect l="0" t="0" r="0" b="0"/>
          <a:pathLst>
            <a:path>
              <a:moveTo>
                <a:pt x="0" y="23554"/>
              </a:moveTo>
              <a:lnTo>
                <a:pt x="270927" y="23554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500" kern="120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2224280" y="1327178"/>
        <a:ext cx="13546" cy="13546"/>
      </dsp:txXfrm>
    </dsp:sp>
    <dsp:sp modelId="{C15FC8D4-9108-41EB-A5D0-18EBD5C442F8}">
      <dsp:nvSpPr>
        <dsp:cNvPr id="0" name=""/>
        <dsp:cNvSpPr/>
      </dsp:nvSpPr>
      <dsp:spPr>
        <a:xfrm>
          <a:off x="2287947" y="589739"/>
          <a:ext cx="901973" cy="901973"/>
        </a:xfrm>
        <a:prstGeom prst="ellipse">
          <a:avLst/>
        </a:prstGeom>
        <a:solidFill>
          <a:srgbClr val="172C3D"/>
        </a:solidFill>
        <a:ln w="9525" cap="flat" cmpd="sng" algn="ctr">
          <a:solidFill>
            <a:srgbClr val="00314F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5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管理咨询公司</a:t>
          </a:r>
        </a:p>
      </dsp:txBody>
      <dsp:txXfrm>
        <a:off x="2420038" y="721830"/>
        <a:ext cx="637791" cy="637791"/>
      </dsp:txXfrm>
    </dsp:sp>
    <dsp:sp modelId="{93AE0D9B-F93A-4843-9CB9-C99DC6B2C97C}">
      <dsp:nvSpPr>
        <dsp:cNvPr id="0" name=""/>
        <dsp:cNvSpPr/>
      </dsp:nvSpPr>
      <dsp:spPr>
        <a:xfrm rot="1800000">
          <a:off x="2095589" y="1896847"/>
          <a:ext cx="270927" cy="47109"/>
        </a:xfrm>
        <a:custGeom>
          <a:avLst/>
          <a:gdLst/>
          <a:ahLst/>
          <a:cxnLst/>
          <a:rect l="0" t="0" r="0" b="0"/>
          <a:pathLst>
            <a:path>
              <a:moveTo>
                <a:pt x="0" y="23554"/>
              </a:moveTo>
              <a:lnTo>
                <a:pt x="270927" y="23554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500" kern="120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2224280" y="1913629"/>
        <a:ext cx="13546" cy="13546"/>
      </dsp:txXfrm>
    </dsp:sp>
    <dsp:sp modelId="{33C899F1-073B-439B-AF6D-EA3874767543}">
      <dsp:nvSpPr>
        <dsp:cNvPr id="0" name=""/>
        <dsp:cNvSpPr/>
      </dsp:nvSpPr>
      <dsp:spPr>
        <a:xfrm>
          <a:off x="2287947" y="1762640"/>
          <a:ext cx="901973" cy="901973"/>
        </a:xfrm>
        <a:prstGeom prst="ellipse">
          <a:avLst/>
        </a:prstGeom>
        <a:solidFill>
          <a:srgbClr val="264863"/>
        </a:soli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500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广告</a:t>
          </a:r>
          <a:endParaRPr lang="en-US" altLang="zh-CN" sz="1500" kern="1200" dirty="0" smtClean="0"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500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公司</a:t>
          </a:r>
          <a:endParaRPr lang="zh-CN" altLang="en-US" sz="1500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2420038" y="1894731"/>
        <a:ext cx="637791" cy="637791"/>
      </dsp:txXfrm>
    </dsp:sp>
    <dsp:sp modelId="{5773BCAD-85CD-4F8C-B9A8-B35E38383138}">
      <dsp:nvSpPr>
        <dsp:cNvPr id="0" name=""/>
        <dsp:cNvSpPr/>
      </dsp:nvSpPr>
      <dsp:spPr>
        <a:xfrm rot="5400000">
          <a:off x="1587708" y="2190072"/>
          <a:ext cx="270927" cy="47109"/>
        </a:xfrm>
        <a:custGeom>
          <a:avLst/>
          <a:gdLst/>
          <a:ahLst/>
          <a:cxnLst/>
          <a:rect l="0" t="0" r="0" b="0"/>
          <a:pathLst>
            <a:path>
              <a:moveTo>
                <a:pt x="0" y="23554"/>
              </a:moveTo>
              <a:lnTo>
                <a:pt x="270927" y="23554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500" kern="120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1716399" y="2206854"/>
        <a:ext cx="13546" cy="13546"/>
      </dsp:txXfrm>
    </dsp:sp>
    <dsp:sp modelId="{4BD87BF1-6418-4B28-B650-3F2746B8787F}">
      <dsp:nvSpPr>
        <dsp:cNvPr id="0" name=""/>
        <dsp:cNvSpPr/>
      </dsp:nvSpPr>
      <dsp:spPr>
        <a:xfrm>
          <a:off x="1272185" y="2349091"/>
          <a:ext cx="901973" cy="901973"/>
        </a:xfrm>
        <a:prstGeom prst="ellipse">
          <a:avLst/>
        </a:prstGeom>
        <a:solidFill>
          <a:srgbClr val="985054"/>
        </a:soli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5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销售代理商</a:t>
          </a:r>
        </a:p>
      </dsp:txBody>
      <dsp:txXfrm>
        <a:off x="1404276" y="2481182"/>
        <a:ext cx="637791" cy="637791"/>
      </dsp:txXfrm>
    </dsp:sp>
    <dsp:sp modelId="{57F3E66B-321A-4EE0-8B88-56C1D1BC851B}">
      <dsp:nvSpPr>
        <dsp:cNvPr id="0" name=""/>
        <dsp:cNvSpPr/>
      </dsp:nvSpPr>
      <dsp:spPr>
        <a:xfrm rot="9000000">
          <a:off x="1079827" y="1896847"/>
          <a:ext cx="270927" cy="47109"/>
        </a:xfrm>
        <a:custGeom>
          <a:avLst/>
          <a:gdLst/>
          <a:ahLst/>
          <a:cxnLst/>
          <a:rect l="0" t="0" r="0" b="0"/>
          <a:pathLst>
            <a:path>
              <a:moveTo>
                <a:pt x="0" y="23554"/>
              </a:moveTo>
              <a:lnTo>
                <a:pt x="270927" y="23554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500" kern="120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 rot="10800000">
        <a:off x="1208518" y="1913629"/>
        <a:ext cx="13546" cy="13546"/>
      </dsp:txXfrm>
    </dsp:sp>
    <dsp:sp modelId="{3F4C5D5A-E121-426E-96E7-C1A20E2040C8}">
      <dsp:nvSpPr>
        <dsp:cNvPr id="0" name=""/>
        <dsp:cNvSpPr/>
      </dsp:nvSpPr>
      <dsp:spPr>
        <a:xfrm>
          <a:off x="256423" y="1762640"/>
          <a:ext cx="901973" cy="901973"/>
        </a:xfrm>
        <a:prstGeom prst="ellipse">
          <a:avLst/>
        </a:prstGeom>
        <a:solidFill>
          <a:srgbClr val="D96830"/>
        </a:soli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5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物流服务公司</a:t>
          </a:r>
        </a:p>
      </dsp:txBody>
      <dsp:txXfrm>
        <a:off x="388514" y="1894731"/>
        <a:ext cx="637791" cy="637791"/>
      </dsp:txXfrm>
    </dsp:sp>
    <dsp:sp modelId="{0BED1CCB-2DE7-4AED-91B7-5A295399ECD3}">
      <dsp:nvSpPr>
        <dsp:cNvPr id="0" name=""/>
        <dsp:cNvSpPr/>
      </dsp:nvSpPr>
      <dsp:spPr>
        <a:xfrm rot="12600000">
          <a:off x="1079827" y="1310397"/>
          <a:ext cx="270927" cy="47109"/>
        </a:xfrm>
        <a:custGeom>
          <a:avLst/>
          <a:gdLst/>
          <a:ahLst/>
          <a:cxnLst/>
          <a:rect l="0" t="0" r="0" b="0"/>
          <a:pathLst>
            <a:path>
              <a:moveTo>
                <a:pt x="0" y="23554"/>
              </a:moveTo>
              <a:lnTo>
                <a:pt x="270927" y="23554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500" kern="120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 rot="10800000">
        <a:off x="1208518" y="1327178"/>
        <a:ext cx="13546" cy="13546"/>
      </dsp:txXfrm>
    </dsp:sp>
    <dsp:sp modelId="{EF805631-7B54-486A-A1BC-B3F2486CB97D}">
      <dsp:nvSpPr>
        <dsp:cNvPr id="0" name=""/>
        <dsp:cNvSpPr/>
      </dsp:nvSpPr>
      <dsp:spPr>
        <a:xfrm>
          <a:off x="256423" y="589739"/>
          <a:ext cx="901973" cy="901973"/>
        </a:xfrm>
        <a:prstGeom prst="ellipse">
          <a:avLst/>
        </a:prstGeom>
        <a:solidFill>
          <a:srgbClr val="E6B33D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5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制造商</a:t>
          </a:r>
        </a:p>
      </dsp:txBody>
      <dsp:txXfrm>
        <a:off x="388514" y="721830"/>
        <a:ext cx="637791" cy="637791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9635CC-E92E-408F-87D3-BF175DEA4776}">
      <dsp:nvSpPr>
        <dsp:cNvPr id="0" name=""/>
        <dsp:cNvSpPr/>
      </dsp:nvSpPr>
      <dsp:spPr>
        <a:xfrm>
          <a:off x="230068" y="0"/>
          <a:ext cx="3227375" cy="3227375"/>
        </a:xfrm>
        <a:prstGeom prst="ellipse">
          <a:avLst/>
        </a:prstGeom>
        <a:solidFill>
          <a:srgbClr val="00314F"/>
        </a:solidFill>
        <a:ln w="9525" cap="flat" cmpd="sng" algn="ctr">
          <a:solidFill>
            <a:schemeClr val="bg1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kern="1200">
              <a:latin typeface="微软雅黑" panose="020B0503020204020204" pitchFamily="34" charset="-122"/>
              <a:ea typeface="微软雅黑" panose="020B0503020204020204" pitchFamily="34" charset="-122"/>
            </a:rPr>
            <a:t>关联公司</a:t>
          </a:r>
        </a:p>
      </dsp:txBody>
      <dsp:txXfrm>
        <a:off x="1279771" y="161368"/>
        <a:ext cx="1127967" cy="484106"/>
      </dsp:txXfrm>
    </dsp:sp>
    <dsp:sp modelId="{8B277023-FA52-4570-AD9B-945632C0BB76}">
      <dsp:nvSpPr>
        <dsp:cNvPr id="0" name=""/>
        <dsp:cNvSpPr/>
      </dsp:nvSpPr>
      <dsp:spPr>
        <a:xfrm>
          <a:off x="633489" y="806843"/>
          <a:ext cx="2420531" cy="2420531"/>
        </a:xfrm>
        <a:prstGeom prst="ellipse">
          <a:avLst/>
        </a:prstGeom>
        <a:solidFill>
          <a:srgbClr val="71969F"/>
        </a:solidFill>
        <a:ln w="9525" cap="flat" cmpd="sng" algn="ctr">
          <a:solidFill>
            <a:schemeClr val="bg1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子公司</a:t>
          </a:r>
        </a:p>
      </dsp:txBody>
      <dsp:txXfrm>
        <a:off x="1279771" y="958126"/>
        <a:ext cx="1127967" cy="453849"/>
      </dsp:txXfrm>
    </dsp:sp>
    <dsp:sp modelId="{5CE8903E-019D-4E51-900A-B5D70B3C560E}">
      <dsp:nvSpPr>
        <dsp:cNvPr id="0" name=""/>
        <dsp:cNvSpPr/>
      </dsp:nvSpPr>
      <dsp:spPr>
        <a:xfrm>
          <a:off x="1036911" y="1613687"/>
          <a:ext cx="1613687" cy="1613687"/>
        </a:xfrm>
        <a:prstGeom prst="ellipse">
          <a:avLst/>
        </a:prstGeom>
        <a:solidFill>
          <a:srgbClr val="BA161E"/>
        </a:solidFill>
        <a:ln w="9525" cap="flat" cmpd="sng" algn="ctr">
          <a:solidFill>
            <a:schemeClr val="bg1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100" kern="1200">
              <a:latin typeface="微软雅黑" panose="020B0503020204020204" pitchFamily="34" charset="-122"/>
              <a:ea typeface="微软雅黑" panose="020B0503020204020204" pitchFamily="34" charset="-122"/>
            </a:rPr>
            <a:t>母公司</a:t>
          </a:r>
        </a:p>
      </dsp:txBody>
      <dsp:txXfrm>
        <a:off x="1273230" y="2017109"/>
        <a:ext cx="1141049" cy="8068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CircleProcess#1">
  <dgm:title val="循环流程"/>
  <dgm:desc val="用于显示流程中的顺序步骤。级别 1 形状限于 11 个，级别 2 形状数不限。最适合少量文字。未使用的图片不显示，但在切换布局时仍可用。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parTxLTRAlign" val="l"/>
              <dgm:param type="stBulletLvl" val="1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parTxLTRAlign" val="l"/>
              <dgm:param type="stBulletLvl" val="1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parTxLTRAlign" val="l"/>
              <dgm:param type="stBulletLvl" val="1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parTxLTRAlign" val="l"/>
              <dgm:param type="stBulletLvl" val="1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parTxLTRAlign" val="l"/>
              <dgm:param type="stBulletLvl" val="1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parTxLTRAlign" val="l"/>
              <dgm:param type="stBulletLvl" val="1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parTxLTRAlign" val="l"/>
              <dgm:param type="stBulletLvl" val="1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parTxLTRAlign" val="l"/>
              <dgm:param type="stBulletLvl" val="1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parTxLTRAlign" val="l"/>
              <dgm:param type="stBulletLvl" val="1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parTxLTRAlign" val="l"/>
              <dgm:param type="stBulletLvl" val="1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parTxLTRAlign" val="l"/>
              <dgm:param type="stBulletLvl" val="1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3#1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StepUpProcess#1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bkpt" val="fixed"/>
          <dgm:param type="bkPtFixedVal" val="1"/>
          <dgm:param type="off" val="off"/>
          <dgm:param type="grDir" val="bL"/>
          <dgm:param type="flowDir" val="row"/>
        </dgm:alg>
      </dgm:if>
      <dgm:else name="Name2">
        <dgm:alg type="snake">
          <dgm:param type="bkpt" val="fixed"/>
          <dgm:param type="bkPtFixedVal" val="1"/>
          <dgm:param type="off" val="off"/>
          <dgm:param type="grDir" val="bR"/>
          <dgm:param type="flowDir" val="row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1/layout/CircleProcess#2">
  <dgm:title val="循环流程"/>
  <dgm:desc val="用于显示流程中的顺序步骤。级别 1 形状限于 11 个，级别 2 形状数不限。最适合少量文字。未使用的图片不显示，但在切换布局时仍可用。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parTxLTRAlign" val="l"/>
              <dgm:param type="stBulletLvl" val="1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parTxLTRAlign" val="l"/>
              <dgm:param type="stBulletLvl" val="1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parTxLTRAlign" val="l"/>
              <dgm:param type="stBulletLvl" val="1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parTxLTRAlign" val="l"/>
              <dgm:param type="stBulletLvl" val="1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parTxLTRAlign" val="l"/>
              <dgm:param type="stBulletLvl" val="1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parTxLTRAlign" val="l"/>
              <dgm:param type="stBulletLvl" val="1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parTxLTRAlign" val="l"/>
              <dgm:param type="stBulletLvl" val="1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parTxLTRAlign" val="l"/>
              <dgm:param type="stBulletLvl" val="1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parTxLTRAlign" val="l"/>
              <dgm:param type="stBulletLvl" val="1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parTxLTRAlign" val="l"/>
              <dgm:param type="stBulletLvl" val="1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parTxLTRAlign" val="l"/>
              <dgm:param type="stBulletLvl" val="1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1/layout/CircleProcess#3">
  <dgm:title val="循环流程"/>
  <dgm:desc val="用于显示流程中的顺序步骤。级别 1 形状限于 11 个，级别 2 形状数不限。最适合少量文字。未使用的图片不显示，但在切换布局时仍可用。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parTxLTRAlign" val="l"/>
              <dgm:param type="stBulletLvl" val="1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parTxLTRAlign" val="l"/>
              <dgm:param type="stBulletLvl" val="1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parTxLTRAlign" val="l"/>
              <dgm:param type="stBulletLvl" val="1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parTxLTRAlign" val="l"/>
              <dgm:param type="stBulletLvl" val="1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parTxLTRAlign" val="l"/>
              <dgm:param type="stBulletLvl" val="1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parTxLTRAlign" val="l"/>
              <dgm:param type="stBulletLvl" val="1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parTxLTRAlign" val="l"/>
              <dgm:param type="stBulletLvl" val="1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parTxLTRAlign" val="l"/>
              <dgm:param type="stBulletLvl" val="1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parTxLTRAlign" val="l"/>
              <dgm:param type="stBulletLvl" val="1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parTxLTRAlign" val="l"/>
              <dgm:param type="stBulletLvl" val="1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parTxLTRAlign" val="l"/>
              <dgm:param type="stBulletLvl" val="1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diagrams.loki3.com/TabbedArc+Icon">
  <dgm:title val="拱状"/>
  <dgm:desc val="用于显示一组以拱状跨在共同区域之上的相关项。最适合少量文字。"/>
  <dgm:catLst>
    <dgm:cat type="relationship" pri="20500"/>
    <dgm:cat type="officeonline" pri="4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1">
        <dgm:alg type="cycle"/>
      </dgm:if>
      <dgm:else name="Name3">
        <dgm:choose name="Name4">
          <dgm:if name="Name5" axis="ch" ptType="node" func="cnt" op="lte" val="3">
            <dgm:choose name="Name6">
              <dgm:if name="Name7" func="var" arg="dir" op="equ" val="norm">
                <dgm:alg type="cycle">
                  <dgm:param type="rotPath" val="alongPath"/>
                  <dgm:param type="stAng" val="-40"/>
                  <dgm:param type="spanAng" val="80"/>
                </dgm:alg>
              </dgm:if>
              <dgm:else name="Name8">
                <dgm:alg type="cycle">
                  <dgm:param type="rotPath" val="alongPath"/>
                  <dgm:param type="stAng" val="40"/>
                  <dgm:param type="spanAng" val="-80"/>
                </dgm:alg>
              </dgm:else>
            </dgm:choose>
          </dgm:if>
          <dgm:else name="Name9">
            <dgm:choose name="Name10">
              <dgm:if name="Name11" func="var" arg="dir" op="equ" val="norm">
                <dgm:alg type="cycle">
                  <dgm:param type="rotPath" val="alongPath"/>
                  <dgm:param type="stAng" val="-60"/>
                  <dgm:param type="spanAng" val="120"/>
                </dgm:alg>
              </dgm:if>
              <dgm:else name="Name12">
                <dgm:alg type="cycle">
                  <dgm:param type="rotPath" val="alongPath"/>
                  <dgm:param type="stAng" val="60"/>
                  <dgm:param type="spanAng" val="-120"/>
                </dgm:alg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hoose name="Name13">
      <dgm:if name="Name14" axis="ch" ptType="node" func="cnt" op="equ" val="2">
        <dgm:constrLst>
          <dgm:constr type="w" for="ch" ptType="node" refType="w"/>
          <dgm:constr type="primFontSz" for="ch" ptType="node" op="equ" val="65"/>
          <dgm:constr type="sibSp" refType="w" fact="0.22"/>
        </dgm:constrLst>
      </dgm:if>
      <dgm:else name="Name15">
        <dgm:constrLst>
          <dgm:constr type="w" for="ch" ptType="node" refType="w"/>
          <dgm:constr type="primFontSz" for="ch" ptType="node" op="equ" val="65"/>
          <dgm:constr type="sibSp" refType="w" fact="0.14"/>
        </dgm:constrLst>
      </dgm:else>
    </dgm:choose>
    <dgm:ruleLst/>
    <dgm:forEach name="Name16" axis="ch" ptType="node">
      <dgm:choose name="Name17">
        <dgm:if name="Name18" axis="par ch" ptType="doc node" func="cnt" op="equ" val="1">
          <dgm:layoutNode name="one">
            <dgm:varLst>
              <dgm:bulletEnabled val="1"/>
            </dgm:varLst>
            <dgm:alg type="tx"/>
            <dgm:shape xmlns:r="http://schemas.openxmlformats.org/officeDocument/2006/relationships" type="round2SameRect" r:blip="">
              <dgm:adjLst/>
            </dgm:shape>
            <dgm:presOf axis="desOrSelf" ptType="node"/>
            <dgm:constrLst>
              <dgm:constr type="h" refType="w" fact="0.65"/>
              <dgm:constr type="tMarg" refType="primFontSz" fact="0.1"/>
              <dgm:constr type="bMarg" refType="primFontSz" fact="0.1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9">
          <dgm:layoutNode name="twoplus">
            <dgm:varLst>
              <dgm:bulletEnabled val="1"/>
            </dgm:varLst>
            <dgm:alg type="tx">
              <dgm:param type="autoTxRot" val="grav"/>
            </dgm:alg>
            <dgm:shape xmlns:r="http://schemas.openxmlformats.org/officeDocument/2006/relationships" type="round2SameRect" r:blip="">
              <dgm:adjLst/>
            </dgm:shape>
            <dgm:presOf axis="desOrSelf" ptType="node"/>
            <dgm:constrLst>
              <dgm:constr type="h" refType="w" fact="0.65"/>
              <dgm:constr type="tMarg" refType="primFontSz" fact="0.1"/>
              <dgm:constr type="bMarg" refType="primFontSz" fact="0.1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radial1#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Sty" val="noArr"/>
              <dgm:param type="endSty" val="noArr"/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#3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#4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#5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#6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#1">
  <dgm:title val=""/>
  <dgm:desc val=""/>
  <dgm:catLst>
    <dgm:cat type="simple" pri="104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#7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EF3725-0D92-49D9-88BD-0A725DCC5ECA}" type="datetimeFigureOut">
              <a:rPr lang="zh-CN" altLang="en-US" smtClean="0"/>
              <a:t>2020-01-02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2BA8C6-1B8B-494C-881B-33C94A7D20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58423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534892-2594-4348-9B59-391C3F1BE7C4}" type="datetimeFigureOut">
              <a:rPr lang="zh-CN" altLang="en-US" smtClean="0"/>
              <a:t>2020-01-02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79413" y="685800"/>
            <a:ext cx="609917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D031C7-A97A-4B3D-B11F-B8701A7D071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74832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D031C7-A97A-4B3D-B11F-B8701A7D071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16255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D031C7-A97A-4B3D-B11F-B8701A7D0714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07215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D031C7-A97A-4B3D-B11F-B8701A7D0714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93352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D031C7-A97A-4B3D-B11F-B8701A7D0714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26909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D031C7-A97A-4B3D-B11F-B8701A7D0714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607917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D031C7-A97A-4B3D-B11F-B8701A7D0714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873171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90000"/>
              </a:lnSpc>
            </a:pPr>
            <a:r>
              <a:rPr lang="zh-CN" altLang="en-US" dirty="0" smtClean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D031C7-A97A-4B3D-B11F-B8701A7D0714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607870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 smtClean="0">
                <a:latin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D031C7-A97A-4B3D-B11F-B8701A7D0714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10243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D031C7-A97A-4B3D-B11F-B8701A7D0714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25906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0" fontAlgn="base">
              <a:spcBef>
                <a:spcPct val="50000"/>
              </a:spcBef>
              <a:buClr>
                <a:srgbClr val="FF3300"/>
              </a:buClr>
              <a:buSzPct val="70000"/>
              <a:buFont typeface="Wingdings" panose="05000000000000000000" pitchFamily="2" charset="2"/>
              <a:buNone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D031C7-A97A-4B3D-B11F-B8701A7D0714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01081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D031C7-A97A-4B3D-B11F-B8701A7D0714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64670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30000"/>
              </a:lnSpc>
              <a:spcBef>
                <a:spcPct val="50000"/>
              </a:spcBef>
              <a:buClrTx/>
              <a:buFont typeface="Webdings" panose="05030102010509060703" pitchFamily="18" charset="2"/>
              <a:buNone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D031C7-A97A-4B3D-B11F-B8701A7D0714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3822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D031C7-A97A-4B3D-B11F-B8701A7D0714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41228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D031C7-A97A-4B3D-B11F-B8701A7D0714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64005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D031C7-A97A-4B3D-B11F-B8701A7D0714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44712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D031C7-A97A-4B3D-B11F-B8701A7D0714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23806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首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6"/>
          <p:cNvSpPr/>
          <p:nvPr userDrawn="1"/>
        </p:nvSpPr>
        <p:spPr>
          <a:xfrm>
            <a:off x="775" y="0"/>
            <a:ext cx="12196800" cy="4866468"/>
          </a:xfrm>
          <a:prstGeom prst="rect">
            <a:avLst/>
          </a:prstGeom>
          <a:solidFill>
            <a:srgbClr val="0031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9555559" y="372021"/>
            <a:ext cx="2377782" cy="707886"/>
          </a:xfrm>
          <a:prstGeom prst="rect">
            <a:avLst/>
          </a:prstGeom>
          <a:noFill/>
          <a:effectLst>
            <a:reflection blurRad="6350" stA="50000" endA="300" endPos="38500" dist="50800" dir="5400000" sy="-100000" algn="bl" rotWithShape="0"/>
          </a:effectLst>
        </p:spPr>
        <p:txBody>
          <a:bodyPr wrap="square" rtlCol="0" anchor="ctr">
            <a:spAutoFit/>
          </a:bodyPr>
          <a:lstStyle/>
          <a:p>
            <a:pPr algn="dist"/>
            <a:r>
              <a:rPr lang="zh-CN" altLang="en-US" sz="2000" b="0" dirty="0" smtClean="0">
                <a:solidFill>
                  <a:srgbClr val="FFF8F8"/>
                </a:solidFill>
                <a:effectLst>
                  <a:reflection blurRad="6350" stA="55000" endA="300" endPos="45500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经典繁仿黑" pitchFamily="49" charset="-122"/>
              </a:rPr>
              <a:t>佛山广播电视大学</a:t>
            </a:r>
            <a:endParaRPr lang="en-US" altLang="zh-CN" sz="2000" b="0" baseline="0" dirty="0" smtClean="0">
              <a:solidFill>
                <a:srgbClr val="FFF8F8"/>
              </a:solidFill>
              <a:effectLst>
                <a:reflection blurRad="6350" stA="55000" endA="300" endPos="45500" dir="5400000" sy="-100000" algn="bl" rotWithShape="0"/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经典繁仿黑" pitchFamily="49" charset="-122"/>
            </a:endParaRPr>
          </a:p>
          <a:p>
            <a:pPr algn="dist"/>
            <a:r>
              <a:rPr lang="zh-CN" altLang="en-US" sz="2000" b="0" baseline="0" dirty="0" smtClean="0">
                <a:solidFill>
                  <a:srgbClr val="FFF8F8"/>
                </a:solidFill>
                <a:effectLst>
                  <a:reflection blurRad="6350" stA="55000" endA="300" endPos="45500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经典繁仿黑" pitchFamily="49" charset="-122"/>
              </a:rPr>
              <a:t>佛山社区大学</a:t>
            </a:r>
            <a:endParaRPr lang="zh-CN" altLang="en-US" sz="2000" b="0" dirty="0">
              <a:solidFill>
                <a:srgbClr val="FFF8F8"/>
              </a:solidFill>
              <a:effectLst>
                <a:reflection blurRad="6350" stA="55000" endA="300" endPos="45500" dir="5400000" sy="-100000" algn="bl" rotWithShape="0"/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经典繁仿黑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 hasCustomPrompt="1"/>
          </p:nvPr>
        </p:nvSpPr>
        <p:spPr>
          <a:xfrm>
            <a:off x="1058738" y="3533483"/>
            <a:ext cx="9432925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marL="0" indent="0">
              <a:buNone/>
              <a:defRPr lang="zh-CN" altLang="en-US" sz="6600" b="0" cap="none" spc="0" dirty="0">
                <a:ln>
                  <a:noFill/>
                </a:ln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lvl="0"/>
            <a:r>
              <a:rPr lang="zh-CN" altLang="en-US" sz="6600" b="1" dirty="0" smtClean="0"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架构强而有力的组织</a:t>
            </a:r>
            <a:endParaRPr lang="zh-CN" altLang="en-US" sz="6600" b="1" dirty="0">
              <a:solidFill>
                <a:schemeClr val="bg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1" hasCustomPrompt="1"/>
          </p:nvPr>
        </p:nvSpPr>
        <p:spPr>
          <a:xfrm>
            <a:off x="1130623" y="5079872"/>
            <a:ext cx="5040313" cy="369332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>
              <a:buNone/>
              <a:defRPr lang="zh-CN" altLang="en-US" sz="1800" dirty="0">
                <a:solidFill>
                  <a:srgbClr val="D51A2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经典繁仿黑" pitchFamily="49" charset="-122"/>
              </a:defRPr>
            </a:lvl1pPr>
          </a:lstStyle>
          <a:p>
            <a:pPr marL="0" lvl="0"/>
            <a:r>
              <a:rPr lang="zh-CN" altLang="en-US" sz="1800" dirty="0" smtClean="0">
                <a:solidFill>
                  <a:srgbClr val="D51A2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经典繁仿黑" pitchFamily="49" charset="-122"/>
              </a:rPr>
              <a:t>管理案例分析第四章：组织结构设计</a:t>
            </a:r>
            <a:endParaRPr lang="zh-CN" altLang="en-US" sz="1800" dirty="0">
              <a:solidFill>
                <a:srgbClr val="D51A2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经典繁仿黑" pitchFamily="49" charset="-122"/>
            </a:endParaRPr>
          </a:p>
        </p:txBody>
      </p:sp>
      <p:sp>
        <p:nvSpPr>
          <p:cNvPr id="11" name="Designed by @Larrywang"/>
          <p:cNvSpPr>
            <a:spLocks noGrp="1"/>
          </p:cNvSpPr>
          <p:nvPr>
            <p:ph type="body" sz="quarter" idx="12" hasCustomPrompt="1"/>
          </p:nvPr>
        </p:nvSpPr>
        <p:spPr>
          <a:xfrm>
            <a:off x="1130870" y="5466710"/>
            <a:ext cx="5040313" cy="338554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l" eaLnBrk="1" hangingPunct="1">
              <a:buNone/>
              <a:defRPr lang="zh-CN" altLang="en-US" sz="1800" dirty="0">
                <a:solidFill>
                  <a:srgbClr val="D51A2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经典繁仿黑" pitchFamily="49" charset="-122"/>
              </a:defRPr>
            </a:lvl1pPr>
          </a:lstStyle>
          <a:p>
            <a:pPr algn="l" eaLnBrk="1" hangingPunct="1"/>
            <a:r>
              <a:rPr lang="en-US" altLang="zh-CN" sz="1600" dirty="0" smtClean="0">
                <a:solidFill>
                  <a:srgbClr val="71969F"/>
                </a:solidFill>
                <a:effectLst/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Designed by @Larrywang</a:t>
            </a:r>
            <a:endParaRPr lang="zh-CN" altLang="en-US" sz="1600" dirty="0">
              <a:solidFill>
                <a:srgbClr val="71969F"/>
              </a:solidFill>
              <a:effectLst/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章节目录标题（可修改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914326"/>
            <a:ext cx="12198350" cy="108000"/>
          </a:xfrm>
          <a:prstGeom prst="rect">
            <a:avLst/>
          </a:prstGeom>
          <a:solidFill>
            <a:srgbClr val="7196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 userDrawn="1"/>
        </p:nvGrpSpPr>
        <p:grpSpPr>
          <a:xfrm>
            <a:off x="410743" y="68326"/>
            <a:ext cx="1800000" cy="1800000"/>
            <a:chOff x="925401" y="3148271"/>
            <a:chExt cx="1800000" cy="1800000"/>
          </a:xfrm>
        </p:grpSpPr>
        <p:sp>
          <p:nvSpPr>
            <p:cNvPr id="6" name="椭圆 5"/>
            <p:cNvSpPr/>
            <p:nvPr userDrawn="1"/>
          </p:nvSpPr>
          <p:spPr>
            <a:xfrm>
              <a:off x="925401" y="3148271"/>
              <a:ext cx="1800000" cy="1800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 userDrawn="1"/>
          </p:nvSpPr>
          <p:spPr>
            <a:xfrm>
              <a:off x="1015401" y="3238271"/>
              <a:ext cx="1620000" cy="1620000"/>
            </a:xfrm>
            <a:prstGeom prst="ellipse">
              <a:avLst/>
            </a:prstGeom>
            <a:solidFill>
              <a:srgbClr val="0031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矩形 7"/>
          <p:cNvSpPr/>
          <p:nvPr userDrawn="1"/>
        </p:nvSpPr>
        <p:spPr>
          <a:xfrm>
            <a:off x="10693812" y="467380"/>
            <a:ext cx="1093995" cy="369332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 </a:t>
            </a:r>
            <a:fld id="{2EEF1883-7A0E-4F66-9932-E581691AD397}" type="slidenum"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‹#›</a:t>
            </a:fld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页</a:t>
            </a:r>
          </a:p>
        </p:txBody>
      </p:sp>
      <p:sp>
        <p:nvSpPr>
          <p:cNvPr id="15" name="文本占位符 11"/>
          <p:cNvSpPr>
            <a:spLocks noGrp="1"/>
          </p:cNvSpPr>
          <p:nvPr>
            <p:ph type="body" sz="quarter" idx="10" hasCustomPrompt="1"/>
          </p:nvPr>
        </p:nvSpPr>
        <p:spPr>
          <a:xfrm>
            <a:off x="2354759" y="404664"/>
            <a:ext cx="8137525" cy="431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buNone/>
              <a:defRPr lang="zh-CN" altLang="en-US" sz="2200" dirty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lvl="0"/>
            <a:r>
              <a:rPr lang="zh-CN" altLang="en-US" dirty="0" smtClean="0"/>
              <a:t>请输入章节标题</a:t>
            </a:r>
            <a:endParaRPr lang="zh-CN" altLang="en-US" dirty="0"/>
          </a:p>
        </p:txBody>
      </p:sp>
      <p:sp>
        <p:nvSpPr>
          <p:cNvPr id="16" name="红色矩形框"/>
          <p:cNvSpPr>
            <a:spLocks noGrp="1"/>
          </p:cNvSpPr>
          <p:nvPr>
            <p:ph type="body" sz="quarter" idx="11" hasCustomPrompt="1"/>
          </p:nvPr>
        </p:nvSpPr>
        <p:spPr>
          <a:xfrm>
            <a:off x="2354784" y="1124744"/>
            <a:ext cx="8137500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buNone/>
              <a:defRPr lang="zh-CN" altLang="en-US" sz="1800" b="1" dirty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lvl="0">
              <a:lnSpc>
                <a:spcPct val="130000"/>
              </a:lnSpc>
            </a:pPr>
            <a:r>
              <a:rPr lang="zh-CN" altLang="en-US" dirty="0" smtClean="0"/>
              <a:t>请输入小标题</a:t>
            </a:r>
            <a:endParaRPr lang="zh-CN" altLang="en-US" dirty="0"/>
          </a:p>
        </p:txBody>
      </p:sp>
      <p:sp>
        <p:nvSpPr>
          <p:cNvPr id="17" name="文本占位符 13"/>
          <p:cNvSpPr>
            <a:spLocks noGrp="1"/>
          </p:cNvSpPr>
          <p:nvPr>
            <p:ph type="body" sz="quarter" idx="12" hasCustomPrompt="1"/>
          </p:nvPr>
        </p:nvSpPr>
        <p:spPr>
          <a:xfrm>
            <a:off x="1490662" y="2133780"/>
            <a:ext cx="8567737" cy="414576"/>
          </a:xfrm>
          <a:prstGeom prst="rect">
            <a:avLst/>
          </a:prstGeom>
          <a:solidFill>
            <a:srgbClr val="D51A21"/>
          </a:solidFill>
          <a:ln>
            <a:noFill/>
          </a:ln>
        </p:spPr>
        <p:txBody>
          <a:bodyPr wrap="square" anchor="ctr">
            <a:noAutofit/>
          </a:bodyPr>
          <a:lstStyle>
            <a:lvl1pPr marL="0" indent="0">
              <a:buNone/>
              <a:def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lvl="0">
              <a:lnSpc>
                <a:spcPct val="120000"/>
              </a:lnSpc>
              <a:spcAft>
                <a:spcPts val="500"/>
              </a:spcAft>
            </a:pPr>
            <a:r>
              <a:rPr lang="zh-CN" altLang="en-US" dirty="0" smtClean="0"/>
              <a:t>请输入小标题</a:t>
            </a:r>
            <a:endParaRPr lang="zh-CN" altLang="en-US" dirty="0"/>
          </a:p>
        </p:txBody>
      </p:sp>
      <p:sp>
        <p:nvSpPr>
          <p:cNvPr id="19" name="文本占位符 18"/>
          <p:cNvSpPr>
            <a:spLocks noGrp="1"/>
          </p:cNvSpPr>
          <p:nvPr>
            <p:ph type="body" sz="quarter" idx="13" hasCustomPrompt="1"/>
          </p:nvPr>
        </p:nvSpPr>
        <p:spPr>
          <a:xfrm>
            <a:off x="994122" y="2132519"/>
            <a:ext cx="486986" cy="415837"/>
          </a:xfrm>
          <a:prstGeom prst="rect">
            <a:avLst/>
          </a:prstGeom>
          <a:solidFill>
            <a:srgbClr val="00314F"/>
          </a:solidFill>
        </p:spPr>
        <p:txBody>
          <a:bodyPr wrap="square" rtlCol="0" anchor="ctr">
            <a:no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dirty="0">
                <a:solidFill>
                  <a:schemeClr val="bg1"/>
                </a:solidFill>
                <a:latin typeface="Impact" panose="020B0806030902050204" pitchFamily="34" charset="0"/>
                <a:ea typeface="Arial Unicode MS" pitchFamily="34" charset="-122"/>
                <a:cs typeface="Arial Unicode MS" pitchFamily="34" charset="-122"/>
              </a:defRPr>
            </a:lvl1pPr>
          </a:lstStyle>
          <a:p>
            <a:pPr marL="0" marR="0" lvl="0" indent="0" algn="ctr" defTabSz="914400" rtl="0" eaLnBrk="1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dirty="0" smtClean="0">
                <a:solidFill>
                  <a:schemeClr val="bg1"/>
                </a:solidFill>
                <a:latin typeface="Impact" panose="020B0806030902050204" pitchFamily="34" charset="0"/>
                <a:ea typeface="Arial Unicode MS" pitchFamily="34" charset="-122"/>
                <a:cs typeface="Arial Unicode MS" pitchFamily="34" charset="-122"/>
              </a:rPr>
              <a:t>02</a:t>
            </a:r>
            <a:endParaRPr lang="zh-CN" altLang="en-US" dirty="0" smtClean="0">
              <a:solidFill>
                <a:schemeClr val="bg1"/>
              </a:solidFill>
              <a:latin typeface="Impact" panose="020B0806030902050204" pitchFamily="34" charset="0"/>
              <a:ea typeface="Arial Unicode MS" pitchFamily="34" charset="-122"/>
              <a:cs typeface="Arial Unicode MS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板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/>
          <p:nvPr userDrawn="1"/>
        </p:nvSpPr>
        <p:spPr>
          <a:xfrm>
            <a:off x="0" y="0"/>
            <a:ext cx="12199975" cy="6858000"/>
          </a:xfrm>
          <a:prstGeom prst="rect">
            <a:avLst/>
          </a:prstGeom>
          <a:solidFill>
            <a:srgbClr val="FFF8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 42"/>
          <p:cNvSpPr/>
          <p:nvPr userDrawn="1"/>
        </p:nvSpPr>
        <p:spPr>
          <a:xfrm>
            <a:off x="9555559" y="0"/>
            <a:ext cx="1851025" cy="117476"/>
          </a:xfrm>
          <a:prstGeom prst="rect">
            <a:avLst/>
          </a:prstGeom>
          <a:solidFill>
            <a:srgbClr val="0031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3" name="矩形 2"/>
          <p:cNvSpPr/>
          <p:nvPr userDrawn="1"/>
        </p:nvSpPr>
        <p:spPr>
          <a:xfrm>
            <a:off x="596380" y="2276872"/>
            <a:ext cx="3627083" cy="540000"/>
          </a:xfrm>
          <a:prstGeom prst="rect">
            <a:avLst/>
          </a:prstGeom>
          <a:solidFill>
            <a:srgbClr val="0031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kern="1200" dirty="0" smtClean="0">
                <a:solidFill>
                  <a:schemeClr val="bg1"/>
                </a:solidFill>
                <a:latin typeface="Impact" panose="020B0806030902050204" pitchFamily="34" charset="0"/>
                <a:ea typeface="Adobe 宋体 Std L" panose="02020300000000000000" pitchFamily="18" charset="-122"/>
                <a:cs typeface="+mn-cs"/>
              </a:rPr>
              <a:t>01</a:t>
            </a:r>
            <a:r>
              <a:rPr lang="en-US" altLang="zh-CN" sz="2800" dirty="0" smtClean="0"/>
              <a:t>  </a:t>
            </a:r>
            <a:r>
              <a:rPr lang="zh-CN" altLang="en-US" sz="2800" b="1" dirty="0" smtClean="0"/>
              <a:t>架构组织的理念</a:t>
            </a:r>
            <a:endParaRPr lang="zh-CN" altLang="en-US" sz="28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矩形 2"/>
          <p:cNvSpPr/>
          <p:nvPr userDrawn="1"/>
        </p:nvSpPr>
        <p:spPr>
          <a:xfrm>
            <a:off x="4300866" y="2276872"/>
            <a:ext cx="3627083" cy="540000"/>
          </a:xfrm>
          <a:prstGeom prst="rect">
            <a:avLst/>
          </a:prstGeom>
          <a:solidFill>
            <a:srgbClr val="0031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kern="1200" dirty="0" smtClean="0">
                <a:solidFill>
                  <a:schemeClr val="bg1"/>
                </a:solidFill>
                <a:latin typeface="Impact" panose="020B0806030902050204" pitchFamily="34" charset="0"/>
                <a:ea typeface="Adobe 宋体 Std L" panose="02020300000000000000" pitchFamily="18" charset="-122"/>
                <a:cs typeface="+mn-cs"/>
              </a:rPr>
              <a:t>02</a:t>
            </a:r>
            <a:r>
              <a:rPr lang="en-US" altLang="zh-CN" sz="2800" dirty="0" smtClean="0"/>
              <a:t>  </a:t>
            </a:r>
            <a:r>
              <a:rPr lang="zh-CN" altLang="en-US" sz="2800" b="1" dirty="0" smtClean="0"/>
              <a:t>架构组织的方法</a:t>
            </a:r>
            <a:endParaRPr lang="zh-CN" altLang="en-US" sz="28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矩形 2"/>
          <p:cNvSpPr/>
          <p:nvPr userDrawn="1"/>
        </p:nvSpPr>
        <p:spPr>
          <a:xfrm>
            <a:off x="8005353" y="2276872"/>
            <a:ext cx="3627083" cy="540000"/>
          </a:xfrm>
          <a:prstGeom prst="rect">
            <a:avLst/>
          </a:prstGeom>
          <a:solidFill>
            <a:srgbClr val="0031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kern="1200" dirty="0" smtClean="0">
                <a:solidFill>
                  <a:schemeClr val="bg1"/>
                </a:solidFill>
                <a:latin typeface="Impact" panose="020B0806030902050204" pitchFamily="34" charset="0"/>
                <a:ea typeface="Adobe 宋体 Std L" panose="02020300000000000000" pitchFamily="18" charset="-122"/>
                <a:cs typeface="+mn-cs"/>
              </a:rPr>
              <a:t>03</a:t>
            </a:r>
            <a:r>
              <a:rPr lang="en-US" altLang="zh-CN" sz="2800" dirty="0" smtClean="0"/>
              <a:t>  </a:t>
            </a:r>
            <a:r>
              <a:rPr lang="zh-CN" altLang="en-US" sz="2800" b="1" dirty="0" smtClean="0"/>
              <a:t>案例分享</a:t>
            </a:r>
            <a:endParaRPr lang="zh-CN" altLang="en-US" sz="28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TextBox 15"/>
          <p:cNvSpPr txBox="1"/>
          <p:nvPr userDrawn="1"/>
        </p:nvSpPr>
        <p:spPr>
          <a:xfrm>
            <a:off x="698575" y="917206"/>
            <a:ext cx="12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 smtClean="0">
                <a:solidFill>
                  <a:srgbClr val="71969F"/>
                </a:solidFill>
                <a:latin typeface="Agency FB" panose="020B0503020202020204" pitchFamily="34" charset="0"/>
                <a:ea typeface="Adobe 宋体 Std L" panose="02020300000000000000" pitchFamily="18" charset="-122"/>
              </a:rPr>
              <a:t>Contents Page</a:t>
            </a:r>
            <a:endParaRPr lang="zh-CN" altLang="en-US" sz="1600" dirty="0">
              <a:solidFill>
                <a:srgbClr val="71969F"/>
              </a:solidFill>
              <a:latin typeface="Agency FB" panose="020B0503020202020204" pitchFamily="34" charset="0"/>
              <a:ea typeface="Adobe 宋体 Std L" panose="02020300000000000000" pitchFamily="18" charset="-122"/>
            </a:endParaRPr>
          </a:p>
        </p:txBody>
      </p:sp>
      <p:sp>
        <p:nvSpPr>
          <p:cNvPr id="53" name="文本框 52"/>
          <p:cNvSpPr txBox="1"/>
          <p:nvPr userDrawn="1"/>
        </p:nvSpPr>
        <p:spPr>
          <a:xfrm>
            <a:off x="698575" y="476672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rgbClr val="00314F"/>
                </a:solidFill>
                <a:ea typeface="微软雅黑" panose="020B0503020204020204" pitchFamily="34" charset="-122"/>
              </a:rPr>
              <a:t>目    录</a:t>
            </a:r>
            <a:endParaRPr lang="zh-CN" altLang="en-US" sz="2400" dirty="0">
              <a:solidFill>
                <a:srgbClr val="00314F"/>
              </a:solidFill>
              <a:ea typeface="微软雅黑" panose="020B0503020204020204" pitchFamily="34" charset="-122"/>
            </a:endParaRPr>
          </a:p>
        </p:txBody>
      </p:sp>
      <p:sp>
        <p:nvSpPr>
          <p:cNvPr id="54" name="矩形 53"/>
          <p:cNvSpPr/>
          <p:nvPr userDrawn="1"/>
        </p:nvSpPr>
        <p:spPr>
          <a:xfrm>
            <a:off x="9934074" y="186656"/>
            <a:ext cx="1093995" cy="369332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 </a:t>
            </a:r>
            <a:fld id="{2EEF1883-7A0E-4F66-9932-E581691AD397}" type="slidenum"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‹#›</a:t>
            </a:fld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页</a:t>
            </a:r>
          </a:p>
        </p:txBody>
      </p:sp>
      <p:cxnSp>
        <p:nvCxnSpPr>
          <p:cNvPr id="4" name="直接连接符 3"/>
          <p:cNvCxnSpPr/>
          <p:nvPr userDrawn="1"/>
        </p:nvCxnSpPr>
        <p:spPr>
          <a:xfrm>
            <a:off x="9555559" y="555988"/>
            <a:ext cx="1851025" cy="0"/>
          </a:xfrm>
          <a:prstGeom prst="line">
            <a:avLst/>
          </a:prstGeom>
          <a:ln>
            <a:solidFill>
              <a:srgbClr val="7196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 userDrawn="1"/>
        </p:nvGrpSpPr>
        <p:grpSpPr>
          <a:xfrm>
            <a:off x="1077773" y="3202999"/>
            <a:ext cx="2664296" cy="2664296"/>
            <a:chOff x="925401" y="3148271"/>
            <a:chExt cx="2664296" cy="2664296"/>
          </a:xfrm>
        </p:grpSpPr>
        <p:sp>
          <p:nvSpPr>
            <p:cNvPr id="3" name="椭圆 2"/>
            <p:cNvSpPr/>
            <p:nvPr userDrawn="1"/>
          </p:nvSpPr>
          <p:spPr>
            <a:xfrm>
              <a:off x="925401" y="3148271"/>
              <a:ext cx="2664296" cy="2664296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71969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" name="椭圆 1"/>
            <p:cNvSpPr/>
            <p:nvPr userDrawn="1"/>
          </p:nvSpPr>
          <p:spPr>
            <a:xfrm>
              <a:off x="1069417" y="3292287"/>
              <a:ext cx="2376264" cy="2376264"/>
            </a:xfrm>
            <a:prstGeom prst="ellipse">
              <a:avLst/>
            </a:prstGeom>
            <a:solidFill>
              <a:srgbClr val="00314F"/>
            </a:solidFill>
            <a:ln>
              <a:solidFill>
                <a:srgbClr val="71969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" name="组合 20"/>
          <p:cNvGrpSpPr/>
          <p:nvPr userDrawn="1"/>
        </p:nvGrpSpPr>
        <p:grpSpPr>
          <a:xfrm>
            <a:off x="4782260" y="3202999"/>
            <a:ext cx="2664296" cy="2664296"/>
            <a:chOff x="925401" y="3148271"/>
            <a:chExt cx="2664296" cy="2664296"/>
          </a:xfrm>
        </p:grpSpPr>
        <p:sp>
          <p:nvSpPr>
            <p:cNvPr id="23" name="椭圆 22"/>
            <p:cNvSpPr/>
            <p:nvPr userDrawn="1"/>
          </p:nvSpPr>
          <p:spPr>
            <a:xfrm>
              <a:off x="925401" y="3148271"/>
              <a:ext cx="2664296" cy="2664296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71969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 userDrawn="1"/>
          </p:nvSpPr>
          <p:spPr>
            <a:xfrm>
              <a:off x="1069417" y="3292287"/>
              <a:ext cx="2376264" cy="2376264"/>
            </a:xfrm>
            <a:prstGeom prst="ellipse">
              <a:avLst/>
            </a:prstGeom>
            <a:solidFill>
              <a:srgbClr val="00314F"/>
            </a:solidFill>
            <a:ln>
              <a:solidFill>
                <a:srgbClr val="71969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4" name="组合 23"/>
          <p:cNvGrpSpPr/>
          <p:nvPr userDrawn="1"/>
        </p:nvGrpSpPr>
        <p:grpSpPr>
          <a:xfrm>
            <a:off x="8486746" y="3202999"/>
            <a:ext cx="2664296" cy="2664296"/>
            <a:chOff x="925401" y="3148271"/>
            <a:chExt cx="2664296" cy="2664296"/>
          </a:xfrm>
        </p:grpSpPr>
        <p:sp>
          <p:nvSpPr>
            <p:cNvPr id="26" name="椭圆 25"/>
            <p:cNvSpPr/>
            <p:nvPr userDrawn="1"/>
          </p:nvSpPr>
          <p:spPr>
            <a:xfrm>
              <a:off x="925401" y="3148271"/>
              <a:ext cx="2664296" cy="2664296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71969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 userDrawn="1"/>
          </p:nvSpPr>
          <p:spPr>
            <a:xfrm>
              <a:off x="1069417" y="3292287"/>
              <a:ext cx="2376264" cy="2376264"/>
            </a:xfrm>
            <a:prstGeom prst="ellipse">
              <a:avLst/>
            </a:prstGeom>
            <a:solidFill>
              <a:srgbClr val="00314F"/>
            </a:solidFill>
            <a:ln>
              <a:solidFill>
                <a:srgbClr val="71969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8" name="图片 27"/>
          <p:cNvPicPr>
            <a:picLocks noChangeAspect="1"/>
          </p:cNvPicPr>
          <p:nvPr userDrawn="1"/>
        </p:nvPicPr>
        <p:blipFill>
          <a:blip r:embed="rId2" cstate="screen">
            <a:biLevel thresh="25000"/>
          </a:blip>
          <a:stretch>
            <a:fillRect/>
          </a:stretch>
        </p:blipFill>
        <p:spPr>
          <a:xfrm>
            <a:off x="1689921" y="3815147"/>
            <a:ext cx="1440000" cy="1440000"/>
          </a:xfrm>
          <a:prstGeom prst="rect">
            <a:avLst/>
          </a:prstGeom>
        </p:spPr>
      </p:pic>
      <p:cxnSp>
        <p:nvCxnSpPr>
          <p:cNvPr id="7" name="直接连接符 6"/>
          <p:cNvCxnSpPr/>
          <p:nvPr userDrawn="1"/>
        </p:nvCxnSpPr>
        <p:spPr>
          <a:xfrm>
            <a:off x="596380" y="2204864"/>
            <a:ext cx="3627083" cy="0"/>
          </a:xfrm>
          <a:prstGeom prst="line">
            <a:avLst/>
          </a:prstGeom>
          <a:ln w="19050">
            <a:solidFill>
              <a:srgbClr val="7196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 userDrawn="1"/>
        </p:nvCxnSpPr>
        <p:spPr>
          <a:xfrm>
            <a:off x="4300867" y="2204864"/>
            <a:ext cx="3627083" cy="0"/>
          </a:xfrm>
          <a:prstGeom prst="line">
            <a:avLst/>
          </a:prstGeom>
          <a:ln w="19050">
            <a:solidFill>
              <a:srgbClr val="7196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 userDrawn="1"/>
        </p:nvCxnSpPr>
        <p:spPr>
          <a:xfrm>
            <a:off x="8005353" y="2204864"/>
            <a:ext cx="3627083" cy="0"/>
          </a:xfrm>
          <a:prstGeom prst="line">
            <a:avLst/>
          </a:prstGeom>
          <a:ln w="19050">
            <a:solidFill>
              <a:srgbClr val="7196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图片 37"/>
          <p:cNvPicPr>
            <a:picLocks noChangeAspect="1"/>
          </p:cNvPicPr>
          <p:nvPr userDrawn="1"/>
        </p:nvPicPr>
        <p:blipFill>
          <a:blip r:embed="rId3" cstate="print">
            <a:biLevel thresh="50000"/>
          </a:blip>
          <a:stretch>
            <a:fillRect/>
          </a:stretch>
        </p:blipFill>
        <p:spPr>
          <a:xfrm>
            <a:off x="9098894" y="3815146"/>
            <a:ext cx="1440000" cy="1440000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 userDrawn="1"/>
        </p:nvPicPr>
        <p:blipFill>
          <a:blip r:embed="rId4" cstate="print">
            <a:biLevel thresh="25000"/>
          </a:blip>
          <a:stretch>
            <a:fillRect/>
          </a:stretch>
        </p:blipFill>
        <p:spPr>
          <a:xfrm>
            <a:off x="5394408" y="3815147"/>
            <a:ext cx="1440000" cy="1440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矩形 42"/>
          <p:cNvSpPr/>
          <p:nvPr userDrawn="1"/>
        </p:nvSpPr>
        <p:spPr>
          <a:xfrm>
            <a:off x="9555559" y="0"/>
            <a:ext cx="1851025" cy="117476"/>
          </a:xfrm>
          <a:prstGeom prst="rect">
            <a:avLst/>
          </a:prstGeom>
          <a:solidFill>
            <a:srgbClr val="0031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3" name="矩形 2"/>
          <p:cNvSpPr/>
          <p:nvPr userDrawn="1"/>
        </p:nvSpPr>
        <p:spPr>
          <a:xfrm>
            <a:off x="596380" y="2276872"/>
            <a:ext cx="3627083" cy="540000"/>
          </a:xfrm>
          <a:prstGeom prst="rect">
            <a:avLst/>
          </a:prstGeom>
          <a:solidFill>
            <a:srgbClr val="0031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kern="1200" dirty="0" smtClean="0">
                <a:solidFill>
                  <a:schemeClr val="bg1"/>
                </a:solidFill>
                <a:latin typeface="Impact" panose="020B0806030902050204" pitchFamily="34" charset="0"/>
                <a:ea typeface="Adobe 宋体 Std L" panose="02020300000000000000" pitchFamily="18" charset="-122"/>
                <a:cs typeface="+mn-cs"/>
              </a:rPr>
              <a:t>01</a:t>
            </a:r>
            <a:r>
              <a:rPr lang="en-US" altLang="zh-CN" sz="2800" dirty="0" smtClean="0"/>
              <a:t>  </a:t>
            </a:r>
            <a:r>
              <a:rPr lang="zh-CN" altLang="en-US" sz="2800" b="1" dirty="0" smtClean="0"/>
              <a:t>架构组织的理念</a:t>
            </a:r>
            <a:endParaRPr lang="zh-CN" altLang="en-US" sz="28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矩形 2"/>
          <p:cNvSpPr/>
          <p:nvPr userDrawn="1"/>
        </p:nvSpPr>
        <p:spPr>
          <a:xfrm>
            <a:off x="4300866" y="2276872"/>
            <a:ext cx="3627083" cy="540000"/>
          </a:xfrm>
          <a:prstGeom prst="rect">
            <a:avLst/>
          </a:prstGeom>
          <a:solidFill>
            <a:srgbClr val="7196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kern="1200" dirty="0" smtClean="0">
                <a:solidFill>
                  <a:schemeClr val="bg1"/>
                </a:solidFill>
                <a:latin typeface="Impact" panose="020B0806030902050204" pitchFamily="34" charset="0"/>
                <a:ea typeface="Adobe 宋体 Std L" panose="02020300000000000000" pitchFamily="18" charset="-122"/>
                <a:cs typeface="+mn-cs"/>
              </a:rPr>
              <a:t>02</a:t>
            </a:r>
            <a:r>
              <a:rPr lang="en-US" altLang="zh-CN" sz="2800" dirty="0" smtClean="0"/>
              <a:t>  </a:t>
            </a:r>
            <a:r>
              <a:rPr lang="zh-CN" altLang="en-US" sz="2800" b="1" dirty="0" smtClean="0"/>
              <a:t>架构组织的方法</a:t>
            </a:r>
            <a:endParaRPr lang="zh-CN" altLang="en-US" sz="28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矩形 2"/>
          <p:cNvSpPr/>
          <p:nvPr userDrawn="1"/>
        </p:nvSpPr>
        <p:spPr>
          <a:xfrm>
            <a:off x="8005353" y="2276872"/>
            <a:ext cx="3627083" cy="540000"/>
          </a:xfrm>
          <a:prstGeom prst="rect">
            <a:avLst/>
          </a:prstGeom>
          <a:solidFill>
            <a:srgbClr val="7196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kern="1200" dirty="0" smtClean="0">
                <a:solidFill>
                  <a:schemeClr val="bg1"/>
                </a:solidFill>
                <a:latin typeface="Impact" panose="020B0806030902050204" pitchFamily="34" charset="0"/>
                <a:ea typeface="Adobe 宋体 Std L" panose="02020300000000000000" pitchFamily="18" charset="-122"/>
                <a:cs typeface="+mn-cs"/>
              </a:rPr>
              <a:t>03</a:t>
            </a:r>
            <a:r>
              <a:rPr lang="en-US" altLang="zh-CN" sz="2800" dirty="0" smtClean="0"/>
              <a:t>  </a:t>
            </a:r>
            <a:r>
              <a:rPr lang="zh-CN" altLang="en-US" sz="2800" b="1" dirty="0" smtClean="0"/>
              <a:t>案例分享</a:t>
            </a:r>
            <a:endParaRPr lang="zh-CN" altLang="en-US" sz="28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TextBox 15"/>
          <p:cNvSpPr txBox="1"/>
          <p:nvPr userDrawn="1"/>
        </p:nvSpPr>
        <p:spPr>
          <a:xfrm>
            <a:off x="698575" y="917206"/>
            <a:ext cx="12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 smtClean="0">
                <a:solidFill>
                  <a:srgbClr val="71969F"/>
                </a:solidFill>
                <a:latin typeface="Agency FB" panose="020B0503020202020204" pitchFamily="34" charset="0"/>
                <a:ea typeface="Adobe 宋体 Std L" panose="02020300000000000000" pitchFamily="18" charset="-122"/>
              </a:rPr>
              <a:t>Contents Page</a:t>
            </a:r>
            <a:endParaRPr lang="zh-CN" altLang="en-US" sz="1600" dirty="0">
              <a:solidFill>
                <a:srgbClr val="71969F"/>
              </a:solidFill>
              <a:latin typeface="Agency FB" panose="020B0503020202020204" pitchFamily="34" charset="0"/>
              <a:ea typeface="Adobe 宋体 Std L" panose="02020300000000000000" pitchFamily="18" charset="-122"/>
            </a:endParaRPr>
          </a:p>
        </p:txBody>
      </p:sp>
      <p:sp>
        <p:nvSpPr>
          <p:cNvPr id="53" name="文本框 52"/>
          <p:cNvSpPr txBox="1"/>
          <p:nvPr userDrawn="1"/>
        </p:nvSpPr>
        <p:spPr>
          <a:xfrm>
            <a:off x="698575" y="476672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rgbClr val="00314F"/>
                </a:solidFill>
                <a:ea typeface="微软雅黑" panose="020B0503020204020204" pitchFamily="34" charset="-122"/>
              </a:rPr>
              <a:t>目    录</a:t>
            </a:r>
            <a:endParaRPr lang="zh-CN" altLang="en-US" sz="2400" dirty="0">
              <a:solidFill>
                <a:srgbClr val="00314F"/>
              </a:solidFill>
              <a:ea typeface="微软雅黑" panose="020B0503020204020204" pitchFamily="34" charset="-122"/>
            </a:endParaRPr>
          </a:p>
        </p:txBody>
      </p:sp>
      <p:sp>
        <p:nvSpPr>
          <p:cNvPr id="54" name="矩形 53"/>
          <p:cNvSpPr/>
          <p:nvPr userDrawn="1"/>
        </p:nvSpPr>
        <p:spPr>
          <a:xfrm>
            <a:off x="9934074" y="186656"/>
            <a:ext cx="1093995" cy="369332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 </a:t>
            </a:r>
            <a:fld id="{2EEF1883-7A0E-4F66-9932-E581691AD397}" type="slidenum"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‹#›</a:t>
            </a:fld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页</a:t>
            </a:r>
          </a:p>
        </p:txBody>
      </p:sp>
      <p:cxnSp>
        <p:nvCxnSpPr>
          <p:cNvPr id="4" name="直接连接符 3"/>
          <p:cNvCxnSpPr/>
          <p:nvPr userDrawn="1"/>
        </p:nvCxnSpPr>
        <p:spPr>
          <a:xfrm>
            <a:off x="9555559" y="555988"/>
            <a:ext cx="1851025" cy="0"/>
          </a:xfrm>
          <a:prstGeom prst="line">
            <a:avLst/>
          </a:prstGeom>
          <a:ln>
            <a:solidFill>
              <a:srgbClr val="7196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 userDrawn="1"/>
        </p:nvGrpSpPr>
        <p:grpSpPr>
          <a:xfrm>
            <a:off x="1077773" y="3202999"/>
            <a:ext cx="2664296" cy="2664296"/>
            <a:chOff x="925401" y="3148271"/>
            <a:chExt cx="2664296" cy="2664296"/>
          </a:xfrm>
        </p:grpSpPr>
        <p:sp>
          <p:nvSpPr>
            <p:cNvPr id="3" name="椭圆 2"/>
            <p:cNvSpPr/>
            <p:nvPr userDrawn="1"/>
          </p:nvSpPr>
          <p:spPr>
            <a:xfrm>
              <a:off x="925401" y="3148271"/>
              <a:ext cx="2664296" cy="2664296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71969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" name="椭圆 1"/>
            <p:cNvSpPr/>
            <p:nvPr userDrawn="1"/>
          </p:nvSpPr>
          <p:spPr>
            <a:xfrm>
              <a:off x="1069417" y="3292287"/>
              <a:ext cx="2376264" cy="2376264"/>
            </a:xfrm>
            <a:prstGeom prst="ellipse">
              <a:avLst/>
            </a:prstGeom>
            <a:solidFill>
              <a:srgbClr val="00314F"/>
            </a:solidFill>
            <a:ln>
              <a:solidFill>
                <a:srgbClr val="71969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" name="组合 20"/>
          <p:cNvGrpSpPr/>
          <p:nvPr userDrawn="1"/>
        </p:nvGrpSpPr>
        <p:grpSpPr>
          <a:xfrm>
            <a:off x="4782260" y="3202999"/>
            <a:ext cx="2664296" cy="2664296"/>
            <a:chOff x="925401" y="3148271"/>
            <a:chExt cx="2664296" cy="2664296"/>
          </a:xfrm>
        </p:grpSpPr>
        <p:sp>
          <p:nvSpPr>
            <p:cNvPr id="23" name="椭圆 22"/>
            <p:cNvSpPr/>
            <p:nvPr userDrawn="1"/>
          </p:nvSpPr>
          <p:spPr>
            <a:xfrm>
              <a:off x="925401" y="3148271"/>
              <a:ext cx="2664296" cy="2664296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71969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 userDrawn="1"/>
          </p:nvSpPr>
          <p:spPr>
            <a:xfrm>
              <a:off x="1069417" y="3292287"/>
              <a:ext cx="2376264" cy="2376264"/>
            </a:xfrm>
            <a:prstGeom prst="ellipse">
              <a:avLst/>
            </a:prstGeom>
            <a:solidFill>
              <a:srgbClr val="71969F"/>
            </a:solidFill>
            <a:ln>
              <a:solidFill>
                <a:srgbClr val="71969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4" name="组合 23"/>
          <p:cNvGrpSpPr/>
          <p:nvPr userDrawn="1"/>
        </p:nvGrpSpPr>
        <p:grpSpPr>
          <a:xfrm>
            <a:off x="8486746" y="3202999"/>
            <a:ext cx="2664296" cy="2664296"/>
            <a:chOff x="925401" y="3148271"/>
            <a:chExt cx="2664296" cy="2664296"/>
          </a:xfrm>
        </p:grpSpPr>
        <p:sp>
          <p:nvSpPr>
            <p:cNvPr id="26" name="椭圆 25"/>
            <p:cNvSpPr/>
            <p:nvPr userDrawn="1"/>
          </p:nvSpPr>
          <p:spPr>
            <a:xfrm>
              <a:off x="925401" y="3148271"/>
              <a:ext cx="2664296" cy="2664296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71969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 userDrawn="1"/>
          </p:nvSpPr>
          <p:spPr>
            <a:xfrm>
              <a:off x="1069417" y="3292287"/>
              <a:ext cx="2376264" cy="2376264"/>
            </a:xfrm>
            <a:prstGeom prst="ellipse">
              <a:avLst/>
            </a:prstGeom>
            <a:solidFill>
              <a:srgbClr val="71969F"/>
            </a:solidFill>
            <a:ln>
              <a:solidFill>
                <a:srgbClr val="71969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8" name="图片 27"/>
          <p:cNvPicPr>
            <a:picLocks noChangeAspect="1"/>
          </p:cNvPicPr>
          <p:nvPr userDrawn="1"/>
        </p:nvPicPr>
        <p:blipFill>
          <a:blip r:embed="rId2" cstate="screen">
            <a:biLevel thresh="25000"/>
          </a:blip>
          <a:stretch>
            <a:fillRect/>
          </a:stretch>
        </p:blipFill>
        <p:spPr>
          <a:xfrm>
            <a:off x="1689921" y="3815147"/>
            <a:ext cx="1440000" cy="1440000"/>
          </a:xfrm>
          <a:prstGeom prst="rect">
            <a:avLst/>
          </a:prstGeom>
        </p:spPr>
      </p:pic>
      <p:cxnSp>
        <p:nvCxnSpPr>
          <p:cNvPr id="7" name="直接连接符 6"/>
          <p:cNvCxnSpPr/>
          <p:nvPr userDrawn="1"/>
        </p:nvCxnSpPr>
        <p:spPr>
          <a:xfrm>
            <a:off x="596380" y="2204864"/>
            <a:ext cx="3627083" cy="0"/>
          </a:xfrm>
          <a:prstGeom prst="line">
            <a:avLst/>
          </a:prstGeom>
          <a:ln w="19050">
            <a:solidFill>
              <a:srgbClr val="7196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 userDrawn="1"/>
        </p:nvCxnSpPr>
        <p:spPr>
          <a:xfrm>
            <a:off x="4300867" y="2204864"/>
            <a:ext cx="3627083" cy="0"/>
          </a:xfrm>
          <a:prstGeom prst="line">
            <a:avLst/>
          </a:prstGeom>
          <a:ln w="19050">
            <a:solidFill>
              <a:srgbClr val="7196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 userDrawn="1"/>
        </p:nvCxnSpPr>
        <p:spPr>
          <a:xfrm>
            <a:off x="8005353" y="2204864"/>
            <a:ext cx="3627083" cy="0"/>
          </a:xfrm>
          <a:prstGeom prst="line">
            <a:avLst/>
          </a:prstGeom>
          <a:ln w="19050">
            <a:solidFill>
              <a:srgbClr val="7196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图片 37"/>
          <p:cNvPicPr>
            <a:picLocks noChangeAspect="1"/>
          </p:cNvPicPr>
          <p:nvPr userDrawn="1"/>
        </p:nvPicPr>
        <p:blipFill>
          <a:blip r:embed="rId3" cstate="print">
            <a:biLevel thresh="50000"/>
          </a:blip>
          <a:stretch>
            <a:fillRect/>
          </a:stretch>
        </p:blipFill>
        <p:spPr>
          <a:xfrm>
            <a:off x="9098894" y="3815146"/>
            <a:ext cx="1440000" cy="1440000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 userDrawn="1"/>
        </p:nvPicPr>
        <p:blipFill>
          <a:blip r:embed="rId4" cstate="print">
            <a:biLevel thresh="25000"/>
          </a:blip>
          <a:stretch>
            <a:fillRect/>
          </a:stretch>
        </p:blipFill>
        <p:spPr>
          <a:xfrm>
            <a:off x="5394408" y="3815147"/>
            <a:ext cx="1440000" cy="1440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/>
          <p:nvPr userDrawn="1"/>
        </p:nvSpPr>
        <p:spPr>
          <a:xfrm>
            <a:off x="0" y="0"/>
            <a:ext cx="12199975" cy="6858000"/>
          </a:xfrm>
          <a:prstGeom prst="rect">
            <a:avLst/>
          </a:prstGeom>
          <a:solidFill>
            <a:srgbClr val="FFF8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 42"/>
          <p:cNvSpPr/>
          <p:nvPr userDrawn="1"/>
        </p:nvSpPr>
        <p:spPr>
          <a:xfrm>
            <a:off x="9555559" y="0"/>
            <a:ext cx="1851025" cy="117476"/>
          </a:xfrm>
          <a:prstGeom prst="rect">
            <a:avLst/>
          </a:prstGeom>
          <a:solidFill>
            <a:srgbClr val="0031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3" name="矩形 2"/>
          <p:cNvSpPr/>
          <p:nvPr userDrawn="1"/>
        </p:nvSpPr>
        <p:spPr>
          <a:xfrm>
            <a:off x="596380" y="2276872"/>
            <a:ext cx="3627083" cy="540000"/>
          </a:xfrm>
          <a:prstGeom prst="rect">
            <a:avLst/>
          </a:prstGeom>
          <a:solidFill>
            <a:srgbClr val="7196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kern="1200" dirty="0" smtClean="0">
                <a:solidFill>
                  <a:schemeClr val="bg1"/>
                </a:solidFill>
                <a:latin typeface="Impact" panose="020B0806030902050204" pitchFamily="34" charset="0"/>
                <a:ea typeface="Adobe 宋体 Std L" panose="02020300000000000000" pitchFamily="18" charset="-122"/>
                <a:cs typeface="+mn-cs"/>
              </a:rPr>
              <a:t>01</a:t>
            </a:r>
            <a:r>
              <a:rPr lang="en-US" altLang="zh-CN" sz="2800" dirty="0" smtClean="0"/>
              <a:t>  </a:t>
            </a:r>
            <a:r>
              <a:rPr lang="zh-CN" altLang="en-US" sz="2800" b="1" dirty="0" smtClean="0"/>
              <a:t>架构组织的理念</a:t>
            </a:r>
            <a:endParaRPr lang="zh-CN" altLang="en-US" sz="28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矩形 2"/>
          <p:cNvSpPr/>
          <p:nvPr userDrawn="1"/>
        </p:nvSpPr>
        <p:spPr>
          <a:xfrm>
            <a:off x="4300866" y="2276872"/>
            <a:ext cx="3627083" cy="540000"/>
          </a:xfrm>
          <a:prstGeom prst="rect">
            <a:avLst/>
          </a:prstGeom>
          <a:solidFill>
            <a:srgbClr val="0031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kern="1200" dirty="0" smtClean="0">
                <a:solidFill>
                  <a:schemeClr val="bg1"/>
                </a:solidFill>
                <a:latin typeface="Impact" panose="020B0806030902050204" pitchFamily="34" charset="0"/>
                <a:ea typeface="Adobe 宋体 Std L" panose="02020300000000000000" pitchFamily="18" charset="-122"/>
                <a:cs typeface="+mn-cs"/>
              </a:rPr>
              <a:t>02</a:t>
            </a:r>
            <a:r>
              <a:rPr lang="en-US" altLang="zh-CN" sz="2800" dirty="0" smtClean="0"/>
              <a:t>  </a:t>
            </a:r>
            <a:r>
              <a:rPr lang="zh-CN" altLang="en-US" sz="2800" b="1" dirty="0" smtClean="0"/>
              <a:t>架构组织的方法</a:t>
            </a:r>
            <a:endParaRPr lang="zh-CN" altLang="en-US" sz="28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矩形 2"/>
          <p:cNvSpPr/>
          <p:nvPr userDrawn="1"/>
        </p:nvSpPr>
        <p:spPr>
          <a:xfrm>
            <a:off x="8005353" y="2276872"/>
            <a:ext cx="3627083" cy="540000"/>
          </a:xfrm>
          <a:prstGeom prst="rect">
            <a:avLst/>
          </a:prstGeom>
          <a:solidFill>
            <a:srgbClr val="7196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kern="1200" dirty="0" smtClean="0">
                <a:solidFill>
                  <a:schemeClr val="bg1"/>
                </a:solidFill>
                <a:latin typeface="Impact" panose="020B0806030902050204" pitchFamily="34" charset="0"/>
                <a:ea typeface="Adobe 宋体 Std L" panose="02020300000000000000" pitchFamily="18" charset="-122"/>
                <a:cs typeface="+mn-cs"/>
              </a:rPr>
              <a:t>03</a:t>
            </a:r>
            <a:r>
              <a:rPr lang="en-US" altLang="zh-CN" sz="2800" dirty="0" smtClean="0"/>
              <a:t>  </a:t>
            </a:r>
            <a:r>
              <a:rPr lang="zh-CN" altLang="en-US" sz="2800" b="1" dirty="0" smtClean="0"/>
              <a:t>案例分享</a:t>
            </a:r>
            <a:endParaRPr lang="zh-CN" altLang="en-US" sz="28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TextBox 15"/>
          <p:cNvSpPr txBox="1"/>
          <p:nvPr userDrawn="1"/>
        </p:nvSpPr>
        <p:spPr>
          <a:xfrm>
            <a:off x="698575" y="917206"/>
            <a:ext cx="12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 smtClean="0">
                <a:solidFill>
                  <a:srgbClr val="71969F"/>
                </a:solidFill>
                <a:latin typeface="Agency FB" panose="020B0503020202020204" pitchFamily="34" charset="0"/>
                <a:ea typeface="Adobe 宋体 Std L" panose="02020300000000000000" pitchFamily="18" charset="-122"/>
              </a:rPr>
              <a:t>Contents Page</a:t>
            </a:r>
            <a:endParaRPr lang="zh-CN" altLang="en-US" sz="1600" dirty="0">
              <a:solidFill>
                <a:srgbClr val="71969F"/>
              </a:solidFill>
              <a:latin typeface="Agency FB" panose="020B0503020202020204" pitchFamily="34" charset="0"/>
              <a:ea typeface="Adobe 宋体 Std L" panose="02020300000000000000" pitchFamily="18" charset="-122"/>
            </a:endParaRPr>
          </a:p>
        </p:txBody>
      </p:sp>
      <p:sp>
        <p:nvSpPr>
          <p:cNvPr id="53" name="文本框 52"/>
          <p:cNvSpPr txBox="1"/>
          <p:nvPr userDrawn="1"/>
        </p:nvSpPr>
        <p:spPr>
          <a:xfrm>
            <a:off x="698575" y="476672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rgbClr val="00314F"/>
                </a:solidFill>
                <a:ea typeface="微软雅黑" panose="020B0503020204020204" pitchFamily="34" charset="-122"/>
              </a:rPr>
              <a:t>目    录</a:t>
            </a:r>
            <a:endParaRPr lang="zh-CN" altLang="en-US" sz="2400" dirty="0">
              <a:solidFill>
                <a:srgbClr val="00314F"/>
              </a:solidFill>
              <a:ea typeface="微软雅黑" panose="020B0503020204020204" pitchFamily="34" charset="-122"/>
            </a:endParaRPr>
          </a:p>
        </p:txBody>
      </p:sp>
      <p:sp>
        <p:nvSpPr>
          <p:cNvPr id="54" name="矩形 53"/>
          <p:cNvSpPr/>
          <p:nvPr userDrawn="1"/>
        </p:nvSpPr>
        <p:spPr>
          <a:xfrm>
            <a:off x="9934074" y="186656"/>
            <a:ext cx="1093995" cy="369332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 </a:t>
            </a:r>
            <a:fld id="{2EEF1883-7A0E-4F66-9932-E581691AD397}" type="slidenum"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‹#›</a:t>
            </a:fld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页</a:t>
            </a:r>
          </a:p>
        </p:txBody>
      </p:sp>
      <p:cxnSp>
        <p:nvCxnSpPr>
          <p:cNvPr id="4" name="直接连接符 3"/>
          <p:cNvCxnSpPr/>
          <p:nvPr userDrawn="1"/>
        </p:nvCxnSpPr>
        <p:spPr>
          <a:xfrm>
            <a:off x="9555559" y="555988"/>
            <a:ext cx="1851025" cy="0"/>
          </a:xfrm>
          <a:prstGeom prst="line">
            <a:avLst/>
          </a:prstGeom>
          <a:ln>
            <a:solidFill>
              <a:srgbClr val="7196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 userDrawn="1"/>
        </p:nvGrpSpPr>
        <p:grpSpPr>
          <a:xfrm>
            <a:off x="1077773" y="3202999"/>
            <a:ext cx="2664296" cy="2664296"/>
            <a:chOff x="925401" y="3148271"/>
            <a:chExt cx="2664296" cy="2664296"/>
          </a:xfrm>
        </p:grpSpPr>
        <p:sp>
          <p:nvSpPr>
            <p:cNvPr id="3" name="椭圆 2"/>
            <p:cNvSpPr/>
            <p:nvPr userDrawn="1"/>
          </p:nvSpPr>
          <p:spPr>
            <a:xfrm>
              <a:off x="925401" y="3148271"/>
              <a:ext cx="2664296" cy="2664296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71969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" name="椭圆 1"/>
            <p:cNvSpPr/>
            <p:nvPr userDrawn="1"/>
          </p:nvSpPr>
          <p:spPr>
            <a:xfrm>
              <a:off x="1069417" y="3292287"/>
              <a:ext cx="2376264" cy="2376264"/>
            </a:xfrm>
            <a:prstGeom prst="ellipse">
              <a:avLst/>
            </a:prstGeom>
            <a:solidFill>
              <a:srgbClr val="71969F"/>
            </a:solidFill>
            <a:ln>
              <a:solidFill>
                <a:srgbClr val="71969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" name="组合 20"/>
          <p:cNvGrpSpPr/>
          <p:nvPr userDrawn="1"/>
        </p:nvGrpSpPr>
        <p:grpSpPr>
          <a:xfrm>
            <a:off x="4782260" y="3202999"/>
            <a:ext cx="2664296" cy="2664296"/>
            <a:chOff x="925401" y="3148271"/>
            <a:chExt cx="2664296" cy="2664296"/>
          </a:xfrm>
        </p:grpSpPr>
        <p:sp>
          <p:nvSpPr>
            <p:cNvPr id="23" name="椭圆 22"/>
            <p:cNvSpPr/>
            <p:nvPr userDrawn="1"/>
          </p:nvSpPr>
          <p:spPr>
            <a:xfrm>
              <a:off x="925401" y="3148271"/>
              <a:ext cx="2664296" cy="2664296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71969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 userDrawn="1"/>
          </p:nvSpPr>
          <p:spPr>
            <a:xfrm>
              <a:off x="1069417" y="3292287"/>
              <a:ext cx="2376264" cy="2376264"/>
            </a:xfrm>
            <a:prstGeom prst="ellipse">
              <a:avLst/>
            </a:prstGeom>
            <a:solidFill>
              <a:srgbClr val="00314F"/>
            </a:solidFill>
            <a:ln>
              <a:solidFill>
                <a:srgbClr val="71969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4" name="组合 23"/>
          <p:cNvGrpSpPr/>
          <p:nvPr userDrawn="1"/>
        </p:nvGrpSpPr>
        <p:grpSpPr>
          <a:xfrm>
            <a:off x="8486746" y="3202999"/>
            <a:ext cx="2664296" cy="2664296"/>
            <a:chOff x="925401" y="3148271"/>
            <a:chExt cx="2664296" cy="2664296"/>
          </a:xfrm>
        </p:grpSpPr>
        <p:sp>
          <p:nvSpPr>
            <p:cNvPr id="26" name="椭圆 25"/>
            <p:cNvSpPr/>
            <p:nvPr userDrawn="1"/>
          </p:nvSpPr>
          <p:spPr>
            <a:xfrm>
              <a:off x="925401" y="3148271"/>
              <a:ext cx="2664296" cy="2664296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71969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 userDrawn="1"/>
          </p:nvSpPr>
          <p:spPr>
            <a:xfrm>
              <a:off x="1069417" y="3292287"/>
              <a:ext cx="2376264" cy="2376264"/>
            </a:xfrm>
            <a:prstGeom prst="ellipse">
              <a:avLst/>
            </a:prstGeom>
            <a:solidFill>
              <a:srgbClr val="71969F"/>
            </a:solidFill>
            <a:ln>
              <a:solidFill>
                <a:srgbClr val="71969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8" name="图片 27"/>
          <p:cNvPicPr>
            <a:picLocks noChangeAspect="1"/>
          </p:cNvPicPr>
          <p:nvPr userDrawn="1"/>
        </p:nvPicPr>
        <p:blipFill>
          <a:blip r:embed="rId2" cstate="screen">
            <a:biLevel thresh="25000"/>
          </a:blip>
          <a:stretch>
            <a:fillRect/>
          </a:stretch>
        </p:blipFill>
        <p:spPr>
          <a:xfrm>
            <a:off x="1689921" y="3815147"/>
            <a:ext cx="1440000" cy="1440000"/>
          </a:xfrm>
          <a:prstGeom prst="rect">
            <a:avLst/>
          </a:prstGeom>
        </p:spPr>
      </p:pic>
      <p:cxnSp>
        <p:nvCxnSpPr>
          <p:cNvPr id="7" name="直接连接符 6"/>
          <p:cNvCxnSpPr/>
          <p:nvPr userDrawn="1"/>
        </p:nvCxnSpPr>
        <p:spPr>
          <a:xfrm>
            <a:off x="596380" y="2204864"/>
            <a:ext cx="3627083" cy="0"/>
          </a:xfrm>
          <a:prstGeom prst="line">
            <a:avLst/>
          </a:prstGeom>
          <a:ln w="19050">
            <a:solidFill>
              <a:srgbClr val="7196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 userDrawn="1"/>
        </p:nvCxnSpPr>
        <p:spPr>
          <a:xfrm>
            <a:off x="4300867" y="2204864"/>
            <a:ext cx="3627083" cy="0"/>
          </a:xfrm>
          <a:prstGeom prst="line">
            <a:avLst/>
          </a:prstGeom>
          <a:ln w="19050">
            <a:solidFill>
              <a:srgbClr val="7196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 userDrawn="1"/>
        </p:nvCxnSpPr>
        <p:spPr>
          <a:xfrm>
            <a:off x="8005353" y="2204864"/>
            <a:ext cx="3627083" cy="0"/>
          </a:xfrm>
          <a:prstGeom prst="line">
            <a:avLst/>
          </a:prstGeom>
          <a:ln w="19050">
            <a:solidFill>
              <a:srgbClr val="7196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图片 37"/>
          <p:cNvPicPr>
            <a:picLocks noChangeAspect="1"/>
          </p:cNvPicPr>
          <p:nvPr userDrawn="1"/>
        </p:nvPicPr>
        <p:blipFill>
          <a:blip r:embed="rId3" cstate="print">
            <a:biLevel thresh="50000"/>
          </a:blip>
          <a:stretch>
            <a:fillRect/>
          </a:stretch>
        </p:blipFill>
        <p:spPr>
          <a:xfrm>
            <a:off x="9098894" y="3815146"/>
            <a:ext cx="1440000" cy="1440000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 userDrawn="1"/>
        </p:nvPicPr>
        <p:blipFill>
          <a:blip r:embed="rId4" cstate="print">
            <a:biLevel thresh="25000"/>
          </a:blip>
          <a:stretch>
            <a:fillRect/>
          </a:stretch>
        </p:blipFill>
        <p:spPr>
          <a:xfrm>
            <a:off x="5394408" y="3815147"/>
            <a:ext cx="1440000" cy="1440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/>
          <p:nvPr userDrawn="1"/>
        </p:nvSpPr>
        <p:spPr>
          <a:xfrm>
            <a:off x="0" y="0"/>
            <a:ext cx="12199975" cy="6858000"/>
          </a:xfrm>
          <a:prstGeom prst="rect">
            <a:avLst/>
          </a:prstGeom>
          <a:solidFill>
            <a:srgbClr val="FFF8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 42"/>
          <p:cNvSpPr/>
          <p:nvPr userDrawn="1"/>
        </p:nvSpPr>
        <p:spPr>
          <a:xfrm>
            <a:off x="9555559" y="0"/>
            <a:ext cx="1851025" cy="117476"/>
          </a:xfrm>
          <a:prstGeom prst="rect">
            <a:avLst/>
          </a:prstGeom>
          <a:solidFill>
            <a:srgbClr val="0031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3" name="矩形 2"/>
          <p:cNvSpPr/>
          <p:nvPr userDrawn="1"/>
        </p:nvSpPr>
        <p:spPr>
          <a:xfrm>
            <a:off x="596380" y="2276872"/>
            <a:ext cx="3627083" cy="540000"/>
          </a:xfrm>
          <a:prstGeom prst="rect">
            <a:avLst/>
          </a:prstGeom>
          <a:solidFill>
            <a:srgbClr val="7196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kern="1200" dirty="0" smtClean="0">
                <a:solidFill>
                  <a:schemeClr val="bg1"/>
                </a:solidFill>
                <a:latin typeface="Impact" panose="020B0806030902050204" pitchFamily="34" charset="0"/>
                <a:ea typeface="Adobe 宋体 Std L" panose="02020300000000000000" pitchFamily="18" charset="-122"/>
                <a:cs typeface="+mn-cs"/>
              </a:rPr>
              <a:t>01</a:t>
            </a:r>
            <a:r>
              <a:rPr lang="en-US" altLang="zh-CN" sz="2800" dirty="0" smtClean="0"/>
              <a:t>  </a:t>
            </a:r>
            <a:r>
              <a:rPr lang="zh-CN" altLang="en-US" sz="2800" b="1" dirty="0" smtClean="0"/>
              <a:t>架构组织的理念</a:t>
            </a:r>
            <a:endParaRPr lang="zh-CN" altLang="en-US" sz="28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矩形 2"/>
          <p:cNvSpPr/>
          <p:nvPr userDrawn="1"/>
        </p:nvSpPr>
        <p:spPr>
          <a:xfrm>
            <a:off x="4300866" y="2276872"/>
            <a:ext cx="3627083" cy="540000"/>
          </a:xfrm>
          <a:prstGeom prst="rect">
            <a:avLst/>
          </a:prstGeom>
          <a:solidFill>
            <a:srgbClr val="7196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kern="1200" dirty="0" smtClean="0">
                <a:solidFill>
                  <a:schemeClr val="bg1"/>
                </a:solidFill>
                <a:latin typeface="Impact" panose="020B0806030902050204" pitchFamily="34" charset="0"/>
                <a:ea typeface="Adobe 宋体 Std L" panose="02020300000000000000" pitchFamily="18" charset="-122"/>
                <a:cs typeface="+mn-cs"/>
              </a:rPr>
              <a:t>02</a:t>
            </a:r>
            <a:r>
              <a:rPr lang="en-US" altLang="zh-CN" sz="2800" dirty="0" smtClean="0"/>
              <a:t>  </a:t>
            </a:r>
            <a:r>
              <a:rPr lang="zh-CN" altLang="en-US" sz="2800" b="1" dirty="0" smtClean="0"/>
              <a:t>架构组织的方法</a:t>
            </a:r>
            <a:endParaRPr lang="zh-CN" altLang="en-US" sz="28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矩形 2"/>
          <p:cNvSpPr/>
          <p:nvPr userDrawn="1"/>
        </p:nvSpPr>
        <p:spPr>
          <a:xfrm>
            <a:off x="8005353" y="2276872"/>
            <a:ext cx="3627083" cy="540000"/>
          </a:xfrm>
          <a:prstGeom prst="rect">
            <a:avLst/>
          </a:prstGeom>
          <a:solidFill>
            <a:srgbClr val="0031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kern="1200" dirty="0" smtClean="0">
                <a:solidFill>
                  <a:schemeClr val="bg1"/>
                </a:solidFill>
                <a:latin typeface="Impact" panose="020B0806030902050204" pitchFamily="34" charset="0"/>
                <a:ea typeface="Adobe 宋体 Std L" panose="02020300000000000000" pitchFamily="18" charset="-122"/>
                <a:cs typeface="+mn-cs"/>
              </a:rPr>
              <a:t>03</a:t>
            </a:r>
            <a:r>
              <a:rPr lang="en-US" altLang="zh-CN" sz="2800" dirty="0" smtClean="0"/>
              <a:t>  </a:t>
            </a:r>
            <a:r>
              <a:rPr lang="zh-CN" altLang="en-US" sz="2800" b="1" dirty="0" smtClean="0"/>
              <a:t>案例分享</a:t>
            </a:r>
            <a:endParaRPr lang="zh-CN" altLang="en-US" sz="28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TextBox 15"/>
          <p:cNvSpPr txBox="1"/>
          <p:nvPr userDrawn="1"/>
        </p:nvSpPr>
        <p:spPr>
          <a:xfrm>
            <a:off x="698575" y="917206"/>
            <a:ext cx="12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 smtClean="0">
                <a:solidFill>
                  <a:srgbClr val="71969F"/>
                </a:solidFill>
                <a:latin typeface="Agency FB" panose="020B0503020202020204" pitchFamily="34" charset="0"/>
                <a:ea typeface="Adobe 宋体 Std L" panose="02020300000000000000" pitchFamily="18" charset="-122"/>
              </a:rPr>
              <a:t>Contents Page</a:t>
            </a:r>
            <a:endParaRPr lang="zh-CN" altLang="en-US" sz="1600" dirty="0">
              <a:solidFill>
                <a:srgbClr val="71969F"/>
              </a:solidFill>
              <a:latin typeface="Agency FB" panose="020B0503020202020204" pitchFamily="34" charset="0"/>
              <a:ea typeface="Adobe 宋体 Std L" panose="02020300000000000000" pitchFamily="18" charset="-122"/>
            </a:endParaRPr>
          </a:p>
        </p:txBody>
      </p:sp>
      <p:sp>
        <p:nvSpPr>
          <p:cNvPr id="53" name="文本框 52"/>
          <p:cNvSpPr txBox="1"/>
          <p:nvPr userDrawn="1"/>
        </p:nvSpPr>
        <p:spPr>
          <a:xfrm>
            <a:off x="698575" y="476672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rgbClr val="00314F"/>
                </a:solidFill>
                <a:ea typeface="微软雅黑" panose="020B0503020204020204" pitchFamily="34" charset="-122"/>
              </a:rPr>
              <a:t>目    录</a:t>
            </a:r>
            <a:endParaRPr lang="zh-CN" altLang="en-US" sz="2400" dirty="0">
              <a:solidFill>
                <a:srgbClr val="00314F"/>
              </a:solidFill>
              <a:ea typeface="微软雅黑" panose="020B0503020204020204" pitchFamily="34" charset="-122"/>
            </a:endParaRPr>
          </a:p>
        </p:txBody>
      </p:sp>
      <p:sp>
        <p:nvSpPr>
          <p:cNvPr id="54" name="矩形 53"/>
          <p:cNvSpPr/>
          <p:nvPr userDrawn="1"/>
        </p:nvSpPr>
        <p:spPr>
          <a:xfrm>
            <a:off x="9934074" y="186656"/>
            <a:ext cx="1093995" cy="369332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 </a:t>
            </a:r>
            <a:fld id="{2EEF1883-7A0E-4F66-9932-E581691AD397}" type="slidenum"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‹#›</a:t>
            </a:fld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页</a:t>
            </a:r>
          </a:p>
        </p:txBody>
      </p:sp>
      <p:cxnSp>
        <p:nvCxnSpPr>
          <p:cNvPr id="4" name="直接连接符 3"/>
          <p:cNvCxnSpPr/>
          <p:nvPr userDrawn="1"/>
        </p:nvCxnSpPr>
        <p:spPr>
          <a:xfrm>
            <a:off x="9555559" y="555988"/>
            <a:ext cx="1851025" cy="0"/>
          </a:xfrm>
          <a:prstGeom prst="line">
            <a:avLst/>
          </a:prstGeom>
          <a:ln>
            <a:solidFill>
              <a:srgbClr val="7196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 userDrawn="1"/>
        </p:nvGrpSpPr>
        <p:grpSpPr>
          <a:xfrm>
            <a:off x="1077773" y="3202999"/>
            <a:ext cx="2664296" cy="2664296"/>
            <a:chOff x="925401" y="3148271"/>
            <a:chExt cx="2664296" cy="2664296"/>
          </a:xfrm>
        </p:grpSpPr>
        <p:sp>
          <p:nvSpPr>
            <p:cNvPr id="3" name="椭圆 2"/>
            <p:cNvSpPr/>
            <p:nvPr userDrawn="1"/>
          </p:nvSpPr>
          <p:spPr>
            <a:xfrm>
              <a:off x="925401" y="3148271"/>
              <a:ext cx="2664296" cy="2664296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71969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" name="椭圆 1"/>
            <p:cNvSpPr/>
            <p:nvPr userDrawn="1"/>
          </p:nvSpPr>
          <p:spPr>
            <a:xfrm>
              <a:off x="1069417" y="3292287"/>
              <a:ext cx="2376264" cy="2376264"/>
            </a:xfrm>
            <a:prstGeom prst="ellipse">
              <a:avLst/>
            </a:prstGeom>
            <a:solidFill>
              <a:srgbClr val="71969F"/>
            </a:solidFill>
            <a:ln>
              <a:solidFill>
                <a:srgbClr val="71969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" name="组合 20"/>
          <p:cNvGrpSpPr/>
          <p:nvPr userDrawn="1"/>
        </p:nvGrpSpPr>
        <p:grpSpPr>
          <a:xfrm>
            <a:off x="4782260" y="3202999"/>
            <a:ext cx="2664296" cy="2664296"/>
            <a:chOff x="925401" y="3148271"/>
            <a:chExt cx="2664296" cy="2664296"/>
          </a:xfrm>
        </p:grpSpPr>
        <p:sp>
          <p:nvSpPr>
            <p:cNvPr id="23" name="椭圆 22"/>
            <p:cNvSpPr/>
            <p:nvPr userDrawn="1"/>
          </p:nvSpPr>
          <p:spPr>
            <a:xfrm>
              <a:off x="925401" y="3148271"/>
              <a:ext cx="2664296" cy="2664296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71969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 userDrawn="1"/>
          </p:nvSpPr>
          <p:spPr>
            <a:xfrm>
              <a:off x="1069417" y="3292287"/>
              <a:ext cx="2376264" cy="2376264"/>
            </a:xfrm>
            <a:prstGeom prst="ellipse">
              <a:avLst/>
            </a:prstGeom>
            <a:solidFill>
              <a:srgbClr val="71969F"/>
            </a:solidFill>
            <a:ln>
              <a:solidFill>
                <a:srgbClr val="71969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4" name="组合 23"/>
          <p:cNvGrpSpPr/>
          <p:nvPr userDrawn="1"/>
        </p:nvGrpSpPr>
        <p:grpSpPr>
          <a:xfrm>
            <a:off x="8486746" y="3202999"/>
            <a:ext cx="2664296" cy="2664296"/>
            <a:chOff x="925401" y="3148271"/>
            <a:chExt cx="2664296" cy="2664296"/>
          </a:xfrm>
        </p:grpSpPr>
        <p:sp>
          <p:nvSpPr>
            <p:cNvPr id="26" name="椭圆 25"/>
            <p:cNvSpPr/>
            <p:nvPr userDrawn="1"/>
          </p:nvSpPr>
          <p:spPr>
            <a:xfrm>
              <a:off x="925401" y="3148271"/>
              <a:ext cx="2664296" cy="2664296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71969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 userDrawn="1"/>
          </p:nvSpPr>
          <p:spPr>
            <a:xfrm>
              <a:off x="1069417" y="3292287"/>
              <a:ext cx="2376264" cy="2376264"/>
            </a:xfrm>
            <a:prstGeom prst="ellipse">
              <a:avLst/>
            </a:prstGeom>
            <a:solidFill>
              <a:srgbClr val="00314F"/>
            </a:solidFill>
            <a:ln>
              <a:solidFill>
                <a:srgbClr val="71969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8" name="图片 27"/>
          <p:cNvPicPr>
            <a:picLocks noChangeAspect="1"/>
          </p:cNvPicPr>
          <p:nvPr userDrawn="1"/>
        </p:nvPicPr>
        <p:blipFill>
          <a:blip r:embed="rId2" cstate="screen">
            <a:biLevel thresh="25000"/>
          </a:blip>
          <a:stretch>
            <a:fillRect/>
          </a:stretch>
        </p:blipFill>
        <p:spPr>
          <a:xfrm>
            <a:off x="1689921" y="3815147"/>
            <a:ext cx="1440000" cy="1440000"/>
          </a:xfrm>
          <a:prstGeom prst="rect">
            <a:avLst/>
          </a:prstGeom>
        </p:spPr>
      </p:pic>
      <p:cxnSp>
        <p:nvCxnSpPr>
          <p:cNvPr id="7" name="直接连接符 6"/>
          <p:cNvCxnSpPr/>
          <p:nvPr userDrawn="1"/>
        </p:nvCxnSpPr>
        <p:spPr>
          <a:xfrm>
            <a:off x="596380" y="2204864"/>
            <a:ext cx="3627083" cy="0"/>
          </a:xfrm>
          <a:prstGeom prst="line">
            <a:avLst/>
          </a:prstGeom>
          <a:ln w="19050">
            <a:solidFill>
              <a:srgbClr val="7196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 userDrawn="1"/>
        </p:nvCxnSpPr>
        <p:spPr>
          <a:xfrm>
            <a:off x="4300867" y="2204864"/>
            <a:ext cx="3627083" cy="0"/>
          </a:xfrm>
          <a:prstGeom prst="line">
            <a:avLst/>
          </a:prstGeom>
          <a:ln w="19050">
            <a:solidFill>
              <a:srgbClr val="7196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 userDrawn="1"/>
        </p:nvCxnSpPr>
        <p:spPr>
          <a:xfrm>
            <a:off x="8005353" y="2204864"/>
            <a:ext cx="3627083" cy="0"/>
          </a:xfrm>
          <a:prstGeom prst="line">
            <a:avLst/>
          </a:prstGeom>
          <a:ln w="19050">
            <a:solidFill>
              <a:srgbClr val="7196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图片 37"/>
          <p:cNvPicPr>
            <a:picLocks noChangeAspect="1"/>
          </p:cNvPicPr>
          <p:nvPr userDrawn="1"/>
        </p:nvPicPr>
        <p:blipFill>
          <a:blip r:embed="rId3" cstate="print">
            <a:biLevel thresh="50000"/>
          </a:blip>
          <a:stretch>
            <a:fillRect/>
          </a:stretch>
        </p:blipFill>
        <p:spPr>
          <a:xfrm>
            <a:off x="9098894" y="3815146"/>
            <a:ext cx="1440000" cy="1440000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 userDrawn="1"/>
        </p:nvPicPr>
        <p:blipFill>
          <a:blip r:embed="rId4" cstate="print">
            <a:biLevel thresh="25000"/>
          </a:blip>
          <a:stretch>
            <a:fillRect/>
          </a:stretch>
        </p:blipFill>
        <p:spPr>
          <a:xfrm>
            <a:off x="5394408" y="3815147"/>
            <a:ext cx="1440000" cy="1440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914326"/>
            <a:ext cx="12198350" cy="108000"/>
          </a:xfrm>
          <a:prstGeom prst="rect">
            <a:avLst/>
          </a:prstGeom>
          <a:solidFill>
            <a:srgbClr val="7196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 userDrawn="1"/>
        </p:nvGrpSpPr>
        <p:grpSpPr>
          <a:xfrm>
            <a:off x="410743" y="68326"/>
            <a:ext cx="1800000" cy="1800000"/>
            <a:chOff x="925401" y="3148271"/>
            <a:chExt cx="1800000" cy="1800000"/>
          </a:xfrm>
        </p:grpSpPr>
        <p:sp>
          <p:nvSpPr>
            <p:cNvPr id="4" name="椭圆 3"/>
            <p:cNvSpPr/>
            <p:nvPr userDrawn="1"/>
          </p:nvSpPr>
          <p:spPr>
            <a:xfrm>
              <a:off x="925401" y="3148271"/>
              <a:ext cx="1800000" cy="1800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 userDrawn="1"/>
          </p:nvSpPr>
          <p:spPr>
            <a:xfrm>
              <a:off x="1015401" y="3238271"/>
              <a:ext cx="1620000" cy="1620000"/>
            </a:xfrm>
            <a:prstGeom prst="ellipse">
              <a:avLst/>
            </a:prstGeom>
            <a:solidFill>
              <a:srgbClr val="0031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600" b="1" dirty="0" smtClean="0">
                  <a:latin typeface="Impact" panose="020B0806030902050204" pitchFamily="34" charset="0"/>
                  <a:ea typeface="微软雅黑" panose="020B0503020204020204" pitchFamily="34" charset="-122"/>
                </a:rPr>
                <a:t>01</a:t>
              </a:r>
            </a:p>
            <a:p>
              <a:pPr algn="ctr"/>
              <a:r>
                <a:rPr lang="zh-CN" altLang="en-US" sz="18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架构组</a:t>
              </a:r>
              <a:endParaRPr lang="en-US" altLang="zh-CN" sz="1800" b="1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18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织的理念</a:t>
              </a:r>
              <a:endPara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" name="页码"/>
          <p:cNvSpPr/>
          <p:nvPr userDrawn="1"/>
        </p:nvSpPr>
        <p:spPr>
          <a:xfrm>
            <a:off x="10693812" y="467380"/>
            <a:ext cx="1093995" cy="369332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 </a:t>
            </a:r>
            <a:fld id="{2EEF1883-7A0E-4F66-9932-E581691AD397}" type="slidenum"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‹#›</a:t>
            </a:fld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页</a:t>
            </a:r>
          </a:p>
        </p:txBody>
      </p:sp>
      <p:sp>
        <p:nvSpPr>
          <p:cNvPr id="9" name="小标题"/>
          <p:cNvSpPr>
            <a:spLocks noGrp="1"/>
          </p:cNvSpPr>
          <p:nvPr>
            <p:ph type="body" sz="quarter" idx="11" hasCustomPrompt="1"/>
          </p:nvPr>
        </p:nvSpPr>
        <p:spPr>
          <a:xfrm>
            <a:off x="2354784" y="1124744"/>
            <a:ext cx="8137500" cy="4524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lvl1pPr marL="0" indent="0">
              <a:buNone/>
              <a:defRPr lang="zh-CN" altLang="en-US" sz="1800" b="1" dirty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lvl="0">
              <a:lnSpc>
                <a:spcPct val="130000"/>
              </a:lnSpc>
            </a:pPr>
            <a:r>
              <a:rPr lang="zh-CN" altLang="en-US" dirty="0" smtClean="0"/>
              <a:t>请输入小标题</a:t>
            </a:r>
            <a:endParaRPr lang="zh-CN" altLang="en-US" dirty="0"/>
          </a:p>
        </p:txBody>
      </p:sp>
      <p:sp>
        <p:nvSpPr>
          <p:cNvPr id="10" name="大标题"/>
          <p:cNvSpPr>
            <a:spLocks noGrp="1"/>
          </p:cNvSpPr>
          <p:nvPr>
            <p:ph type="body" sz="quarter" idx="10" hasCustomPrompt="1"/>
          </p:nvPr>
        </p:nvSpPr>
        <p:spPr>
          <a:xfrm>
            <a:off x="2354759" y="404664"/>
            <a:ext cx="8137525" cy="431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buNone/>
              <a:defRPr lang="zh-CN" altLang="en-US" sz="2200" dirty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lvl="0"/>
            <a:r>
              <a:rPr lang="en-US" altLang="zh-CN" dirty="0" smtClean="0"/>
              <a:t>1.</a:t>
            </a:r>
            <a:r>
              <a:rPr lang="zh-CN" altLang="en-US" dirty="0" smtClean="0"/>
              <a:t>只有建立合适的理念才能架构合适的组织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914326"/>
            <a:ext cx="12198350" cy="108000"/>
          </a:xfrm>
          <a:prstGeom prst="rect">
            <a:avLst/>
          </a:prstGeom>
          <a:solidFill>
            <a:srgbClr val="7196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 userDrawn="1"/>
        </p:nvGrpSpPr>
        <p:grpSpPr>
          <a:xfrm>
            <a:off x="410743" y="68326"/>
            <a:ext cx="1800000" cy="1800000"/>
            <a:chOff x="925401" y="3148271"/>
            <a:chExt cx="1800000" cy="1800000"/>
          </a:xfrm>
        </p:grpSpPr>
        <p:sp>
          <p:nvSpPr>
            <p:cNvPr id="4" name="椭圆 3"/>
            <p:cNvSpPr/>
            <p:nvPr userDrawn="1"/>
          </p:nvSpPr>
          <p:spPr>
            <a:xfrm>
              <a:off x="925401" y="3148271"/>
              <a:ext cx="1800000" cy="1800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 userDrawn="1"/>
          </p:nvSpPr>
          <p:spPr>
            <a:xfrm>
              <a:off x="1015401" y="3238271"/>
              <a:ext cx="1620000" cy="1620000"/>
            </a:xfrm>
            <a:prstGeom prst="ellipse">
              <a:avLst/>
            </a:prstGeom>
            <a:solidFill>
              <a:srgbClr val="0031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600" b="1" dirty="0" smtClean="0">
                  <a:latin typeface="Impact" panose="020B0806030902050204" pitchFamily="34" charset="0"/>
                  <a:ea typeface="微软雅黑" panose="020B0503020204020204" pitchFamily="34" charset="-122"/>
                </a:rPr>
                <a:t>01</a:t>
              </a:r>
            </a:p>
            <a:p>
              <a:pPr algn="ctr"/>
              <a:r>
                <a:rPr lang="zh-CN" altLang="en-US" sz="18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架构组</a:t>
              </a:r>
              <a:endParaRPr lang="en-US" altLang="zh-CN" sz="1800" b="1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18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织的理念</a:t>
              </a:r>
              <a:endPara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" name="页码"/>
          <p:cNvSpPr/>
          <p:nvPr userDrawn="1"/>
        </p:nvSpPr>
        <p:spPr>
          <a:xfrm>
            <a:off x="10693812" y="467380"/>
            <a:ext cx="1093995" cy="369332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 </a:t>
            </a:r>
            <a:fld id="{2EEF1883-7A0E-4F66-9932-E581691AD397}" type="slidenum"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‹#›</a:t>
            </a:fld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页</a:t>
            </a:r>
          </a:p>
        </p:txBody>
      </p:sp>
      <p:sp>
        <p:nvSpPr>
          <p:cNvPr id="9" name="小标题"/>
          <p:cNvSpPr>
            <a:spLocks noGrp="1"/>
          </p:cNvSpPr>
          <p:nvPr>
            <p:ph type="body" sz="quarter" idx="11" hasCustomPrompt="1"/>
          </p:nvPr>
        </p:nvSpPr>
        <p:spPr>
          <a:xfrm>
            <a:off x="2354784" y="1124744"/>
            <a:ext cx="8137500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buNone/>
              <a:defRPr lang="zh-CN" altLang="en-US" sz="1800" b="1" dirty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lvl="0">
              <a:lnSpc>
                <a:spcPct val="130000"/>
              </a:lnSpc>
            </a:pPr>
            <a:r>
              <a:rPr lang="zh-CN" altLang="en-US" dirty="0" smtClean="0"/>
              <a:t>请输入小标题</a:t>
            </a:r>
            <a:endParaRPr lang="zh-CN" altLang="en-US" dirty="0"/>
          </a:p>
        </p:txBody>
      </p:sp>
      <p:sp>
        <p:nvSpPr>
          <p:cNvPr id="10" name="大标题"/>
          <p:cNvSpPr>
            <a:spLocks noGrp="1"/>
          </p:cNvSpPr>
          <p:nvPr>
            <p:ph type="body" sz="quarter" idx="10" hasCustomPrompt="1"/>
          </p:nvPr>
        </p:nvSpPr>
        <p:spPr>
          <a:xfrm>
            <a:off x="2354759" y="404664"/>
            <a:ext cx="8137525" cy="431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buNone/>
              <a:defRPr lang="zh-CN" altLang="en-US" sz="2200" dirty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lvl="0"/>
            <a:r>
              <a:rPr lang="en-US" altLang="zh-CN" dirty="0" smtClean="0"/>
              <a:t>1.</a:t>
            </a:r>
            <a:r>
              <a:rPr lang="zh-CN" altLang="en-US" dirty="0" smtClean="0"/>
              <a:t>只有建立合适的理念才能架构合适的组织</a:t>
            </a:r>
            <a:endParaRPr lang="zh-CN" altLang="en-US" dirty="0"/>
          </a:p>
        </p:txBody>
      </p:sp>
      <p:sp>
        <p:nvSpPr>
          <p:cNvPr id="11" name="文本占位符 13"/>
          <p:cNvSpPr>
            <a:spLocks noGrp="1"/>
          </p:cNvSpPr>
          <p:nvPr>
            <p:ph type="body" sz="quarter" idx="12" hasCustomPrompt="1"/>
          </p:nvPr>
        </p:nvSpPr>
        <p:spPr>
          <a:xfrm>
            <a:off x="1490663" y="2133780"/>
            <a:ext cx="8137500" cy="414576"/>
          </a:xfrm>
          <a:prstGeom prst="rect">
            <a:avLst/>
          </a:prstGeom>
          <a:solidFill>
            <a:srgbClr val="D51A21"/>
          </a:solidFill>
          <a:ln>
            <a:noFill/>
          </a:ln>
        </p:spPr>
        <p:txBody>
          <a:bodyPr wrap="square" anchor="ctr">
            <a:noAutofit/>
          </a:bodyPr>
          <a:lstStyle>
            <a:lvl1pPr marL="0" indent="0">
              <a:buNone/>
              <a:def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lvl="0">
              <a:lnSpc>
                <a:spcPct val="120000"/>
              </a:lnSpc>
              <a:spcAft>
                <a:spcPts val="500"/>
              </a:spcAft>
            </a:pPr>
            <a:r>
              <a:rPr lang="zh-CN" altLang="en-US" dirty="0" smtClean="0"/>
              <a:t>请输入小标题</a:t>
            </a:r>
            <a:endParaRPr lang="zh-CN" altLang="en-US" dirty="0"/>
          </a:p>
        </p:txBody>
      </p:sp>
      <p:sp>
        <p:nvSpPr>
          <p:cNvPr id="12" name="文本占位符 18"/>
          <p:cNvSpPr>
            <a:spLocks noGrp="1"/>
          </p:cNvSpPr>
          <p:nvPr>
            <p:ph type="body" sz="quarter" idx="13" hasCustomPrompt="1"/>
          </p:nvPr>
        </p:nvSpPr>
        <p:spPr>
          <a:xfrm>
            <a:off x="994122" y="2132519"/>
            <a:ext cx="486986" cy="415837"/>
          </a:xfrm>
          <a:prstGeom prst="rect">
            <a:avLst/>
          </a:prstGeom>
          <a:solidFill>
            <a:srgbClr val="00314F"/>
          </a:solidFill>
        </p:spPr>
        <p:txBody>
          <a:bodyPr wrap="square" rtlCol="0" anchor="ctr">
            <a:no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dirty="0">
                <a:solidFill>
                  <a:schemeClr val="bg1"/>
                </a:solidFill>
                <a:latin typeface="Impact" panose="020B0806030902050204" pitchFamily="34" charset="0"/>
                <a:ea typeface="Arial Unicode MS" pitchFamily="34" charset="-122"/>
                <a:cs typeface="Arial Unicode MS" pitchFamily="34" charset="-122"/>
              </a:defRPr>
            </a:lvl1pPr>
          </a:lstStyle>
          <a:p>
            <a:pPr marL="0" marR="0" lvl="0" indent="0" algn="ctr" defTabSz="914400" rtl="0" eaLnBrk="1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dirty="0" smtClean="0">
                <a:solidFill>
                  <a:schemeClr val="bg1"/>
                </a:solidFill>
                <a:latin typeface="Impact" panose="020B0806030902050204" pitchFamily="34" charset="0"/>
                <a:ea typeface="Arial Unicode MS" pitchFamily="34" charset="-122"/>
                <a:cs typeface="Arial Unicode MS" pitchFamily="34" charset="-122"/>
              </a:rPr>
              <a:t> </a:t>
            </a:r>
            <a:endParaRPr lang="zh-CN" altLang="en-US" dirty="0" smtClean="0">
              <a:solidFill>
                <a:schemeClr val="bg1"/>
              </a:solidFill>
              <a:latin typeface="Impact" panose="020B0806030902050204" pitchFamily="34" charset="0"/>
              <a:ea typeface="Arial Unicode MS" pitchFamily="34" charset="-122"/>
              <a:cs typeface="Arial Unicode MS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914326"/>
            <a:ext cx="12198350" cy="108000"/>
          </a:xfrm>
          <a:prstGeom prst="rect">
            <a:avLst/>
          </a:prstGeom>
          <a:solidFill>
            <a:srgbClr val="7196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 userDrawn="1"/>
        </p:nvGrpSpPr>
        <p:grpSpPr>
          <a:xfrm>
            <a:off x="410743" y="68326"/>
            <a:ext cx="1800000" cy="1800000"/>
            <a:chOff x="925401" y="3148271"/>
            <a:chExt cx="1800000" cy="1800000"/>
          </a:xfrm>
        </p:grpSpPr>
        <p:sp>
          <p:nvSpPr>
            <p:cNvPr id="4" name="椭圆 3"/>
            <p:cNvSpPr/>
            <p:nvPr userDrawn="1"/>
          </p:nvSpPr>
          <p:spPr>
            <a:xfrm>
              <a:off x="925401" y="3148271"/>
              <a:ext cx="1800000" cy="1800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 userDrawn="1"/>
          </p:nvSpPr>
          <p:spPr>
            <a:xfrm>
              <a:off x="1015401" y="3238271"/>
              <a:ext cx="1620000" cy="1620000"/>
            </a:xfrm>
            <a:prstGeom prst="ellipse">
              <a:avLst/>
            </a:prstGeom>
            <a:solidFill>
              <a:srgbClr val="0031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altLang="zh-CN" sz="3600" kern="1200" dirty="0" smtClean="0">
                  <a:solidFill>
                    <a:schemeClr val="bg1"/>
                  </a:solidFill>
                  <a:latin typeface="Impact" panose="020B0806030902050204" pitchFamily="34" charset="0"/>
                  <a:ea typeface="Adobe 宋体 Std L" panose="02020300000000000000" pitchFamily="18" charset="-122"/>
                  <a:cs typeface="+mn-cs"/>
                </a:rPr>
                <a:t>02</a:t>
              </a:r>
              <a:r>
                <a:rPr lang="en-US" altLang="zh-CN" sz="1800" dirty="0" smtClean="0"/>
                <a:t>  </a:t>
              </a:r>
            </a:p>
            <a:p>
              <a:pPr marL="0" marR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8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架构组织的方法</a:t>
              </a:r>
            </a:p>
            <a:p>
              <a:pPr algn="ctr"/>
              <a:endParaRPr lang="zh-CN" altLang="en-US" dirty="0"/>
            </a:p>
          </p:txBody>
        </p:sp>
      </p:grpSp>
      <p:sp>
        <p:nvSpPr>
          <p:cNvPr id="6" name="页码框"/>
          <p:cNvSpPr/>
          <p:nvPr userDrawn="1"/>
        </p:nvSpPr>
        <p:spPr>
          <a:xfrm>
            <a:off x="10693812" y="467380"/>
            <a:ext cx="1093995" cy="369332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 </a:t>
            </a:r>
            <a:fld id="{2EEF1883-7A0E-4F66-9932-E581691AD397}" type="slidenum"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‹#›</a:t>
            </a:fld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页</a:t>
            </a:r>
          </a:p>
        </p:txBody>
      </p:sp>
      <p:sp>
        <p:nvSpPr>
          <p:cNvPr id="9" name="小标题"/>
          <p:cNvSpPr>
            <a:spLocks noGrp="1"/>
          </p:cNvSpPr>
          <p:nvPr>
            <p:ph type="body" sz="quarter" idx="11" hasCustomPrompt="1"/>
          </p:nvPr>
        </p:nvSpPr>
        <p:spPr>
          <a:xfrm>
            <a:off x="2354784" y="1124744"/>
            <a:ext cx="8137500" cy="4524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lvl1pPr marL="0" indent="0">
              <a:buNone/>
              <a:defRPr lang="zh-CN" altLang="en-US" sz="1800" b="1" dirty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lvl="0">
              <a:lnSpc>
                <a:spcPct val="130000"/>
              </a:lnSpc>
            </a:pPr>
            <a:r>
              <a:rPr lang="zh-CN" altLang="en-US" dirty="0" smtClean="0"/>
              <a:t>请输入小标题</a:t>
            </a:r>
            <a:endParaRPr lang="zh-CN" altLang="en-US" dirty="0"/>
          </a:p>
        </p:txBody>
      </p:sp>
      <p:sp>
        <p:nvSpPr>
          <p:cNvPr id="10" name="大标题"/>
          <p:cNvSpPr>
            <a:spLocks noGrp="1"/>
          </p:cNvSpPr>
          <p:nvPr>
            <p:ph type="body" sz="quarter" idx="10" hasCustomPrompt="1"/>
          </p:nvPr>
        </p:nvSpPr>
        <p:spPr>
          <a:xfrm>
            <a:off x="2354759" y="404664"/>
            <a:ext cx="8137525" cy="431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buNone/>
              <a:defRPr lang="zh-CN" altLang="en-US" sz="2200" dirty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lvl="0"/>
            <a:r>
              <a:rPr lang="zh-CN" altLang="en-US" dirty="0" smtClean="0"/>
              <a:t>请输入章节标题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914326"/>
            <a:ext cx="12198350" cy="108000"/>
          </a:xfrm>
          <a:prstGeom prst="rect">
            <a:avLst/>
          </a:prstGeom>
          <a:solidFill>
            <a:srgbClr val="7196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 userDrawn="1"/>
        </p:nvGrpSpPr>
        <p:grpSpPr>
          <a:xfrm>
            <a:off x="410743" y="68326"/>
            <a:ext cx="1800000" cy="1800000"/>
            <a:chOff x="925401" y="3148271"/>
            <a:chExt cx="1800000" cy="1800000"/>
          </a:xfrm>
        </p:grpSpPr>
        <p:sp>
          <p:nvSpPr>
            <p:cNvPr id="4" name="椭圆 3"/>
            <p:cNvSpPr/>
            <p:nvPr userDrawn="1"/>
          </p:nvSpPr>
          <p:spPr>
            <a:xfrm>
              <a:off x="925401" y="3148271"/>
              <a:ext cx="1800000" cy="1800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 userDrawn="1"/>
          </p:nvSpPr>
          <p:spPr>
            <a:xfrm>
              <a:off x="1015401" y="3238271"/>
              <a:ext cx="1620000" cy="1620000"/>
            </a:xfrm>
            <a:prstGeom prst="ellipse">
              <a:avLst/>
            </a:prstGeom>
            <a:solidFill>
              <a:srgbClr val="0031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altLang="zh-CN" sz="3600" kern="1200" dirty="0" smtClean="0">
                  <a:solidFill>
                    <a:schemeClr val="bg1"/>
                  </a:solidFill>
                  <a:latin typeface="Impact" panose="020B0806030902050204" pitchFamily="34" charset="0"/>
                  <a:ea typeface="Adobe 宋体 Std L" panose="02020300000000000000" pitchFamily="18" charset="-122"/>
                  <a:cs typeface="+mn-cs"/>
                </a:rPr>
                <a:t>03</a:t>
              </a:r>
              <a:r>
                <a:rPr lang="en-US" altLang="zh-CN" sz="3600" dirty="0" smtClean="0">
                  <a:latin typeface="Impact" panose="020B0806030902050204" pitchFamily="34" charset="0"/>
                </a:rPr>
                <a:t>  </a:t>
              </a:r>
            </a:p>
            <a:p>
              <a:pPr marL="0" marR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8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案例分享</a:t>
              </a:r>
            </a:p>
            <a:p>
              <a:pPr algn="ctr"/>
              <a:endParaRPr lang="zh-CN" altLang="en-US" dirty="0"/>
            </a:p>
          </p:txBody>
        </p:sp>
      </p:grpSp>
      <p:sp>
        <p:nvSpPr>
          <p:cNvPr id="6" name="页码框"/>
          <p:cNvSpPr/>
          <p:nvPr userDrawn="1"/>
        </p:nvSpPr>
        <p:spPr>
          <a:xfrm>
            <a:off x="10693812" y="467380"/>
            <a:ext cx="1093995" cy="369332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 </a:t>
            </a:r>
            <a:fld id="{2EEF1883-7A0E-4F66-9932-E581691AD397}" type="slidenum"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‹#›</a:t>
            </a:fld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页</a:t>
            </a:r>
          </a:p>
        </p:txBody>
      </p:sp>
      <p:sp>
        <p:nvSpPr>
          <p:cNvPr id="13" name="大标题"/>
          <p:cNvSpPr>
            <a:spLocks noGrp="1"/>
          </p:cNvSpPr>
          <p:nvPr>
            <p:ph type="body" sz="quarter" idx="10" hasCustomPrompt="1"/>
          </p:nvPr>
        </p:nvSpPr>
        <p:spPr>
          <a:xfrm>
            <a:off x="2354759" y="404664"/>
            <a:ext cx="8137525" cy="431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buNone/>
              <a:defRPr lang="zh-CN" altLang="en-US" sz="2200" dirty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lvl="0"/>
            <a:r>
              <a:rPr lang="zh-CN" altLang="en-US" dirty="0" smtClean="0"/>
              <a:t>请输入章节标题</a:t>
            </a:r>
            <a:endParaRPr lang="zh-CN" altLang="en-US" dirty="0"/>
          </a:p>
        </p:txBody>
      </p:sp>
      <p:sp>
        <p:nvSpPr>
          <p:cNvPr id="14" name="小标题"/>
          <p:cNvSpPr>
            <a:spLocks noGrp="1"/>
          </p:cNvSpPr>
          <p:nvPr>
            <p:ph type="body" sz="quarter" idx="11" hasCustomPrompt="1"/>
          </p:nvPr>
        </p:nvSpPr>
        <p:spPr>
          <a:xfrm>
            <a:off x="2354784" y="1124744"/>
            <a:ext cx="8137500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buNone/>
              <a:defRPr lang="zh-CN" altLang="en-US" sz="1800" b="1" dirty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lvl="0">
              <a:lnSpc>
                <a:spcPct val="130000"/>
              </a:lnSpc>
            </a:pPr>
            <a:r>
              <a:rPr lang="zh-CN" altLang="en-US" dirty="0" smtClean="0"/>
              <a:t>请输入小标题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microsoft.com/office/2007/relationships/hdphoto" Target="../media/hdphoto4.wdp"/><Relationship Id="rId7" Type="http://schemas.openxmlformats.org/officeDocument/2006/relationships/diagramColors" Target="../diagrams/colors1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4" Type="http://schemas.microsoft.com/office/2007/relationships/hdphoto" Target="../media/hdphoto2.wdp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-5953" y="-8484"/>
            <a:ext cx="12198350" cy="4869160"/>
            <a:chOff x="-5953" y="-8484"/>
            <a:chExt cx="12198350" cy="4869160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4700"/>
                      </a14:imgEffect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-5953" y="-8484"/>
              <a:ext cx="12198350" cy="4869160"/>
            </a:xfrm>
            <a:prstGeom prst="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-1759" y="-8484"/>
              <a:ext cx="12189963" cy="4869160"/>
            </a:xfrm>
            <a:prstGeom prst="rect">
              <a:avLst/>
            </a:prstGeom>
            <a:solidFill>
              <a:srgbClr val="264863">
                <a:alpha val="8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1058738" y="3533483"/>
            <a:ext cx="9432925" cy="1107996"/>
          </a:xfrm>
        </p:spPr>
        <p:txBody>
          <a:bodyPr/>
          <a:lstStyle/>
          <a:p>
            <a:pPr lvl="0"/>
            <a:r>
              <a:rPr lang="zh-CN" altLang="en-US" dirty="0"/>
              <a:t>架构强而有力的</a:t>
            </a:r>
            <a:r>
              <a:rPr lang="zh-CN" altLang="en-US" dirty="0" smtClean="0"/>
              <a:t>组织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1130623" y="5079872"/>
            <a:ext cx="5040313" cy="369332"/>
          </a:xfrm>
        </p:spPr>
        <p:txBody>
          <a:bodyPr/>
          <a:lstStyle/>
          <a:p>
            <a:pPr lvl="0"/>
            <a:r>
              <a:rPr lang="zh-CN" altLang="en-US" dirty="0"/>
              <a:t>管理案例分析第四章：组织</a:t>
            </a:r>
            <a:r>
              <a:rPr lang="zh-CN" altLang="en-US" dirty="0" smtClean="0"/>
              <a:t>结构设计</a:t>
            </a:r>
            <a:endParaRPr lang="zh-CN" altLang="en-US" dirty="0"/>
          </a:p>
        </p:txBody>
      </p:sp>
      <p:sp>
        <p:nvSpPr>
          <p:cNvPr id="7" name="TextBox 8"/>
          <p:cNvSpPr txBox="1"/>
          <p:nvPr/>
        </p:nvSpPr>
        <p:spPr>
          <a:xfrm>
            <a:off x="9555559" y="517049"/>
            <a:ext cx="2377782" cy="417830"/>
          </a:xfrm>
          <a:prstGeom prst="rect">
            <a:avLst/>
          </a:prstGeom>
          <a:noFill/>
          <a:effectLst>
            <a:reflection blurRad="6350" stA="50000" endA="300" endPos="38500" dist="50800" dir="5400000" sy="-100000" algn="bl" rotWithShape="0"/>
          </a:effectLst>
        </p:spPr>
        <p:txBody>
          <a:bodyPr wrap="square" rtlCol="0" anchor="ctr">
            <a:spAutoFit/>
          </a:bodyPr>
          <a:lstStyle/>
          <a:p>
            <a:pPr algn="dist"/>
            <a:r>
              <a:rPr lang="en-US" sz="2000" b="0" dirty="0" smtClean="0">
                <a:solidFill>
                  <a:srgbClr val="FFF8F8"/>
                </a:solidFill>
                <a:effectLst>
                  <a:reflection blurRad="6350" stA="55000" endA="300" endPos="45500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经典繁仿黑" pitchFamily="49" charset="-122"/>
              </a:rPr>
              <a:t>xxxxxxxxxxxxxxxx</a:t>
            </a:r>
            <a:endParaRPr lang="en-US" sz="2000" b="0" dirty="0">
              <a:solidFill>
                <a:srgbClr val="FFF8F8"/>
              </a:solidFill>
              <a:effectLst>
                <a:reflection blurRad="6350" stA="55000" endA="300" endPos="45500" dir="5400000" sy="-100000" algn="bl" rotWithShape="0"/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经典繁仿黑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组合 34"/>
          <p:cNvGrpSpPr/>
          <p:nvPr/>
        </p:nvGrpSpPr>
        <p:grpSpPr>
          <a:xfrm>
            <a:off x="769420" y="2214156"/>
            <a:ext cx="10659511" cy="4383196"/>
            <a:chOff x="914400" y="2454275"/>
            <a:chExt cx="8099425" cy="3908425"/>
          </a:xfrm>
        </p:grpSpPr>
        <p:sp>
          <p:nvSpPr>
            <p:cNvPr id="3" name="Arc 3" descr="20%"/>
            <p:cNvSpPr/>
            <p:nvPr/>
          </p:nvSpPr>
          <p:spPr bwMode="auto">
            <a:xfrm flipH="1">
              <a:off x="5926138" y="5202043"/>
              <a:ext cx="3087687" cy="115907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511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894" y="0"/>
                    <a:pt x="21550" y="9616"/>
                    <a:pt x="21599" y="21511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894" y="0"/>
                    <a:pt x="21550" y="9616"/>
                    <a:pt x="21599" y="21511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rgbClr val="71969F"/>
            </a:solidFill>
            <a:ln w="57150">
              <a:solidFill>
                <a:srgbClr val="00314F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4" name="Rectangle 4"/>
            <p:cNvSpPr>
              <a:spLocks noChangeArrowheads="1"/>
            </p:cNvSpPr>
            <p:nvPr/>
          </p:nvSpPr>
          <p:spPr bwMode="auto">
            <a:xfrm>
              <a:off x="1033534" y="5226050"/>
              <a:ext cx="1328667" cy="504825"/>
            </a:xfrm>
            <a:prstGeom prst="rect">
              <a:avLst/>
            </a:prstGeom>
            <a:noFill/>
            <a:ln w="6350">
              <a:solidFill>
                <a:schemeClr val="tx1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 eaLnBrk="1" hangingPunct="1">
                <a:lnSpc>
                  <a:spcPct val="150000"/>
                </a:lnSpc>
              </a:pPr>
              <a:r>
                <a:rPr kumimoji="1" lang="zh-CN" altLang="en-US" sz="12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(1)</a:t>
              </a:r>
            </a:p>
            <a:p>
              <a:pPr algn="ctr" eaLnBrk="1" hangingPunct="1">
                <a:lnSpc>
                  <a:spcPct val="150000"/>
                </a:lnSpc>
              </a:pPr>
              <a:r>
                <a:rPr kumimoji="1" lang="zh-CN" altLang="en-US" sz="12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简单</a:t>
              </a:r>
              <a:r>
                <a:rPr kumimoji="1" lang="zh-CN" altLang="en-US" sz="1200" b="1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组织 松散</a:t>
              </a:r>
              <a:r>
                <a:rPr kumimoji="1" lang="zh-CN" altLang="en-US" sz="12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不规范</a:t>
              </a:r>
            </a:p>
          </p:txBody>
        </p:sp>
        <p:sp>
          <p:nvSpPr>
            <p:cNvPr id="5" name="AutoShape 5"/>
            <p:cNvSpPr>
              <a:spLocks noChangeArrowheads="1"/>
            </p:cNvSpPr>
            <p:nvPr/>
          </p:nvSpPr>
          <p:spPr bwMode="auto">
            <a:xfrm>
              <a:off x="2973388" y="5226050"/>
              <a:ext cx="1409700" cy="568325"/>
            </a:xfrm>
            <a:prstGeom prst="roundRect">
              <a:avLst>
                <a:gd name="adj" fmla="val 16667"/>
              </a:avLst>
            </a:prstGeom>
            <a:solidFill>
              <a:srgbClr val="00314F"/>
            </a:solidFill>
            <a:ln w="6350">
              <a:solidFill>
                <a:schemeClr val="tx1"/>
              </a:solidFill>
              <a:round/>
            </a:ln>
            <a:effectLst>
              <a:outerShdw dist="71842" dir="2700000" algn="ctr" rotWithShape="0">
                <a:schemeClr val="bg2"/>
              </a:outerShdw>
            </a:effectLst>
          </p:spPr>
          <p:txBody>
            <a:bodyPr lIns="0" tIns="0" rIns="0" bIns="0" anchor="ctr"/>
            <a:lstStyle/>
            <a:p>
              <a:pPr algn="ctr" eaLnBrk="1" hangingPunct="1"/>
              <a:r>
                <a:rPr kumimoji="1" lang="zh-CN" altLang="en-US" sz="16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领导危机</a:t>
              </a:r>
            </a:p>
            <a:p>
              <a:pPr algn="ctr" eaLnBrk="1" hangingPunct="1"/>
              <a:r>
                <a:rPr kumimoji="1" lang="zh-CN" altLang="en-US" sz="16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内部秩序危机</a:t>
              </a:r>
            </a:p>
          </p:txBody>
        </p:sp>
        <p:sp>
          <p:nvSpPr>
            <p:cNvPr id="6" name="Arc 6" descr="20%"/>
            <p:cNvSpPr/>
            <p:nvPr/>
          </p:nvSpPr>
          <p:spPr bwMode="auto">
            <a:xfrm rot="10800000" flipH="1">
              <a:off x="914400" y="2454275"/>
              <a:ext cx="3227388" cy="1216025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793"/>
                <a:gd name="T2" fmla="*/ 21599 w 21600"/>
                <a:gd name="T3" fmla="*/ 21793 h 21793"/>
                <a:gd name="T4" fmla="*/ 0 w 21600"/>
                <a:gd name="T5" fmla="*/ 21600 h 21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793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1664"/>
                    <a:pt x="21599" y="21728"/>
                    <a:pt x="21599" y="21793"/>
                  </a:cubicBezTo>
                </a:path>
                <a:path w="21600" h="21793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1664"/>
                    <a:pt x="21599" y="21728"/>
                    <a:pt x="21599" y="21793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rgbClr val="71969F"/>
            </a:solidFill>
            <a:ln w="57150">
              <a:solidFill>
                <a:srgbClr val="00314F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7" name="Line 7"/>
            <p:cNvSpPr>
              <a:spLocks noChangeShapeType="1"/>
            </p:cNvSpPr>
            <p:nvPr/>
          </p:nvSpPr>
          <p:spPr bwMode="auto">
            <a:xfrm>
              <a:off x="2362200" y="5462588"/>
              <a:ext cx="592138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zh-CN" altLang="en-US" sz="1200"/>
            </a:p>
          </p:txBody>
        </p:sp>
        <p:sp>
          <p:nvSpPr>
            <p:cNvPr id="9" name="Line 9"/>
            <p:cNvSpPr>
              <a:spLocks noChangeShapeType="1"/>
            </p:cNvSpPr>
            <p:nvPr/>
          </p:nvSpPr>
          <p:spPr bwMode="auto">
            <a:xfrm>
              <a:off x="6192838" y="4168775"/>
              <a:ext cx="590550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zh-CN" altLang="en-US" sz="1200"/>
            </a:p>
          </p:txBody>
        </p:sp>
        <p:sp>
          <p:nvSpPr>
            <p:cNvPr id="10" name="Line 10"/>
            <p:cNvSpPr>
              <a:spLocks noChangeShapeType="1"/>
            </p:cNvSpPr>
            <p:nvPr/>
          </p:nvSpPr>
          <p:spPr bwMode="auto">
            <a:xfrm>
              <a:off x="8270875" y="3443288"/>
              <a:ext cx="590550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zh-CN" altLang="en-US" sz="1200"/>
            </a:p>
          </p:txBody>
        </p:sp>
        <p:sp>
          <p:nvSpPr>
            <p:cNvPr id="11" name="Line 11"/>
            <p:cNvSpPr>
              <a:spLocks noChangeShapeType="1"/>
            </p:cNvSpPr>
            <p:nvPr/>
          </p:nvSpPr>
          <p:spPr bwMode="auto">
            <a:xfrm flipV="1">
              <a:off x="3563938" y="4895850"/>
              <a:ext cx="228600" cy="314325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zh-CN" altLang="en-US" sz="1200"/>
            </a:p>
          </p:txBody>
        </p:sp>
        <p:sp>
          <p:nvSpPr>
            <p:cNvPr id="12" name="Line 12"/>
            <p:cNvSpPr>
              <a:spLocks noChangeShapeType="1"/>
            </p:cNvSpPr>
            <p:nvPr/>
          </p:nvSpPr>
          <p:spPr bwMode="auto">
            <a:xfrm flipV="1">
              <a:off x="5449887" y="4295775"/>
              <a:ext cx="266701" cy="35560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endParaRPr lang="zh-CN" altLang="en-US" sz="1200"/>
            </a:p>
          </p:txBody>
        </p:sp>
        <p:sp>
          <p:nvSpPr>
            <p:cNvPr id="13" name="Line 13"/>
            <p:cNvSpPr>
              <a:spLocks noChangeShapeType="1"/>
            </p:cNvSpPr>
            <p:nvPr/>
          </p:nvSpPr>
          <p:spPr bwMode="auto">
            <a:xfrm flipV="1">
              <a:off x="7448948" y="3632200"/>
              <a:ext cx="250427" cy="346077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endParaRPr lang="zh-CN" altLang="en-US" sz="1200"/>
            </a:p>
          </p:txBody>
        </p:sp>
        <p:sp>
          <p:nvSpPr>
            <p:cNvPr id="14" name="Line 14"/>
            <p:cNvSpPr>
              <a:spLocks noChangeShapeType="1"/>
            </p:cNvSpPr>
            <p:nvPr/>
          </p:nvSpPr>
          <p:spPr bwMode="auto">
            <a:xfrm flipV="1">
              <a:off x="2400300" y="3775075"/>
              <a:ext cx="1482258" cy="59531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endParaRPr lang="zh-CN" altLang="en-US" sz="1200"/>
            </a:p>
          </p:txBody>
        </p:sp>
        <p:sp>
          <p:nvSpPr>
            <p:cNvPr id="15" name="Line 15"/>
            <p:cNvSpPr>
              <a:spLocks noChangeShapeType="1"/>
            </p:cNvSpPr>
            <p:nvPr/>
          </p:nvSpPr>
          <p:spPr bwMode="auto">
            <a:xfrm flipV="1">
              <a:off x="4840288" y="2898774"/>
              <a:ext cx="1924050" cy="57243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endParaRPr lang="zh-CN" altLang="en-US" sz="1200"/>
            </a:p>
          </p:txBody>
        </p:sp>
        <p:sp>
          <p:nvSpPr>
            <p:cNvPr id="16" name="Line 16"/>
            <p:cNvSpPr>
              <a:spLocks noChangeShapeType="1"/>
            </p:cNvSpPr>
            <p:nvPr/>
          </p:nvSpPr>
          <p:spPr bwMode="auto">
            <a:xfrm flipV="1">
              <a:off x="2438400" y="6123704"/>
              <a:ext cx="947831" cy="9929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endParaRPr lang="zh-CN" altLang="en-US" sz="1200"/>
            </a:p>
          </p:txBody>
        </p:sp>
        <p:sp>
          <p:nvSpPr>
            <p:cNvPr id="17" name="Line 17"/>
            <p:cNvSpPr>
              <a:spLocks noChangeShapeType="1"/>
            </p:cNvSpPr>
            <p:nvPr/>
          </p:nvSpPr>
          <p:spPr bwMode="auto">
            <a:xfrm flipV="1">
              <a:off x="4154489" y="5597525"/>
              <a:ext cx="1333500" cy="46831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endParaRPr lang="zh-CN" altLang="en-US" sz="1200"/>
            </a:p>
          </p:txBody>
        </p:sp>
        <p:sp>
          <p:nvSpPr>
            <p:cNvPr id="18" name="Line 18"/>
            <p:cNvSpPr>
              <a:spLocks noChangeShapeType="1"/>
            </p:cNvSpPr>
            <p:nvPr/>
          </p:nvSpPr>
          <p:spPr bwMode="auto">
            <a:xfrm flipV="1">
              <a:off x="6059488" y="4992688"/>
              <a:ext cx="1123950" cy="43828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endParaRPr lang="zh-CN" altLang="en-US" sz="1200"/>
            </a:p>
          </p:txBody>
        </p:sp>
        <p:sp>
          <p:nvSpPr>
            <p:cNvPr id="19" name="Text Box 19"/>
            <p:cNvSpPr txBox="1">
              <a:spLocks noChangeArrowheads="1"/>
            </p:cNvSpPr>
            <p:nvPr/>
          </p:nvSpPr>
          <p:spPr bwMode="auto">
            <a:xfrm>
              <a:off x="1150114" y="2845987"/>
              <a:ext cx="1682251" cy="3842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l" eaLnBrk="1" hangingPunct="1">
                <a:spcBef>
                  <a:spcPct val="50000"/>
                </a:spcBef>
              </a:pPr>
              <a:r>
                <a:rPr kumimoji="1" lang="zh-CN" altLang="en-US" sz="2800" b="1" dirty="0">
                  <a:solidFill>
                    <a:srgbClr val="0031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企业战略变化</a:t>
              </a:r>
            </a:p>
          </p:txBody>
        </p:sp>
        <p:sp>
          <p:nvSpPr>
            <p:cNvPr id="20" name="Text Box 20"/>
            <p:cNvSpPr txBox="1">
              <a:spLocks noChangeArrowheads="1"/>
            </p:cNvSpPr>
            <p:nvPr/>
          </p:nvSpPr>
          <p:spPr bwMode="auto">
            <a:xfrm>
              <a:off x="7127876" y="5794376"/>
              <a:ext cx="1733549" cy="3842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l" eaLnBrk="1" hangingPunct="1">
                <a:spcBef>
                  <a:spcPct val="50000"/>
                </a:spcBef>
              </a:pPr>
              <a:r>
                <a:rPr kumimoji="1" lang="zh-CN" altLang="en-US" sz="2800" b="1" dirty="0">
                  <a:solidFill>
                    <a:srgbClr val="0031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经营环境变化</a:t>
              </a:r>
            </a:p>
          </p:txBody>
        </p:sp>
        <p:sp>
          <p:nvSpPr>
            <p:cNvPr id="21" name="Rectangle 21"/>
            <p:cNvSpPr>
              <a:spLocks noChangeArrowheads="1"/>
            </p:cNvSpPr>
            <p:nvPr/>
          </p:nvSpPr>
          <p:spPr bwMode="auto">
            <a:xfrm>
              <a:off x="3030537" y="4389438"/>
              <a:ext cx="1295400" cy="506412"/>
            </a:xfrm>
            <a:prstGeom prst="rect">
              <a:avLst/>
            </a:prstGeom>
            <a:noFill/>
            <a:ln w="6350">
              <a:solidFill>
                <a:schemeClr val="tx1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 eaLnBrk="1" hangingPunct="1">
                <a:lnSpc>
                  <a:spcPct val="150000"/>
                </a:lnSpc>
              </a:pPr>
              <a:r>
                <a:rPr kumimoji="1" lang="zh-CN" altLang="en-US" sz="12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(2)</a:t>
              </a:r>
            </a:p>
            <a:p>
              <a:pPr algn="ctr" eaLnBrk="1" hangingPunct="1">
                <a:lnSpc>
                  <a:spcPct val="150000"/>
                </a:lnSpc>
              </a:pPr>
              <a:r>
                <a:rPr kumimoji="1" lang="zh-CN" altLang="en-US" sz="12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功能型</a:t>
              </a:r>
              <a:r>
                <a:rPr kumimoji="1" lang="zh-CN" altLang="en-US" sz="1200" b="1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组织 </a:t>
              </a:r>
              <a:r>
                <a:rPr kumimoji="1" lang="zh-CN" altLang="en-US" sz="12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规范集权</a:t>
              </a:r>
            </a:p>
          </p:txBody>
        </p:sp>
        <p:sp>
          <p:nvSpPr>
            <p:cNvPr id="22" name="Rectangle 22"/>
            <p:cNvSpPr>
              <a:spLocks noChangeArrowheads="1"/>
            </p:cNvSpPr>
            <p:nvPr/>
          </p:nvSpPr>
          <p:spPr bwMode="auto">
            <a:xfrm>
              <a:off x="4781551" y="3775075"/>
              <a:ext cx="1392237" cy="504825"/>
            </a:xfrm>
            <a:prstGeom prst="rect">
              <a:avLst/>
            </a:prstGeom>
            <a:noFill/>
            <a:ln w="6350">
              <a:solidFill>
                <a:schemeClr val="tx1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 eaLnBrk="1" hangingPunct="1">
                <a:lnSpc>
                  <a:spcPct val="150000"/>
                </a:lnSpc>
              </a:pPr>
              <a:r>
                <a:rPr kumimoji="1" lang="zh-CN" altLang="en-US" sz="12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(3)</a:t>
              </a:r>
            </a:p>
            <a:p>
              <a:pPr algn="ctr" eaLnBrk="1" hangingPunct="1">
                <a:lnSpc>
                  <a:spcPct val="150000"/>
                </a:lnSpc>
              </a:pPr>
              <a:r>
                <a:rPr kumimoji="1" lang="zh-CN" altLang="en-US" sz="12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事业部型</a:t>
              </a:r>
              <a:r>
                <a:rPr kumimoji="1" lang="zh-CN" altLang="en-US" sz="1200" b="1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组织授权</a:t>
              </a:r>
              <a:r>
                <a:rPr kumimoji="1" lang="zh-CN" altLang="en-US" sz="12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、协调</a:t>
              </a:r>
            </a:p>
          </p:txBody>
        </p:sp>
        <p:sp>
          <p:nvSpPr>
            <p:cNvPr id="23" name="Rectangle 23"/>
            <p:cNvSpPr>
              <a:spLocks noChangeArrowheads="1"/>
            </p:cNvSpPr>
            <p:nvPr/>
          </p:nvSpPr>
          <p:spPr bwMode="auto">
            <a:xfrm>
              <a:off x="6497638" y="3116585"/>
              <a:ext cx="1773237" cy="504825"/>
            </a:xfrm>
            <a:prstGeom prst="rect">
              <a:avLst/>
            </a:prstGeom>
            <a:noFill/>
            <a:ln w="6350">
              <a:solidFill>
                <a:schemeClr val="tx1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 eaLnBrk="1" hangingPunct="1">
                <a:lnSpc>
                  <a:spcPct val="150000"/>
                </a:lnSpc>
              </a:pPr>
              <a:r>
                <a:rPr kumimoji="1" lang="zh-CN" altLang="en-US" sz="12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(4)</a:t>
              </a:r>
            </a:p>
            <a:p>
              <a:pPr algn="ctr" eaLnBrk="1" hangingPunct="1">
                <a:lnSpc>
                  <a:spcPct val="150000"/>
                </a:lnSpc>
              </a:pPr>
              <a:r>
                <a:rPr kumimoji="1" lang="zh-CN" altLang="en-US" sz="12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创新部型</a:t>
              </a:r>
              <a:r>
                <a:rPr kumimoji="1" lang="zh-CN" altLang="en-US" sz="1200" b="1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组织优化</a:t>
              </a:r>
              <a:r>
                <a:rPr kumimoji="1" lang="zh-CN" altLang="en-US" sz="12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、协作</a:t>
              </a:r>
            </a:p>
          </p:txBody>
        </p:sp>
        <p:sp>
          <p:nvSpPr>
            <p:cNvPr id="24" name="AutoShape 24"/>
            <p:cNvSpPr>
              <a:spLocks noChangeArrowheads="1"/>
            </p:cNvSpPr>
            <p:nvPr/>
          </p:nvSpPr>
          <p:spPr bwMode="auto">
            <a:xfrm>
              <a:off x="4840288" y="4641850"/>
              <a:ext cx="1409700" cy="568325"/>
            </a:xfrm>
            <a:prstGeom prst="roundRect">
              <a:avLst>
                <a:gd name="adj" fmla="val 16667"/>
              </a:avLst>
            </a:prstGeom>
            <a:solidFill>
              <a:srgbClr val="00314F"/>
            </a:solidFill>
            <a:ln w="6350">
              <a:solidFill>
                <a:schemeClr val="tx1"/>
              </a:solidFill>
              <a:round/>
            </a:ln>
            <a:effectLst>
              <a:outerShdw dist="71842" dir="2700000" algn="ctr" rotWithShape="0">
                <a:schemeClr val="bg2"/>
              </a:outerShdw>
            </a:effectLst>
          </p:spPr>
          <p:txBody>
            <a:bodyPr lIns="0" tIns="0" rIns="0" bIns="0" anchor="ctr"/>
            <a:lstStyle/>
            <a:p>
              <a:pPr algn="ctr" eaLnBrk="1" hangingPunct="1"/>
              <a:r>
                <a:rPr kumimoji="1" lang="zh-CN" altLang="en-US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专制危机 </a:t>
              </a:r>
              <a:r>
                <a:rPr kumimoji="1" lang="zh-CN" altLang="en-US" sz="1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endParaRPr kumimoji="1"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eaLnBrk="1" hangingPunct="1"/>
              <a:r>
                <a:rPr kumimoji="1" lang="zh-CN" altLang="en-US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控制危机</a:t>
              </a:r>
            </a:p>
          </p:txBody>
        </p:sp>
        <p:sp>
          <p:nvSpPr>
            <p:cNvPr id="25" name="AutoShape 25"/>
            <p:cNvSpPr>
              <a:spLocks noChangeArrowheads="1"/>
            </p:cNvSpPr>
            <p:nvPr/>
          </p:nvSpPr>
          <p:spPr bwMode="auto">
            <a:xfrm>
              <a:off x="6783388" y="3979863"/>
              <a:ext cx="1411287" cy="568325"/>
            </a:xfrm>
            <a:prstGeom prst="roundRect">
              <a:avLst>
                <a:gd name="adj" fmla="val 16667"/>
              </a:avLst>
            </a:prstGeom>
            <a:solidFill>
              <a:srgbClr val="00314F"/>
            </a:solidFill>
            <a:ln w="6350">
              <a:solidFill>
                <a:schemeClr val="tx1"/>
              </a:solidFill>
              <a:round/>
            </a:ln>
            <a:effectLst>
              <a:outerShdw dist="71842" dir="2700000" algn="ctr" rotWithShape="0">
                <a:schemeClr val="bg2"/>
              </a:outerShdw>
            </a:effectLst>
          </p:spPr>
          <p:txBody>
            <a:bodyPr lIns="0" tIns="0" rIns="0" bIns="0" anchor="ctr"/>
            <a:lstStyle/>
            <a:p>
              <a:pPr algn="ctr" eaLnBrk="1" hangingPunct="1"/>
              <a:r>
                <a:rPr kumimoji="1" lang="zh-CN" altLang="en-US" sz="16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失去活力的危机</a:t>
              </a:r>
            </a:p>
          </p:txBody>
        </p:sp>
        <p:sp>
          <p:nvSpPr>
            <p:cNvPr id="26" name="Text Box 26"/>
            <p:cNvSpPr txBox="1">
              <a:spLocks noChangeArrowheads="1"/>
            </p:cNvSpPr>
            <p:nvPr/>
          </p:nvSpPr>
          <p:spPr bwMode="auto">
            <a:xfrm>
              <a:off x="1131065" y="4451906"/>
              <a:ext cx="1366072" cy="2195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l" eaLnBrk="1" hangingPunct="1">
                <a:spcBef>
                  <a:spcPct val="50000"/>
                </a:spcBef>
              </a:pPr>
              <a:r>
                <a:rPr kumimoji="1" lang="zh-CN" altLang="en-US" sz="1600" b="1" dirty="0">
                  <a:solidFill>
                    <a:srgbClr val="0031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单一产品 </a:t>
              </a:r>
              <a:r>
                <a:rPr kumimoji="1" lang="zh-CN" altLang="en-US" sz="1600" b="1" dirty="0" smtClean="0">
                  <a:solidFill>
                    <a:srgbClr val="0031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/区域</a:t>
              </a:r>
              <a:r>
                <a:rPr kumimoji="1" lang="zh-CN" altLang="en-US" sz="1600" b="1" dirty="0">
                  <a:solidFill>
                    <a:srgbClr val="0031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市场</a:t>
              </a:r>
            </a:p>
          </p:txBody>
        </p:sp>
        <p:sp>
          <p:nvSpPr>
            <p:cNvPr id="27" name="Text Box 27"/>
            <p:cNvSpPr txBox="1">
              <a:spLocks noChangeArrowheads="1"/>
            </p:cNvSpPr>
            <p:nvPr/>
          </p:nvSpPr>
          <p:spPr bwMode="auto">
            <a:xfrm>
              <a:off x="3530865" y="3532406"/>
              <a:ext cx="1812396" cy="2195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kumimoji="1" lang="zh-CN" altLang="en-US" sz="1600" b="1" dirty="0">
                  <a:solidFill>
                    <a:srgbClr val="0031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多元产品 </a:t>
              </a:r>
              <a:r>
                <a:rPr kumimoji="1" lang="zh-CN" altLang="en-US" sz="1600" b="1" dirty="0" smtClean="0">
                  <a:solidFill>
                    <a:srgbClr val="0031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/跨</a:t>
              </a:r>
              <a:r>
                <a:rPr kumimoji="1" lang="zh-CN" altLang="en-US" sz="1600" b="1" dirty="0">
                  <a:solidFill>
                    <a:srgbClr val="0031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地区市场</a:t>
              </a:r>
            </a:p>
          </p:txBody>
        </p:sp>
        <p:sp>
          <p:nvSpPr>
            <p:cNvPr id="28" name="Text Box 28"/>
            <p:cNvSpPr txBox="1">
              <a:spLocks noChangeArrowheads="1"/>
            </p:cNvSpPr>
            <p:nvPr/>
          </p:nvSpPr>
          <p:spPr bwMode="auto">
            <a:xfrm>
              <a:off x="6500999" y="2628483"/>
              <a:ext cx="1976065" cy="2195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kumimoji="1" lang="zh-CN" altLang="en-US" sz="1600" b="1" dirty="0">
                  <a:solidFill>
                    <a:srgbClr val="0031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跨领域(行业</a:t>
              </a:r>
              <a:r>
                <a:rPr kumimoji="1" lang="zh-CN" altLang="en-US" sz="1600" b="1" dirty="0" smtClean="0">
                  <a:solidFill>
                    <a:srgbClr val="0031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) 跨</a:t>
              </a:r>
              <a:r>
                <a:rPr kumimoji="1" lang="zh-CN" altLang="en-US" sz="1600" b="1" dirty="0">
                  <a:solidFill>
                    <a:srgbClr val="0031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地区(国家)</a:t>
              </a:r>
            </a:p>
          </p:txBody>
        </p:sp>
        <p:sp>
          <p:nvSpPr>
            <p:cNvPr id="29" name="Text Box 29"/>
            <p:cNvSpPr txBox="1">
              <a:spLocks noChangeArrowheads="1"/>
            </p:cNvSpPr>
            <p:nvPr/>
          </p:nvSpPr>
          <p:spPr bwMode="auto">
            <a:xfrm>
              <a:off x="1932176" y="6027842"/>
              <a:ext cx="495300" cy="2469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kumimoji="1" lang="zh-CN" altLang="en-US" b="1" dirty="0">
                  <a:solidFill>
                    <a:srgbClr val="0031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幼 小</a:t>
              </a:r>
            </a:p>
          </p:txBody>
        </p:sp>
        <p:sp>
          <p:nvSpPr>
            <p:cNvPr id="30" name="Text Box 30"/>
            <p:cNvSpPr txBox="1">
              <a:spLocks noChangeArrowheads="1"/>
            </p:cNvSpPr>
            <p:nvPr/>
          </p:nvSpPr>
          <p:spPr bwMode="auto">
            <a:xfrm>
              <a:off x="3544887" y="5976003"/>
              <a:ext cx="495300" cy="2469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kumimoji="1" lang="zh-CN" altLang="en-US" b="1" dirty="0">
                  <a:solidFill>
                    <a:srgbClr val="0031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成 长</a:t>
              </a:r>
            </a:p>
          </p:txBody>
        </p:sp>
        <p:sp>
          <p:nvSpPr>
            <p:cNvPr id="31" name="Text Box 31"/>
            <p:cNvSpPr txBox="1">
              <a:spLocks noChangeArrowheads="1"/>
            </p:cNvSpPr>
            <p:nvPr/>
          </p:nvSpPr>
          <p:spPr bwMode="auto">
            <a:xfrm>
              <a:off x="5564188" y="5418138"/>
              <a:ext cx="495300" cy="2469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kumimoji="1" lang="zh-CN" altLang="en-US" b="1" dirty="0">
                  <a:solidFill>
                    <a:srgbClr val="0031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成 熟</a:t>
              </a:r>
            </a:p>
          </p:txBody>
        </p:sp>
        <p:sp>
          <p:nvSpPr>
            <p:cNvPr id="32" name="Text Box 32"/>
            <p:cNvSpPr txBox="1">
              <a:spLocks noChangeArrowheads="1"/>
            </p:cNvSpPr>
            <p:nvPr/>
          </p:nvSpPr>
          <p:spPr bwMode="auto">
            <a:xfrm>
              <a:off x="7354888" y="4787900"/>
              <a:ext cx="496887" cy="2469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kumimoji="1" lang="zh-CN" altLang="en-US" b="1" dirty="0">
                  <a:solidFill>
                    <a:srgbClr val="0031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再 兴</a:t>
              </a:r>
            </a:p>
          </p:txBody>
        </p:sp>
        <p:sp>
          <p:nvSpPr>
            <p:cNvPr id="33" name="Rectangle 33"/>
            <p:cNvSpPr>
              <a:spLocks noChangeArrowheads="1"/>
            </p:cNvSpPr>
            <p:nvPr/>
          </p:nvSpPr>
          <p:spPr bwMode="auto">
            <a:xfrm>
              <a:off x="914400" y="2457450"/>
              <a:ext cx="8099425" cy="3905250"/>
            </a:xfrm>
            <a:prstGeom prst="rect">
              <a:avLst/>
            </a:prstGeom>
            <a:noFill/>
            <a:ln w="28575">
              <a:solidFill>
                <a:srgbClr val="00314F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zh-CN" altLang="en-US"/>
            </a:p>
          </p:txBody>
        </p:sp>
      </p:grpSp>
      <p:sp>
        <p:nvSpPr>
          <p:cNvPr id="36" name="文本占位符 35"/>
          <p:cNvSpPr>
            <a:spLocks noGrp="1"/>
          </p:cNvSpPr>
          <p:nvPr>
            <p:ph type="body" sz="quarter" idx="10"/>
          </p:nvPr>
        </p:nvSpPr>
        <p:spPr>
          <a:xfrm>
            <a:off x="2354759" y="404664"/>
            <a:ext cx="8137525" cy="837152"/>
          </a:xfrm>
        </p:spPr>
        <p:txBody>
          <a:bodyPr/>
          <a:lstStyle/>
          <a:p>
            <a:r>
              <a:rPr lang="en-US" altLang="zh-CN" dirty="0"/>
              <a:t>1.1 </a:t>
            </a:r>
            <a:r>
              <a:rPr lang="zh-CN" altLang="en-US" dirty="0"/>
              <a:t>不同的企业生命周期需要不同的组织架构</a:t>
            </a:r>
          </a:p>
          <a:p>
            <a:endParaRPr lang="zh-CN" altLang="en-US" dirty="0"/>
          </a:p>
        </p:txBody>
      </p:sp>
      <p:sp>
        <p:nvSpPr>
          <p:cNvPr id="37" name="文本占位符 36"/>
          <p:cNvSpPr>
            <a:spLocks noGrp="1"/>
          </p:cNvSpPr>
          <p:nvPr>
            <p:ph type="body" sz="quarter" idx="11"/>
          </p:nvPr>
        </p:nvSpPr>
        <p:spPr>
          <a:xfrm>
            <a:off x="2354784" y="1124744"/>
            <a:ext cx="8137500" cy="369332"/>
          </a:xfrm>
        </p:spPr>
        <p:txBody>
          <a:bodyPr/>
          <a:lstStyle/>
          <a:p>
            <a:r>
              <a:rPr lang="en-US" altLang="zh-CN" dirty="0" smtClean="0"/>
              <a:t>1.</a:t>
            </a:r>
            <a:r>
              <a:rPr lang="zh-CN" altLang="en-US" dirty="0" smtClean="0"/>
              <a:t> </a:t>
            </a:r>
            <a:r>
              <a:rPr lang="en-US" altLang="zh-CN" dirty="0" smtClean="0"/>
              <a:t>1.2 </a:t>
            </a:r>
            <a:r>
              <a:rPr lang="zh-CN" altLang="en-US" dirty="0" smtClean="0"/>
              <a:t>企业组织架构随着企业发展壮大而不断发展</a:t>
            </a:r>
            <a:endParaRPr lang="zh-CN" altLang="en-US" dirty="0"/>
          </a:p>
        </p:txBody>
      </p:sp>
      <p:cxnSp>
        <p:nvCxnSpPr>
          <p:cNvPr id="34" name="直接箭头连接符 33"/>
          <p:cNvCxnSpPr>
            <a:stCxn id="21" idx="3"/>
            <a:endCxn id="24" idx="1"/>
          </p:cNvCxnSpPr>
          <p:nvPr/>
        </p:nvCxnSpPr>
        <p:spPr>
          <a:xfrm>
            <a:off x="5259284" y="4668354"/>
            <a:ext cx="676928" cy="317791"/>
          </a:xfrm>
          <a:prstGeom prst="straightConnector1">
            <a:avLst/>
          </a:prstGeom>
          <a:noFill/>
          <a:ln w="6350">
            <a:solidFill>
              <a:schemeClr val="tx1"/>
            </a:solidFill>
            <a:rou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2354784" y="1124744"/>
            <a:ext cx="8137500" cy="369332"/>
          </a:xfrm>
        </p:spPr>
        <p:txBody>
          <a:bodyPr/>
          <a:lstStyle/>
          <a:p>
            <a:r>
              <a:rPr lang="en-US" altLang="zh-CN" dirty="0" smtClean="0"/>
              <a:t>1.1.3 </a:t>
            </a:r>
            <a:r>
              <a:rPr lang="zh-CN" altLang="en-US" dirty="0" smtClean="0"/>
              <a:t>不同时期获得成功需要不同的关键因素</a:t>
            </a:r>
            <a:endParaRPr lang="zh-CN" altLang="en-US" dirty="0"/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/>
              <a:t>1.1 </a:t>
            </a:r>
            <a:r>
              <a:rPr lang="zh-CN" altLang="en-US" dirty="0" smtClean="0"/>
              <a:t>不同的企业生命周期需要不同的组织架构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2"/>
          </p:nvPr>
        </p:nvSpPr>
        <p:spPr>
          <a:xfrm>
            <a:off x="1490663" y="2133780"/>
            <a:ext cx="9577064" cy="414576"/>
          </a:xfrm>
        </p:spPr>
        <p:txBody>
          <a:bodyPr/>
          <a:lstStyle/>
          <a:p>
            <a:r>
              <a:rPr lang="zh-CN" altLang="en-US" dirty="0"/>
              <a:t>德勤咨询对全球500多家持续增长的企业进行了长达20年的追踪研究，得出三个结论</a:t>
            </a:r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zh-CN" altLang="en-US" dirty="0"/>
          </a:p>
        </p:txBody>
      </p:sp>
      <p:grpSp>
        <p:nvGrpSpPr>
          <p:cNvPr id="10" name="组合 9"/>
          <p:cNvGrpSpPr/>
          <p:nvPr/>
        </p:nvGrpSpPr>
        <p:grpSpPr>
          <a:xfrm>
            <a:off x="554559" y="3188059"/>
            <a:ext cx="10920490" cy="3428018"/>
            <a:chOff x="634809" y="3188059"/>
            <a:chExt cx="10920490" cy="3428018"/>
          </a:xfrm>
        </p:grpSpPr>
        <p:grpSp>
          <p:nvGrpSpPr>
            <p:cNvPr id="7" name="组合 6"/>
            <p:cNvGrpSpPr/>
            <p:nvPr/>
          </p:nvGrpSpPr>
          <p:grpSpPr>
            <a:xfrm>
              <a:off x="634809" y="3188059"/>
              <a:ext cx="3439900" cy="3428018"/>
              <a:chOff x="974216" y="3192810"/>
              <a:chExt cx="3439900" cy="3428018"/>
            </a:xfrm>
          </p:grpSpPr>
          <p:sp>
            <p:nvSpPr>
              <p:cNvPr id="47" name="文本占位符 4"/>
              <p:cNvSpPr txBox="1"/>
              <p:nvPr/>
            </p:nvSpPr>
            <p:spPr>
              <a:xfrm>
                <a:off x="974216" y="5978049"/>
                <a:ext cx="3439899" cy="642779"/>
              </a:xfrm>
              <a:prstGeom prst="rect">
                <a:avLst/>
              </a:prstGeom>
              <a:solidFill>
                <a:srgbClr val="D51A21"/>
              </a:solidFill>
              <a:ln>
                <a:noFill/>
              </a:ln>
            </p:spPr>
            <p:txBody>
              <a:bodyPr wrap="square" anchor="ctr">
                <a:noAutofit/>
              </a:bodyPr>
              <a:lstStyle>
                <a:lvl1pPr marL="0" indent="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lang="zh-CN" altLang="en-US" sz="2000" kern="1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zh-CN" altLang="en-US" sz="2200" dirty="0" smtClean="0"/>
                  <a:t>创业时期：个人能力</a:t>
                </a:r>
                <a:endParaRPr lang="zh-CN" altLang="en-US" sz="2200" dirty="0"/>
              </a:p>
            </p:txBody>
          </p:sp>
          <p:sp>
            <p:nvSpPr>
              <p:cNvPr id="4" name="文本框 3"/>
              <p:cNvSpPr txBox="1"/>
              <p:nvPr/>
            </p:nvSpPr>
            <p:spPr>
              <a:xfrm>
                <a:off x="974217" y="3192810"/>
                <a:ext cx="3439899" cy="2788316"/>
              </a:xfrm>
              <a:prstGeom prst="rect">
                <a:avLst/>
              </a:prstGeom>
              <a:solidFill>
                <a:srgbClr val="00314F"/>
              </a:solidFill>
            </p:spPr>
            <p:txBody>
              <a:bodyPr wrap="square" rtlCol="0" anchor="ctr">
                <a:noAutofit/>
              </a:bodyPr>
              <a:lstStyle/>
              <a:p>
                <a:pPr algn="ctr"/>
                <a:r>
                  <a:rPr lang="en-US" altLang="zh-CN" sz="14200" b="1" dirty="0" smtClean="0">
                    <a:solidFill>
                      <a:srgbClr val="FEFEF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Unicode MS" pitchFamily="34" charset="-122"/>
                    <a:ea typeface="Arial Unicode MS" pitchFamily="34" charset="-122"/>
                    <a:cs typeface="Arial Unicode MS" pitchFamily="34" charset="-122"/>
                  </a:rPr>
                  <a:t>A</a:t>
                </a:r>
                <a:r>
                  <a:rPr lang="en-US" altLang="zh-CN" sz="3200" b="1" dirty="0" smtClean="0">
                    <a:solidFill>
                      <a:srgbClr val="D51A21"/>
                    </a:solidFill>
                    <a:latin typeface="Arial Unicode MS" pitchFamily="34" charset="-122"/>
                    <a:ea typeface="Arial Unicode MS" pitchFamily="34" charset="-122"/>
                    <a:cs typeface="Arial Unicode MS" pitchFamily="34" charset="-122"/>
                  </a:rPr>
                  <a:t> </a:t>
                </a:r>
                <a:r>
                  <a:rPr lang="en-US" altLang="zh-CN" sz="4000" dirty="0" smtClean="0">
                    <a:solidFill>
                      <a:schemeClr val="bg1"/>
                    </a:solidFill>
                    <a:latin typeface="Arial Unicode MS" pitchFamily="34" charset="-122"/>
                    <a:ea typeface="Arial Unicode MS" pitchFamily="34" charset="-122"/>
                    <a:cs typeface="Arial Unicode MS" pitchFamily="34" charset="-122"/>
                  </a:rPr>
                  <a:t>bility</a:t>
                </a:r>
                <a:endParaRPr lang="zh-CN" altLang="en-US" sz="49600" dirty="0">
                  <a:solidFill>
                    <a:schemeClr val="bg1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>
              <a:off x="4375104" y="3188059"/>
              <a:ext cx="3439900" cy="3428018"/>
              <a:chOff x="4459472" y="3192810"/>
              <a:chExt cx="3439900" cy="3428018"/>
            </a:xfrm>
          </p:grpSpPr>
          <p:sp>
            <p:nvSpPr>
              <p:cNvPr id="48" name="文本占位符 4"/>
              <p:cNvSpPr txBox="1"/>
              <p:nvPr/>
            </p:nvSpPr>
            <p:spPr>
              <a:xfrm>
                <a:off x="4459473" y="5978050"/>
                <a:ext cx="3439899" cy="642778"/>
              </a:xfrm>
              <a:prstGeom prst="rect">
                <a:avLst/>
              </a:prstGeom>
              <a:solidFill>
                <a:srgbClr val="D51A21"/>
              </a:solidFill>
              <a:ln>
                <a:noFill/>
              </a:ln>
            </p:spPr>
            <p:txBody>
              <a:bodyPr wrap="square" anchor="ctr">
                <a:noAutofit/>
              </a:bodyPr>
              <a:lstStyle>
                <a:lvl1pPr marL="0" indent="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lang="zh-CN" altLang="en-US" sz="2000" kern="1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zh-CN" altLang="en-US" sz="2200" dirty="0" smtClean="0"/>
                  <a:t>高速成长：战略执行</a:t>
                </a:r>
                <a:endParaRPr lang="zh-CN" altLang="en-US" sz="2200" dirty="0"/>
              </a:p>
            </p:txBody>
          </p:sp>
          <p:sp>
            <p:nvSpPr>
              <p:cNvPr id="17" name="文本框 16"/>
              <p:cNvSpPr txBox="1"/>
              <p:nvPr/>
            </p:nvSpPr>
            <p:spPr>
              <a:xfrm>
                <a:off x="4459472" y="3192810"/>
                <a:ext cx="3439900" cy="2788316"/>
              </a:xfrm>
              <a:prstGeom prst="rect">
                <a:avLst/>
              </a:prstGeom>
              <a:solidFill>
                <a:srgbClr val="00314F"/>
              </a:solidFill>
            </p:spPr>
            <p:txBody>
              <a:bodyPr wrap="square" rtlCol="0" anchor="ctr">
                <a:noAutofit/>
              </a:bodyPr>
              <a:lstStyle/>
              <a:p>
                <a:pPr algn="ctr"/>
                <a:r>
                  <a:rPr lang="en-US" altLang="zh-CN" sz="14200" b="1" dirty="0" smtClean="0">
                    <a:solidFill>
                      <a:srgbClr val="FEFEF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Unicode MS" pitchFamily="34" charset="-122"/>
                    <a:ea typeface="Arial Unicode MS" pitchFamily="34" charset="-122"/>
                    <a:cs typeface="Arial Unicode MS" pitchFamily="34" charset="-122"/>
                  </a:rPr>
                  <a:t>E</a:t>
                </a:r>
                <a:r>
                  <a:rPr lang="en-US" altLang="zh-CN" sz="4000" dirty="0" smtClean="0">
                    <a:solidFill>
                      <a:schemeClr val="bg1"/>
                    </a:solidFill>
                    <a:latin typeface="Arial Unicode MS" pitchFamily="34" charset="-122"/>
                    <a:ea typeface="Arial Unicode MS" pitchFamily="34" charset="-122"/>
                    <a:cs typeface="Arial Unicode MS" pitchFamily="34" charset="-122"/>
                  </a:rPr>
                  <a:t>xecution</a:t>
                </a:r>
                <a:endParaRPr lang="zh-CN" altLang="en-US" sz="4000" dirty="0">
                  <a:solidFill>
                    <a:schemeClr val="bg1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endParaRPr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8115399" y="3188059"/>
              <a:ext cx="3439900" cy="3428018"/>
              <a:chOff x="8691463" y="3192810"/>
              <a:chExt cx="3439900" cy="3428018"/>
            </a:xfrm>
          </p:grpSpPr>
          <p:sp>
            <p:nvSpPr>
              <p:cNvPr id="49" name="文本占位符 4"/>
              <p:cNvSpPr txBox="1"/>
              <p:nvPr/>
            </p:nvSpPr>
            <p:spPr>
              <a:xfrm>
                <a:off x="8691463" y="5978050"/>
                <a:ext cx="3439900" cy="642778"/>
              </a:xfrm>
              <a:prstGeom prst="rect">
                <a:avLst/>
              </a:prstGeom>
              <a:solidFill>
                <a:srgbClr val="D51A21"/>
              </a:solidFill>
              <a:ln>
                <a:noFill/>
              </a:ln>
            </p:spPr>
            <p:txBody>
              <a:bodyPr wrap="square" anchor="ctr">
                <a:noAutofit/>
              </a:bodyPr>
              <a:lstStyle>
                <a:lvl1pPr marL="0" indent="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lang="zh-CN" altLang="en-US" sz="2000" kern="1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zh-CN" altLang="en-US" sz="2200" dirty="0" smtClean="0"/>
                  <a:t>持续发展：制度创新</a:t>
                </a:r>
                <a:endParaRPr lang="zh-CN" altLang="en-US" sz="2200" dirty="0"/>
              </a:p>
            </p:txBody>
          </p:sp>
          <p:sp>
            <p:nvSpPr>
              <p:cNvPr id="18" name="文本框 17"/>
              <p:cNvSpPr txBox="1"/>
              <p:nvPr/>
            </p:nvSpPr>
            <p:spPr>
              <a:xfrm>
                <a:off x="8691463" y="3192810"/>
                <a:ext cx="3439900" cy="2788315"/>
              </a:xfrm>
              <a:prstGeom prst="rect">
                <a:avLst/>
              </a:prstGeom>
              <a:solidFill>
                <a:srgbClr val="00314F"/>
              </a:solidFill>
            </p:spPr>
            <p:txBody>
              <a:bodyPr wrap="square" rtlCol="0" anchor="ctr">
                <a:noAutofit/>
              </a:bodyPr>
              <a:lstStyle/>
              <a:p>
                <a:pPr algn="ctr"/>
                <a:r>
                  <a:rPr lang="en-US" altLang="zh-CN" sz="14200" b="1" dirty="0" smtClean="0">
                    <a:solidFill>
                      <a:srgbClr val="FEFEF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Unicode MS" pitchFamily="34" charset="-122"/>
                    <a:ea typeface="Arial Unicode MS" pitchFamily="34" charset="-122"/>
                    <a:cs typeface="Arial Unicode MS" pitchFamily="34" charset="-122"/>
                  </a:rPr>
                  <a:t>I</a:t>
                </a:r>
                <a:r>
                  <a:rPr lang="en-US" altLang="zh-CN" sz="4000" b="1" dirty="0" smtClean="0">
                    <a:solidFill>
                      <a:srgbClr val="FEFEF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Unicode MS" pitchFamily="34" charset="-122"/>
                    <a:ea typeface="Arial Unicode MS" pitchFamily="34" charset="-122"/>
                    <a:cs typeface="Arial Unicode MS" pitchFamily="34" charset="-122"/>
                  </a:rPr>
                  <a:t>nnovation</a:t>
                </a:r>
                <a:endParaRPr lang="zh-CN" altLang="en-US" sz="4000" dirty="0">
                  <a:solidFill>
                    <a:schemeClr val="bg1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2354784" y="1124744"/>
            <a:ext cx="8137500" cy="369332"/>
          </a:xfrm>
        </p:spPr>
        <p:txBody>
          <a:bodyPr/>
          <a:lstStyle/>
          <a:p>
            <a:r>
              <a:rPr lang="en-US" altLang="zh-CN" dirty="0" smtClean="0"/>
              <a:t>1.1.4 </a:t>
            </a:r>
            <a:r>
              <a:rPr lang="zh-CN" altLang="en-US" dirty="0" smtClean="0"/>
              <a:t>任何时期的企业发展都离不开企业核心能力的锻造</a:t>
            </a:r>
            <a:endParaRPr lang="zh-CN" altLang="en-US" dirty="0"/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/>
              <a:t>1.1 </a:t>
            </a:r>
            <a:r>
              <a:rPr lang="zh-CN" altLang="en-US" dirty="0" smtClean="0"/>
              <a:t>不同的企业生命周期需要不同的组织架构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2"/>
          </p:nvPr>
        </p:nvSpPr>
        <p:spPr>
          <a:xfrm>
            <a:off x="1490663" y="2133780"/>
            <a:ext cx="9577064" cy="414576"/>
          </a:xfrm>
        </p:spPr>
        <p:txBody>
          <a:bodyPr/>
          <a:lstStyle/>
          <a:p>
            <a:r>
              <a:rPr lang="zh-CN" altLang="en-US" dirty="0" smtClean="0"/>
              <a:t>企业的“核心能力”是由多种能力有机组合起来的</a:t>
            </a:r>
            <a:r>
              <a:rPr lang="en-US" altLang="zh-CN" dirty="0" smtClean="0"/>
              <a:t>——</a:t>
            </a:r>
            <a:r>
              <a:rPr lang="zh-CN" altLang="en-US" dirty="0" smtClean="0"/>
              <a:t>组织能力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Text Box 5"/>
          <p:cNvSpPr txBox="1">
            <a:spLocks noChangeArrowheads="1"/>
          </p:cNvSpPr>
          <p:nvPr/>
        </p:nvSpPr>
        <p:spPr bwMode="auto">
          <a:xfrm>
            <a:off x="3291723" y="3985488"/>
            <a:ext cx="863600" cy="109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b="1">
                <a:solidFill>
                  <a:schemeClr val="tx1"/>
                </a:solidFill>
                <a:latin typeface="Verdana" panose="020B0604030504040204" pitchFamily="34" charset="0"/>
                <a:ea typeface="PMingLiU" panose="02020500000000000000" pitchFamily="18" charset="-120"/>
              </a:defRPr>
            </a:lvl1pPr>
            <a:lvl2pPr marL="742950" indent="-285750" eaLnBrk="0" hangingPunct="0">
              <a:defRPr kumimoji="1" b="1">
                <a:solidFill>
                  <a:schemeClr val="tx1"/>
                </a:solidFill>
                <a:latin typeface="Verdana" panose="020B0604030504040204" pitchFamily="34" charset="0"/>
                <a:ea typeface="PMingLiU" panose="02020500000000000000" pitchFamily="18" charset="-120"/>
              </a:defRPr>
            </a:lvl2pPr>
            <a:lvl3pPr marL="1143000" indent="-228600" eaLnBrk="0" hangingPunct="0">
              <a:defRPr kumimoji="1" b="1">
                <a:solidFill>
                  <a:schemeClr val="tx1"/>
                </a:solidFill>
                <a:latin typeface="Verdana" panose="020B0604030504040204" pitchFamily="34" charset="0"/>
                <a:ea typeface="PMingLiU" panose="02020500000000000000" pitchFamily="18" charset="-120"/>
              </a:defRPr>
            </a:lvl3pPr>
            <a:lvl4pPr marL="1600200" indent="-228600" eaLnBrk="0" hangingPunct="0">
              <a:defRPr kumimoji="1" b="1">
                <a:solidFill>
                  <a:schemeClr val="tx1"/>
                </a:solidFill>
                <a:latin typeface="Verdana" panose="020B0604030504040204" pitchFamily="34" charset="0"/>
                <a:ea typeface="PMingLiU" panose="02020500000000000000" pitchFamily="18" charset="-120"/>
              </a:defRPr>
            </a:lvl4pPr>
            <a:lvl5pPr marL="2057400" indent="-228600" eaLnBrk="0" hangingPunct="0">
              <a:defRPr kumimoji="1" b="1">
                <a:solidFill>
                  <a:schemeClr val="tx1"/>
                </a:solidFill>
                <a:latin typeface="Verdana" panose="020B0604030504040204" pitchFamily="34" charset="0"/>
                <a:ea typeface="PMingLiU" panose="02020500000000000000" pitchFamily="18" charset="-120"/>
              </a:defRPr>
            </a:lvl5pPr>
            <a:lvl6pPr marL="2514600" indent="-228600" eaLnBrk="0" fontAlgn="b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Verdana" panose="020B0604030504040204" pitchFamily="34" charset="0"/>
                <a:ea typeface="PMingLiU" panose="02020500000000000000" pitchFamily="18" charset="-120"/>
              </a:defRPr>
            </a:lvl6pPr>
            <a:lvl7pPr marL="2971800" indent="-228600" eaLnBrk="0" fontAlgn="b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Verdana" panose="020B0604030504040204" pitchFamily="34" charset="0"/>
                <a:ea typeface="PMingLiU" panose="02020500000000000000" pitchFamily="18" charset="-120"/>
              </a:defRPr>
            </a:lvl7pPr>
            <a:lvl8pPr marL="3429000" indent="-228600" eaLnBrk="0" fontAlgn="b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Verdana" panose="020B0604030504040204" pitchFamily="34" charset="0"/>
                <a:ea typeface="PMingLiU" panose="02020500000000000000" pitchFamily="18" charset="-120"/>
              </a:defRPr>
            </a:lvl8pPr>
            <a:lvl9pPr marL="3886200" indent="-228600" eaLnBrk="0" fontAlgn="b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Verdana" panose="020B060403050404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6600" dirty="0">
                <a:solidFill>
                  <a:srgbClr val="00314F"/>
                </a:solidFill>
                <a:latin typeface="Arial" panose="020B0604020202020204" pitchFamily="34" charset="0"/>
                <a:ea typeface="楷体_GB2312" pitchFamily="49" charset="-122"/>
              </a:rPr>
              <a:t>X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4188729" y="3418751"/>
            <a:ext cx="747044" cy="2232025"/>
            <a:chOff x="3984153" y="3112423"/>
            <a:chExt cx="747044" cy="2232025"/>
          </a:xfrm>
        </p:grpSpPr>
        <p:sp>
          <p:nvSpPr>
            <p:cNvPr id="19" name="Line 6"/>
            <p:cNvSpPr>
              <a:spLocks noChangeShapeType="1"/>
            </p:cNvSpPr>
            <p:nvPr/>
          </p:nvSpPr>
          <p:spPr bwMode="auto">
            <a:xfrm>
              <a:off x="4370835" y="3112423"/>
              <a:ext cx="0" cy="2232025"/>
            </a:xfrm>
            <a:prstGeom prst="line">
              <a:avLst/>
            </a:prstGeom>
            <a:noFill/>
            <a:ln w="57150">
              <a:solidFill>
                <a:srgbClr val="00314F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" name="Line 7"/>
            <p:cNvSpPr>
              <a:spLocks noChangeShapeType="1"/>
            </p:cNvSpPr>
            <p:nvPr/>
          </p:nvSpPr>
          <p:spPr bwMode="auto">
            <a:xfrm>
              <a:off x="4370661" y="3140968"/>
              <a:ext cx="360362" cy="0"/>
            </a:xfrm>
            <a:prstGeom prst="line">
              <a:avLst/>
            </a:prstGeom>
            <a:noFill/>
            <a:ln w="57150">
              <a:solidFill>
                <a:srgbClr val="00314F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" name="Line 8"/>
            <p:cNvSpPr>
              <a:spLocks noChangeShapeType="1"/>
            </p:cNvSpPr>
            <p:nvPr/>
          </p:nvSpPr>
          <p:spPr bwMode="auto">
            <a:xfrm>
              <a:off x="3984153" y="4193510"/>
              <a:ext cx="747044" cy="0"/>
            </a:xfrm>
            <a:prstGeom prst="line">
              <a:avLst/>
            </a:prstGeom>
            <a:noFill/>
            <a:ln w="57150">
              <a:solidFill>
                <a:srgbClr val="00314F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" name="Line 9"/>
            <p:cNvSpPr>
              <a:spLocks noChangeShapeType="1"/>
            </p:cNvSpPr>
            <p:nvPr/>
          </p:nvSpPr>
          <p:spPr bwMode="auto">
            <a:xfrm>
              <a:off x="4370661" y="5313908"/>
              <a:ext cx="360362" cy="0"/>
            </a:xfrm>
            <a:prstGeom prst="line">
              <a:avLst/>
            </a:prstGeom>
            <a:noFill/>
            <a:ln w="57150">
              <a:solidFill>
                <a:srgbClr val="00314F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198698" y="3896869"/>
            <a:ext cx="1929799" cy="1275789"/>
            <a:chOff x="994122" y="3882624"/>
            <a:chExt cx="1929799" cy="1275789"/>
          </a:xfrm>
        </p:grpSpPr>
        <p:sp>
          <p:nvSpPr>
            <p:cNvPr id="17" name="Text Box 4"/>
            <p:cNvSpPr txBox="1">
              <a:spLocks noChangeArrowheads="1"/>
            </p:cNvSpPr>
            <p:nvPr/>
          </p:nvSpPr>
          <p:spPr bwMode="auto">
            <a:xfrm>
              <a:off x="994122" y="3882624"/>
              <a:ext cx="1929799" cy="701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1pPr>
              <a:lvl2pPr marL="742950" indent="-285750" eaLnBrk="0" hangingPunct="0"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2pPr>
              <a:lvl3pPr marL="1143000" indent="-228600" eaLnBrk="0" hangingPunct="0"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3pPr>
              <a:lvl4pPr marL="1600200" indent="-228600" eaLnBrk="0" hangingPunct="0"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4pPr>
              <a:lvl5pPr marL="2057400" indent="-228600" eaLnBrk="0" hangingPunct="0"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5pPr>
              <a:lvl6pPr marL="2514600" indent="-228600" eaLnBrk="0" fontAlgn="b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6pPr>
              <a:lvl7pPr marL="2971800" indent="-228600" eaLnBrk="0" fontAlgn="b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7pPr>
              <a:lvl8pPr marL="3429000" indent="-228600" eaLnBrk="0" fontAlgn="b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8pPr>
              <a:lvl9pPr marL="3886200" indent="-228600" eaLnBrk="0" fontAlgn="b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zh-CN" altLang="en-US" sz="4000" dirty="0">
                  <a:solidFill>
                    <a:srgbClr val="0031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领导力</a:t>
              </a:r>
              <a:endParaRPr lang="en-US" altLang="zh-CN" sz="6600" dirty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Text Box 10"/>
            <p:cNvSpPr txBox="1">
              <a:spLocks noChangeArrowheads="1"/>
            </p:cNvSpPr>
            <p:nvPr/>
          </p:nvSpPr>
          <p:spPr bwMode="auto">
            <a:xfrm>
              <a:off x="1149546" y="4696748"/>
              <a:ext cx="1584325" cy="461665"/>
            </a:xfrm>
            <a:prstGeom prst="rect">
              <a:avLst/>
            </a:prstGeom>
            <a:solidFill>
              <a:srgbClr val="D51A21"/>
            </a:solidFill>
            <a:ln w="9525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zh-CN" altLang="en-US" sz="2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灵  魂</a:t>
              </a:r>
              <a:endPara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7601327" y="3190727"/>
            <a:ext cx="1584325" cy="2688072"/>
            <a:chOff x="7537897" y="2927898"/>
            <a:chExt cx="1584325" cy="2688072"/>
          </a:xfrm>
          <a:solidFill>
            <a:srgbClr val="00314F"/>
          </a:solidFill>
        </p:grpSpPr>
        <p:sp>
          <p:nvSpPr>
            <p:cNvPr id="24" name="Text Box 11"/>
            <p:cNvSpPr txBox="1">
              <a:spLocks noChangeArrowheads="1"/>
            </p:cNvSpPr>
            <p:nvPr/>
          </p:nvSpPr>
          <p:spPr bwMode="auto">
            <a:xfrm>
              <a:off x="7537897" y="2927898"/>
              <a:ext cx="1584325" cy="400110"/>
            </a:xfrm>
            <a:prstGeom prst="rect">
              <a:avLst/>
            </a:prstGeom>
            <a:grpFill/>
            <a:ln w="9525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pPr algn="dist">
                <a:spcBef>
                  <a:spcPct val="50000"/>
                </a:spcBef>
                <a:defRPr/>
              </a:pPr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</a:t>
              </a:r>
              <a:r>
                <a:rPr lang="zh-CN" altLang="en-US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基因</a:t>
              </a:r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）</a:t>
              </a:r>
            </a:p>
          </p:txBody>
        </p:sp>
        <p:sp>
          <p:nvSpPr>
            <p:cNvPr id="25" name="Text Box 12"/>
            <p:cNvSpPr txBox="1">
              <a:spLocks noChangeArrowheads="1"/>
            </p:cNvSpPr>
            <p:nvPr/>
          </p:nvSpPr>
          <p:spPr bwMode="auto">
            <a:xfrm>
              <a:off x="7537897" y="4071879"/>
              <a:ext cx="1584325" cy="400110"/>
            </a:xfrm>
            <a:prstGeom prst="rect">
              <a:avLst/>
            </a:prstGeom>
            <a:grpFill/>
            <a:ln w="9525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pPr algn="dist">
                <a:spcBef>
                  <a:spcPct val="50000"/>
                </a:spcBef>
                <a:defRPr/>
              </a:pPr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</a:t>
              </a:r>
              <a:r>
                <a:rPr lang="zh-CN" altLang="en-US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肌体</a:t>
              </a:r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）</a:t>
              </a:r>
            </a:p>
          </p:txBody>
        </p:sp>
        <p:sp>
          <p:nvSpPr>
            <p:cNvPr id="26" name="Text Box 13"/>
            <p:cNvSpPr txBox="1">
              <a:spLocks noChangeArrowheads="1"/>
            </p:cNvSpPr>
            <p:nvPr/>
          </p:nvSpPr>
          <p:spPr bwMode="auto">
            <a:xfrm>
              <a:off x="7537897" y="5215860"/>
              <a:ext cx="1584325" cy="400110"/>
            </a:xfrm>
            <a:prstGeom prst="rect">
              <a:avLst/>
            </a:prstGeom>
            <a:grpFill/>
            <a:ln w="9525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pPr algn="dist">
                <a:spcBef>
                  <a:spcPct val="50000"/>
                </a:spcBef>
                <a:defRPr/>
              </a:pPr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（血脉）</a:t>
              </a:r>
            </a:p>
          </p:txBody>
        </p:sp>
      </p:grpSp>
      <p:sp>
        <p:nvSpPr>
          <p:cNvPr id="28" name="Text Box 15"/>
          <p:cNvSpPr txBox="1">
            <a:spLocks noChangeArrowheads="1"/>
          </p:cNvSpPr>
          <p:nvPr/>
        </p:nvSpPr>
        <p:spPr bwMode="auto">
          <a:xfrm>
            <a:off x="10296750" y="3437321"/>
            <a:ext cx="800219" cy="2194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 eaLnBrk="0" hangingPunct="0">
              <a:defRPr kumimoji="1" b="1">
                <a:solidFill>
                  <a:schemeClr val="tx1"/>
                </a:solidFill>
                <a:latin typeface="Verdana" panose="020B0604030504040204" pitchFamily="34" charset="0"/>
                <a:ea typeface="PMingLiU" panose="02020500000000000000" pitchFamily="18" charset="-120"/>
              </a:defRPr>
            </a:lvl1pPr>
            <a:lvl2pPr marL="742950" indent="-285750" eaLnBrk="0" hangingPunct="0">
              <a:defRPr kumimoji="1" b="1">
                <a:solidFill>
                  <a:schemeClr val="tx1"/>
                </a:solidFill>
                <a:latin typeface="Verdana" panose="020B0604030504040204" pitchFamily="34" charset="0"/>
                <a:ea typeface="PMingLiU" panose="02020500000000000000" pitchFamily="18" charset="-120"/>
              </a:defRPr>
            </a:lvl2pPr>
            <a:lvl3pPr marL="1143000" indent="-228600" eaLnBrk="0" hangingPunct="0">
              <a:defRPr kumimoji="1" b="1">
                <a:solidFill>
                  <a:schemeClr val="tx1"/>
                </a:solidFill>
                <a:latin typeface="Verdana" panose="020B0604030504040204" pitchFamily="34" charset="0"/>
                <a:ea typeface="PMingLiU" panose="02020500000000000000" pitchFamily="18" charset="-120"/>
              </a:defRPr>
            </a:lvl3pPr>
            <a:lvl4pPr marL="1600200" indent="-228600" eaLnBrk="0" hangingPunct="0">
              <a:defRPr kumimoji="1" b="1">
                <a:solidFill>
                  <a:schemeClr val="tx1"/>
                </a:solidFill>
                <a:latin typeface="Verdana" panose="020B0604030504040204" pitchFamily="34" charset="0"/>
                <a:ea typeface="PMingLiU" panose="02020500000000000000" pitchFamily="18" charset="-120"/>
              </a:defRPr>
            </a:lvl4pPr>
            <a:lvl5pPr marL="2057400" indent="-228600" eaLnBrk="0" hangingPunct="0">
              <a:defRPr kumimoji="1" b="1">
                <a:solidFill>
                  <a:schemeClr val="tx1"/>
                </a:solidFill>
                <a:latin typeface="Verdana" panose="020B0604030504040204" pitchFamily="34" charset="0"/>
                <a:ea typeface="PMingLiU" panose="02020500000000000000" pitchFamily="18" charset="-120"/>
              </a:defRPr>
            </a:lvl5pPr>
            <a:lvl6pPr marL="2514600" indent="-228600" eaLnBrk="0" fontAlgn="b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Verdana" panose="020B0604030504040204" pitchFamily="34" charset="0"/>
                <a:ea typeface="PMingLiU" panose="02020500000000000000" pitchFamily="18" charset="-120"/>
              </a:defRPr>
            </a:lvl6pPr>
            <a:lvl7pPr marL="2971800" indent="-228600" eaLnBrk="0" fontAlgn="b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Verdana" panose="020B0604030504040204" pitchFamily="34" charset="0"/>
                <a:ea typeface="PMingLiU" panose="02020500000000000000" pitchFamily="18" charset="-120"/>
              </a:defRPr>
            </a:lvl7pPr>
            <a:lvl8pPr marL="3429000" indent="-228600" eaLnBrk="0" fontAlgn="b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Verdana" panose="020B0604030504040204" pitchFamily="34" charset="0"/>
                <a:ea typeface="PMingLiU" panose="02020500000000000000" pitchFamily="18" charset="-120"/>
              </a:defRPr>
            </a:lvl8pPr>
            <a:lvl9pPr marL="3886200" indent="-228600" eaLnBrk="0" fontAlgn="b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Verdana" panose="020B060403050404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4000" dirty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组织能力</a:t>
            </a:r>
            <a:endParaRPr lang="en-US" altLang="zh-CN" sz="4000" dirty="0">
              <a:solidFill>
                <a:srgbClr val="003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5098999" y="3188060"/>
            <a:ext cx="2339102" cy="2693407"/>
            <a:chOff x="5017320" y="2928040"/>
            <a:chExt cx="2339102" cy="2693407"/>
          </a:xfrm>
        </p:grpSpPr>
        <p:sp>
          <p:nvSpPr>
            <p:cNvPr id="4" name="矩形 3"/>
            <p:cNvSpPr/>
            <p:nvPr/>
          </p:nvSpPr>
          <p:spPr>
            <a:xfrm>
              <a:off x="5017320" y="2928040"/>
              <a:ext cx="233910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b="1" dirty="0">
                  <a:solidFill>
                    <a:srgbClr val="0031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商业模式创新力</a:t>
              </a:r>
            </a:p>
          </p:txBody>
        </p:sp>
        <p:sp>
          <p:nvSpPr>
            <p:cNvPr id="7" name="矩形 6"/>
            <p:cNvSpPr/>
            <p:nvPr/>
          </p:nvSpPr>
          <p:spPr>
            <a:xfrm>
              <a:off x="5017320" y="4043911"/>
              <a:ext cx="233910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b="1" dirty="0">
                  <a:solidFill>
                    <a:srgbClr val="D51A2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管理制度创新力</a:t>
              </a:r>
            </a:p>
          </p:txBody>
        </p:sp>
        <p:sp>
          <p:nvSpPr>
            <p:cNvPr id="8" name="矩形 7"/>
            <p:cNvSpPr/>
            <p:nvPr/>
          </p:nvSpPr>
          <p:spPr>
            <a:xfrm>
              <a:off x="5017320" y="5159782"/>
              <a:ext cx="233910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b="1" dirty="0">
                  <a:solidFill>
                    <a:srgbClr val="0031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核心技术创新力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9380665" y="3418751"/>
            <a:ext cx="667502" cy="2232025"/>
            <a:chOff x="4014314" y="3112423"/>
            <a:chExt cx="667502" cy="2232025"/>
          </a:xfrm>
        </p:grpSpPr>
        <p:sp>
          <p:nvSpPr>
            <p:cNvPr id="36" name="Line 6"/>
            <p:cNvSpPr>
              <a:spLocks noChangeShapeType="1"/>
            </p:cNvSpPr>
            <p:nvPr/>
          </p:nvSpPr>
          <p:spPr bwMode="auto">
            <a:xfrm>
              <a:off x="4370835" y="3112423"/>
              <a:ext cx="0" cy="2232025"/>
            </a:xfrm>
            <a:prstGeom prst="line">
              <a:avLst/>
            </a:prstGeom>
            <a:noFill/>
            <a:ln w="57150">
              <a:solidFill>
                <a:srgbClr val="00314F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" name="Line 7"/>
            <p:cNvSpPr>
              <a:spLocks noChangeShapeType="1"/>
            </p:cNvSpPr>
            <p:nvPr/>
          </p:nvSpPr>
          <p:spPr bwMode="auto">
            <a:xfrm>
              <a:off x="4014314" y="3140968"/>
              <a:ext cx="360362" cy="0"/>
            </a:xfrm>
            <a:prstGeom prst="line">
              <a:avLst/>
            </a:prstGeom>
            <a:noFill/>
            <a:ln w="57150">
              <a:solidFill>
                <a:srgbClr val="00314F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" name="Line 8"/>
            <p:cNvSpPr>
              <a:spLocks noChangeShapeType="1"/>
            </p:cNvSpPr>
            <p:nvPr/>
          </p:nvSpPr>
          <p:spPr bwMode="auto">
            <a:xfrm>
              <a:off x="4014488" y="4193510"/>
              <a:ext cx="667328" cy="0"/>
            </a:xfrm>
            <a:prstGeom prst="line">
              <a:avLst/>
            </a:prstGeom>
            <a:noFill/>
            <a:ln w="57150">
              <a:solidFill>
                <a:srgbClr val="00314F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" name="Line 9"/>
            <p:cNvSpPr>
              <a:spLocks noChangeShapeType="1"/>
            </p:cNvSpPr>
            <p:nvPr/>
          </p:nvSpPr>
          <p:spPr bwMode="auto">
            <a:xfrm>
              <a:off x="4014314" y="5313908"/>
              <a:ext cx="360362" cy="0"/>
            </a:xfrm>
            <a:prstGeom prst="line">
              <a:avLst/>
            </a:prstGeom>
            <a:noFill/>
            <a:ln w="57150">
              <a:solidFill>
                <a:srgbClr val="00314F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/>
              <a:t>1.2 </a:t>
            </a:r>
            <a:r>
              <a:rPr lang="zh-CN" altLang="en-US" dirty="0" smtClean="0"/>
              <a:t>现代企业组织架构设计的基石</a:t>
            </a:r>
            <a:r>
              <a:rPr lang="en-US" altLang="zh-CN" dirty="0" smtClean="0"/>
              <a:t>——</a:t>
            </a:r>
            <a:r>
              <a:rPr lang="zh-CN" altLang="en-US" dirty="0" smtClean="0"/>
              <a:t>流程管理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2354784" y="1124744"/>
            <a:ext cx="8137500" cy="369332"/>
          </a:xfrm>
        </p:spPr>
        <p:txBody>
          <a:bodyPr/>
          <a:lstStyle/>
          <a:p>
            <a:r>
              <a:rPr lang="en-US" altLang="zh-CN" dirty="0" smtClean="0"/>
              <a:t>1.2.1 </a:t>
            </a:r>
            <a:r>
              <a:rPr lang="zh-CN" altLang="en-US" dirty="0" smtClean="0"/>
              <a:t>为顾客创造价值的过程就是企业的</a:t>
            </a:r>
            <a:r>
              <a:rPr lang="zh-CN" altLang="en-US" dirty="0" smtClean="0">
                <a:solidFill>
                  <a:srgbClr val="D51A21"/>
                </a:solidFill>
              </a:rPr>
              <a:t>业务活动的流程</a:t>
            </a:r>
            <a:endParaRPr lang="zh-CN" altLang="en-US" dirty="0">
              <a:solidFill>
                <a:srgbClr val="D51A21"/>
              </a:solidFill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770583" y="2276872"/>
            <a:ext cx="2857500" cy="4084082"/>
            <a:chOff x="926009" y="2420888"/>
            <a:chExt cx="2857500" cy="4084082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47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6009" y="2420888"/>
              <a:ext cx="2857500" cy="3714750"/>
            </a:xfrm>
            <a:prstGeom prst="rect">
              <a:avLst/>
            </a:prstGeom>
          </p:spPr>
        </p:pic>
        <p:sp>
          <p:nvSpPr>
            <p:cNvPr id="8" name="矩形 7"/>
            <p:cNvSpPr/>
            <p:nvPr/>
          </p:nvSpPr>
          <p:spPr>
            <a:xfrm>
              <a:off x="926009" y="6135638"/>
              <a:ext cx="2857500" cy="369332"/>
            </a:xfrm>
            <a:prstGeom prst="rect">
              <a:avLst/>
            </a:prstGeom>
            <a:solidFill>
              <a:srgbClr val="D51A21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dirty="0">
                  <a:solidFill>
                    <a:srgbClr val="FEFEF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迈克尔· 哈默</a:t>
              </a:r>
            </a:p>
          </p:txBody>
        </p:sp>
      </p:grpSp>
      <p:sp>
        <p:nvSpPr>
          <p:cNvPr id="10" name="矩形 9"/>
          <p:cNvSpPr/>
          <p:nvPr/>
        </p:nvSpPr>
        <p:spPr>
          <a:xfrm>
            <a:off x="4082951" y="2276872"/>
            <a:ext cx="763284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50000"/>
              </a:lnSpc>
            </a:pPr>
            <a:r>
              <a:rPr lang="zh-CN" altLang="en-US" sz="2000" dirty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业务流程是把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一个或多个输入转化为对顾客有价值的输出</a:t>
            </a:r>
            <a:r>
              <a:rPr lang="zh-CN" altLang="en-US" sz="2000" dirty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的活动。</a:t>
            </a:r>
          </a:p>
        </p:txBody>
      </p:sp>
      <p:graphicFrame>
        <p:nvGraphicFramePr>
          <p:cNvPr id="11" name="图示 10"/>
          <p:cNvGraphicFramePr/>
          <p:nvPr/>
        </p:nvGraphicFramePr>
        <p:xfrm>
          <a:off x="3661222" y="2956302"/>
          <a:ext cx="7632848" cy="32199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/>
              <a:t>1.2 </a:t>
            </a:r>
            <a:r>
              <a:rPr lang="zh-CN" altLang="en-US" dirty="0" smtClean="0"/>
              <a:t>现代企业组织架构设计的基石</a:t>
            </a:r>
            <a:r>
              <a:rPr lang="en-US" altLang="zh-CN" dirty="0" smtClean="0"/>
              <a:t>——</a:t>
            </a:r>
            <a:r>
              <a:rPr lang="zh-CN" altLang="en-US" smtClean="0"/>
              <a:t>流程管理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2354784" y="1124744"/>
            <a:ext cx="8137500" cy="369332"/>
          </a:xfrm>
        </p:spPr>
        <p:txBody>
          <a:bodyPr/>
          <a:lstStyle/>
          <a:p>
            <a:r>
              <a:rPr lang="en-US" altLang="zh-CN" dirty="0" smtClean="0"/>
              <a:t>1.2.2 </a:t>
            </a:r>
            <a:r>
              <a:rPr lang="zh-CN" altLang="en-US" dirty="0" smtClean="0"/>
              <a:t>优秀的流程使企业形成竞争优势同时与企业企业区别开来</a:t>
            </a:r>
            <a:endParaRPr lang="zh-CN" altLang="en-US" dirty="0">
              <a:solidFill>
                <a:srgbClr val="D51A21"/>
              </a:solidFill>
            </a:endParaRPr>
          </a:p>
        </p:txBody>
      </p:sp>
      <p:sp>
        <p:nvSpPr>
          <p:cNvPr id="14" name="文本占位符 13"/>
          <p:cNvSpPr txBox="1"/>
          <p:nvPr/>
        </p:nvSpPr>
        <p:spPr>
          <a:xfrm>
            <a:off x="1490662" y="2133780"/>
            <a:ext cx="8569325" cy="414576"/>
          </a:xfrm>
          <a:prstGeom prst="rect">
            <a:avLst/>
          </a:prstGeom>
          <a:solidFill>
            <a:srgbClr val="D51A21"/>
          </a:solidFill>
          <a:ln>
            <a:noFill/>
          </a:ln>
        </p:spPr>
        <p:txBody>
          <a:bodyPr wrap="square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zh-CN" altLang="en-US" sz="2000" kern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Aft>
                <a:spcPts val="500"/>
              </a:spcAft>
            </a:pPr>
            <a:r>
              <a:rPr lang="zh-CN" altLang="en-US" dirty="0"/>
              <a:t>迈克尔</a:t>
            </a:r>
            <a:r>
              <a:rPr lang="en-US" altLang="zh-CN" dirty="0"/>
              <a:t>· </a:t>
            </a:r>
            <a:r>
              <a:rPr lang="zh-CN" altLang="en-US" dirty="0"/>
              <a:t>哈</a:t>
            </a:r>
            <a:r>
              <a:rPr lang="zh-CN" altLang="en-US" dirty="0" smtClean="0"/>
              <a:t>默：优秀的流程将使成功的企业与其他竞争者区分开来</a:t>
            </a:r>
            <a:endParaRPr lang="zh-CN" altLang="en-US" dirty="0"/>
          </a:p>
        </p:txBody>
      </p:sp>
      <p:sp>
        <p:nvSpPr>
          <p:cNvPr id="15" name="文本占位符 18"/>
          <p:cNvSpPr txBox="1"/>
          <p:nvPr/>
        </p:nvSpPr>
        <p:spPr>
          <a:xfrm>
            <a:off x="994122" y="2132519"/>
            <a:ext cx="486986" cy="415837"/>
          </a:xfrm>
          <a:prstGeom prst="rect">
            <a:avLst/>
          </a:prstGeom>
          <a:solidFill>
            <a:srgbClr val="00314F"/>
          </a:solidFill>
        </p:spPr>
        <p:txBody>
          <a:bodyPr wrap="square" rtlCol="0" anchor="ctr">
            <a:no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kern="1200" dirty="0">
                <a:solidFill>
                  <a:schemeClr val="bg1"/>
                </a:solidFill>
                <a:latin typeface="Impact" panose="020B0806030902050204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US" dirty="0" smtClean="0"/>
          </a:p>
        </p:txBody>
      </p:sp>
      <p:grpSp>
        <p:nvGrpSpPr>
          <p:cNvPr id="27" name="组合 26"/>
          <p:cNvGrpSpPr/>
          <p:nvPr/>
        </p:nvGrpSpPr>
        <p:grpSpPr>
          <a:xfrm>
            <a:off x="1869993" y="2956813"/>
            <a:ext cx="8404902" cy="3116461"/>
            <a:chOff x="1519652" y="2927469"/>
            <a:chExt cx="8404902" cy="3116461"/>
          </a:xfrm>
        </p:grpSpPr>
        <p:grpSp>
          <p:nvGrpSpPr>
            <p:cNvPr id="16" name="Group 3"/>
            <p:cNvGrpSpPr>
              <a:grpSpLocks noChangeAspect="1"/>
            </p:cNvGrpSpPr>
            <p:nvPr/>
          </p:nvGrpSpPr>
          <p:grpSpPr bwMode="auto">
            <a:xfrm>
              <a:off x="3071490" y="3429000"/>
              <a:ext cx="5334000" cy="1981200"/>
              <a:chOff x="1296" y="1584"/>
              <a:chExt cx="3360" cy="1056"/>
            </a:xfrm>
          </p:grpSpPr>
          <p:sp>
            <p:nvSpPr>
              <p:cNvPr id="17" name="AutoShape 4"/>
              <p:cNvSpPr>
                <a:spLocks noChangeAspect="1" noChangeArrowheads="1"/>
              </p:cNvSpPr>
              <p:nvPr/>
            </p:nvSpPr>
            <p:spPr bwMode="auto">
              <a:xfrm>
                <a:off x="2976" y="1584"/>
                <a:ext cx="1680" cy="528"/>
              </a:xfrm>
              <a:prstGeom prst="rtTriangle">
                <a:avLst/>
              </a:prstGeom>
              <a:solidFill>
                <a:srgbClr val="00314F"/>
              </a:solidFill>
              <a:ln w="38100">
                <a:solidFill>
                  <a:srgbClr val="FEFEFE"/>
                </a:solidFill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8" name="AutoShape 5"/>
              <p:cNvSpPr>
                <a:spLocks noChangeAspect="1" noChangeArrowheads="1"/>
              </p:cNvSpPr>
              <p:nvPr/>
            </p:nvSpPr>
            <p:spPr bwMode="auto">
              <a:xfrm flipH="1">
                <a:off x="1296" y="1584"/>
                <a:ext cx="1680" cy="528"/>
              </a:xfrm>
              <a:prstGeom prst="rtTriangle">
                <a:avLst/>
              </a:prstGeom>
              <a:solidFill>
                <a:srgbClr val="00314F"/>
              </a:solidFill>
              <a:ln w="38100">
                <a:solidFill>
                  <a:srgbClr val="FEFEFE"/>
                </a:solidFill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9" name="AutoShape 6"/>
              <p:cNvSpPr>
                <a:spLocks noChangeAspect="1" noChangeArrowheads="1"/>
              </p:cNvSpPr>
              <p:nvPr/>
            </p:nvSpPr>
            <p:spPr bwMode="auto">
              <a:xfrm flipH="1" flipV="1">
                <a:off x="1296" y="2112"/>
                <a:ext cx="1680" cy="528"/>
              </a:xfrm>
              <a:prstGeom prst="rtTriangle">
                <a:avLst/>
              </a:prstGeom>
              <a:solidFill>
                <a:srgbClr val="00314F"/>
              </a:solidFill>
              <a:ln w="38100">
                <a:solidFill>
                  <a:srgbClr val="FEFEFE"/>
                </a:solidFill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0" name="AutoShape 7"/>
              <p:cNvSpPr>
                <a:spLocks noChangeAspect="1" noChangeArrowheads="1"/>
              </p:cNvSpPr>
              <p:nvPr/>
            </p:nvSpPr>
            <p:spPr bwMode="auto">
              <a:xfrm flipV="1">
                <a:off x="2976" y="2112"/>
                <a:ext cx="1680" cy="528"/>
              </a:xfrm>
              <a:prstGeom prst="rtTriangle">
                <a:avLst/>
              </a:prstGeom>
              <a:solidFill>
                <a:srgbClr val="00314F"/>
              </a:solidFill>
              <a:ln w="38100">
                <a:solidFill>
                  <a:srgbClr val="FEFEFE"/>
                </a:solidFill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21" name="Text Box 8"/>
            <p:cNvSpPr txBox="1">
              <a:spLocks noChangeArrowheads="1"/>
            </p:cNvSpPr>
            <p:nvPr/>
          </p:nvSpPr>
          <p:spPr bwMode="auto">
            <a:xfrm>
              <a:off x="1519652" y="4234934"/>
              <a:ext cx="1524000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8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b="1" dirty="0">
                  <a:solidFill>
                    <a:srgbClr val="00314F"/>
                  </a:solidFill>
                </a:rPr>
                <a:t>正确（</a:t>
              </a:r>
              <a:r>
                <a:rPr lang="en-US" altLang="zh-CN" b="1" dirty="0">
                  <a:solidFill>
                    <a:srgbClr val="00314F"/>
                  </a:solidFill>
                </a:rPr>
                <a:t>Right</a:t>
              </a:r>
              <a:r>
                <a:rPr lang="zh-CN" altLang="en-US" b="1" dirty="0">
                  <a:solidFill>
                    <a:srgbClr val="00314F"/>
                  </a:solidFill>
                </a:rPr>
                <a:t>）</a:t>
              </a:r>
            </a:p>
          </p:txBody>
        </p:sp>
        <p:sp>
          <p:nvSpPr>
            <p:cNvPr id="22" name="Text Box 9"/>
            <p:cNvSpPr txBox="1">
              <a:spLocks noChangeArrowheads="1"/>
            </p:cNvSpPr>
            <p:nvPr/>
          </p:nvSpPr>
          <p:spPr bwMode="auto">
            <a:xfrm>
              <a:off x="5095368" y="2927469"/>
              <a:ext cx="1295400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8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b="1" dirty="0">
                  <a:solidFill>
                    <a:srgbClr val="00314F"/>
                  </a:solidFill>
                </a:rPr>
                <a:t>快（</a:t>
              </a:r>
              <a:r>
                <a:rPr lang="en-US" altLang="zh-CN" b="1" dirty="0">
                  <a:solidFill>
                    <a:srgbClr val="00314F"/>
                  </a:solidFill>
                </a:rPr>
                <a:t>FAST</a:t>
              </a:r>
              <a:r>
                <a:rPr lang="zh-CN" altLang="en-US" b="1" dirty="0">
                  <a:solidFill>
                    <a:srgbClr val="00314F"/>
                  </a:solidFill>
                </a:rPr>
                <a:t>）</a:t>
              </a:r>
            </a:p>
          </p:txBody>
        </p:sp>
        <p:sp>
          <p:nvSpPr>
            <p:cNvPr id="23" name="Text Box 10"/>
            <p:cNvSpPr txBox="1">
              <a:spLocks noChangeArrowheads="1"/>
            </p:cNvSpPr>
            <p:nvPr/>
          </p:nvSpPr>
          <p:spPr bwMode="auto">
            <a:xfrm>
              <a:off x="8629154" y="4204463"/>
              <a:ext cx="1295400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8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b="1" dirty="0">
                  <a:solidFill>
                    <a:srgbClr val="00314F"/>
                  </a:solidFill>
                </a:rPr>
                <a:t>容易（</a:t>
              </a:r>
              <a:r>
                <a:rPr lang="en-US" altLang="zh-CN" b="1" dirty="0">
                  <a:solidFill>
                    <a:srgbClr val="00314F"/>
                  </a:solidFill>
                </a:rPr>
                <a:t>Easy</a:t>
              </a:r>
              <a:r>
                <a:rPr lang="zh-CN" altLang="en-US" b="1" dirty="0">
                  <a:solidFill>
                    <a:srgbClr val="00314F"/>
                  </a:solidFill>
                </a:rPr>
                <a:t>）</a:t>
              </a:r>
            </a:p>
          </p:txBody>
        </p:sp>
        <p:sp>
          <p:nvSpPr>
            <p:cNvPr id="24" name="Text Box 11"/>
            <p:cNvSpPr txBox="1">
              <a:spLocks noChangeArrowheads="1"/>
            </p:cNvSpPr>
            <p:nvPr/>
          </p:nvSpPr>
          <p:spPr bwMode="auto">
            <a:xfrm>
              <a:off x="4759300" y="5674598"/>
              <a:ext cx="1958380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8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b="1" dirty="0">
                  <a:solidFill>
                    <a:srgbClr val="00314F"/>
                  </a:solidFill>
                </a:rPr>
                <a:t>便宜（</a:t>
              </a:r>
              <a:r>
                <a:rPr lang="en-US" altLang="zh-CN" b="1" dirty="0">
                  <a:solidFill>
                    <a:srgbClr val="00314F"/>
                  </a:solidFill>
                </a:rPr>
                <a:t>Cheap</a:t>
              </a:r>
              <a:r>
                <a:rPr lang="zh-CN" altLang="en-US" b="1" dirty="0">
                  <a:solidFill>
                    <a:srgbClr val="00314F"/>
                  </a:solidFill>
                </a:rPr>
                <a:t>）</a:t>
              </a:r>
            </a:p>
          </p:txBody>
        </p:sp>
        <p:sp>
          <p:nvSpPr>
            <p:cNvPr id="26" name="Oval 13"/>
            <p:cNvSpPr>
              <a:spLocks noChangeArrowheads="1"/>
            </p:cNvSpPr>
            <p:nvPr/>
          </p:nvSpPr>
          <p:spPr bwMode="auto">
            <a:xfrm>
              <a:off x="5257676" y="3970536"/>
              <a:ext cx="961628" cy="961628"/>
            </a:xfrm>
            <a:prstGeom prst="ellipse">
              <a:avLst/>
            </a:prstGeom>
            <a:solidFill>
              <a:srgbClr val="BA161E"/>
            </a:solidFill>
            <a:ln w="38100">
              <a:solidFill>
                <a:srgbClr val="FEFEFE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spcBef>
                  <a:spcPct val="50000"/>
                </a:spcBef>
                <a:buClr>
                  <a:schemeClr val="accent2"/>
                </a:buClr>
                <a:buFont typeface="Wingdings" panose="05000000000000000000" pitchFamily="2" charset="2"/>
                <a:buNone/>
              </a:pPr>
              <a:r>
                <a:rPr lang="zh-CN" altLang="en-US" sz="1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流程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/>
              <a:t>1.2 </a:t>
            </a:r>
            <a:r>
              <a:rPr lang="zh-CN" altLang="en-US" dirty="0"/>
              <a:t>现代企业组织架构设计的基石</a:t>
            </a:r>
            <a:r>
              <a:rPr lang="en-US" altLang="zh-CN" dirty="0"/>
              <a:t>——</a:t>
            </a:r>
            <a:r>
              <a:rPr lang="zh-CN" altLang="en-US" dirty="0"/>
              <a:t>流程管理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2354784" y="1124744"/>
            <a:ext cx="8137500" cy="369332"/>
          </a:xfrm>
        </p:spPr>
        <p:txBody>
          <a:bodyPr/>
          <a:lstStyle/>
          <a:p>
            <a:r>
              <a:rPr lang="en-US" altLang="zh-CN" dirty="0" smtClean="0"/>
              <a:t>1.2.3 </a:t>
            </a:r>
            <a:r>
              <a:rPr lang="zh-CN" altLang="en-US" dirty="0" smtClean="0"/>
              <a:t>清晰明确的业务流程更容易</a:t>
            </a:r>
            <a:r>
              <a:rPr lang="zh-CN" altLang="en-US" dirty="0"/>
              <a:t>理清</a:t>
            </a:r>
            <a:r>
              <a:rPr lang="zh-CN" altLang="en-US" dirty="0" smtClean="0"/>
              <a:t>企业的</a:t>
            </a:r>
            <a:r>
              <a:rPr lang="zh-CN" altLang="en-US" dirty="0" smtClean="0">
                <a:solidFill>
                  <a:srgbClr val="D51A21"/>
                </a:solidFill>
              </a:rPr>
              <a:t>组织架构和信息流程</a:t>
            </a:r>
            <a:endParaRPr lang="zh-CN" altLang="en-US" dirty="0">
              <a:solidFill>
                <a:srgbClr val="D51A21"/>
              </a:solidFill>
            </a:endParaRPr>
          </a:p>
        </p:txBody>
      </p:sp>
      <p:graphicFrame>
        <p:nvGraphicFramePr>
          <p:cNvPr id="6" name="图示 5"/>
          <p:cNvGraphicFramePr/>
          <p:nvPr/>
        </p:nvGraphicFramePr>
        <p:xfrm>
          <a:off x="1845926" y="3573016"/>
          <a:ext cx="8506499" cy="19442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文本占位符 13"/>
          <p:cNvSpPr txBox="1"/>
          <p:nvPr/>
        </p:nvSpPr>
        <p:spPr>
          <a:xfrm>
            <a:off x="1490663" y="2133780"/>
            <a:ext cx="8568952" cy="414576"/>
          </a:xfrm>
          <a:prstGeom prst="rect">
            <a:avLst/>
          </a:prstGeom>
          <a:solidFill>
            <a:srgbClr val="D51A21"/>
          </a:solidFill>
          <a:ln>
            <a:noFill/>
          </a:ln>
        </p:spPr>
        <p:txBody>
          <a:bodyPr wrap="square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zh-CN" altLang="en-US" sz="2000" kern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Aft>
                <a:spcPts val="500"/>
              </a:spcAft>
            </a:pPr>
            <a:r>
              <a:rPr lang="zh-CN" altLang="en-US" dirty="0" smtClean="0"/>
              <a:t>清晰的业务流程能理清组织架构关系和理顺信息流程，为架构组织奠定基础</a:t>
            </a:r>
            <a:endParaRPr lang="zh-CN" altLang="en-US" dirty="0"/>
          </a:p>
        </p:txBody>
      </p:sp>
      <p:sp>
        <p:nvSpPr>
          <p:cNvPr id="9" name="文本占位符 18"/>
          <p:cNvSpPr txBox="1"/>
          <p:nvPr/>
        </p:nvSpPr>
        <p:spPr>
          <a:xfrm>
            <a:off x="994122" y="2132519"/>
            <a:ext cx="486986" cy="415837"/>
          </a:xfrm>
          <a:prstGeom prst="rect">
            <a:avLst/>
          </a:prstGeom>
          <a:solidFill>
            <a:srgbClr val="00314F"/>
          </a:solidFill>
        </p:spPr>
        <p:txBody>
          <a:bodyPr wrap="square" rtlCol="0" anchor="ctr">
            <a:no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kern="1200" dirty="0">
                <a:solidFill>
                  <a:schemeClr val="bg1"/>
                </a:solidFill>
                <a:latin typeface="Impact" panose="020B0806030902050204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US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/>
              <a:t>1.3 </a:t>
            </a:r>
            <a:r>
              <a:rPr lang="zh-CN" altLang="en-US" dirty="0" smtClean="0"/>
              <a:t>优异的组织架构离不开制度，而制度绝非条规而是原则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2354784" y="1124744"/>
            <a:ext cx="8137500" cy="369332"/>
          </a:xfrm>
        </p:spPr>
        <p:txBody>
          <a:bodyPr/>
          <a:lstStyle/>
          <a:p>
            <a:r>
              <a:rPr lang="en-US" altLang="zh-CN" dirty="0" smtClean="0"/>
              <a:t>1.3.1 </a:t>
            </a:r>
            <a:r>
              <a:rPr lang="zh-CN" altLang="en-US" dirty="0" smtClean="0"/>
              <a:t>循序渐进地开展制度建设，适应不同时期对于组织的要求</a:t>
            </a:r>
            <a:endParaRPr lang="zh-CN" altLang="en-US" dirty="0"/>
          </a:p>
        </p:txBody>
      </p:sp>
      <p:grpSp>
        <p:nvGrpSpPr>
          <p:cNvPr id="74" name="组合 73"/>
          <p:cNvGrpSpPr/>
          <p:nvPr/>
        </p:nvGrpSpPr>
        <p:grpSpPr>
          <a:xfrm>
            <a:off x="1274639" y="2564904"/>
            <a:ext cx="10083150" cy="4138593"/>
            <a:chOff x="478359" y="2019142"/>
            <a:chExt cx="11237391" cy="4612347"/>
          </a:xfrm>
        </p:grpSpPr>
        <p:graphicFrame>
          <p:nvGraphicFramePr>
            <p:cNvPr id="33" name="图示 32"/>
            <p:cNvGraphicFramePr/>
            <p:nvPr/>
          </p:nvGraphicFramePr>
          <p:xfrm>
            <a:off x="485157" y="2448163"/>
            <a:ext cx="11230593" cy="4183326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grpSp>
          <p:nvGrpSpPr>
            <p:cNvPr id="62" name="组合 61"/>
            <p:cNvGrpSpPr/>
            <p:nvPr/>
          </p:nvGrpSpPr>
          <p:grpSpPr>
            <a:xfrm>
              <a:off x="478359" y="2019142"/>
              <a:ext cx="11212908" cy="3930138"/>
              <a:chOff x="478359" y="2019142"/>
              <a:chExt cx="11212908" cy="3930138"/>
            </a:xfrm>
          </p:grpSpPr>
          <p:sp>
            <p:nvSpPr>
              <p:cNvPr id="22" name="Text Box 20"/>
              <p:cNvSpPr txBox="1">
                <a:spLocks noChangeArrowheads="1"/>
              </p:cNvSpPr>
              <p:nvPr/>
            </p:nvSpPr>
            <p:spPr bwMode="auto">
              <a:xfrm>
                <a:off x="10438298" y="2132856"/>
                <a:ext cx="817357" cy="463846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90000" tIns="46800" rIns="90000" bIns="46800">
                <a:spAutoFit/>
              </a:bodyPr>
              <a:lstStyle>
                <a:lvl1pPr eaLnBrk="0" hangingPunct="0">
                  <a:defRPr kumimoji="1" b="1">
                    <a:solidFill>
                      <a:schemeClr val="tx1"/>
                    </a:solidFill>
                    <a:latin typeface="Verdana" panose="020B0604030504040204" pitchFamily="34" charset="0"/>
                    <a:ea typeface="PMingLiU" panose="02020500000000000000" pitchFamily="18" charset="-120"/>
                  </a:defRPr>
                </a:lvl1pPr>
                <a:lvl2pPr marL="742950" indent="-285750" eaLnBrk="0" hangingPunct="0">
                  <a:defRPr kumimoji="1" b="1">
                    <a:solidFill>
                      <a:schemeClr val="tx1"/>
                    </a:solidFill>
                    <a:latin typeface="Verdana" panose="020B0604030504040204" pitchFamily="34" charset="0"/>
                    <a:ea typeface="PMingLiU" panose="02020500000000000000" pitchFamily="18" charset="-120"/>
                  </a:defRPr>
                </a:lvl2pPr>
                <a:lvl3pPr marL="1143000" indent="-228600" eaLnBrk="0" hangingPunct="0">
                  <a:defRPr kumimoji="1" b="1">
                    <a:solidFill>
                      <a:schemeClr val="tx1"/>
                    </a:solidFill>
                    <a:latin typeface="Verdana" panose="020B0604030504040204" pitchFamily="34" charset="0"/>
                    <a:ea typeface="PMingLiU" panose="02020500000000000000" pitchFamily="18" charset="-120"/>
                  </a:defRPr>
                </a:lvl3pPr>
                <a:lvl4pPr marL="1600200" indent="-228600" eaLnBrk="0" hangingPunct="0">
                  <a:defRPr kumimoji="1" b="1">
                    <a:solidFill>
                      <a:schemeClr val="tx1"/>
                    </a:solidFill>
                    <a:latin typeface="Verdana" panose="020B0604030504040204" pitchFamily="34" charset="0"/>
                    <a:ea typeface="PMingLiU" panose="02020500000000000000" pitchFamily="18" charset="-120"/>
                  </a:defRPr>
                </a:lvl4pPr>
                <a:lvl5pPr marL="2057400" indent="-228600" eaLnBrk="0" hangingPunct="0">
                  <a:defRPr kumimoji="1" b="1">
                    <a:solidFill>
                      <a:schemeClr val="tx1"/>
                    </a:solidFill>
                    <a:latin typeface="Verdana" panose="020B0604030504040204" pitchFamily="34" charset="0"/>
                    <a:ea typeface="PMingLiU" panose="02020500000000000000" pitchFamily="18" charset="-120"/>
                  </a:defRPr>
                </a:lvl5pPr>
                <a:lvl6pPr marL="2514600" indent="-228600" eaLnBrk="0" fontAlgn="b" hangingPunct="0">
                  <a:spcBef>
                    <a:spcPct val="0"/>
                  </a:spcBef>
                  <a:spcAft>
                    <a:spcPct val="0"/>
                  </a:spcAft>
                  <a:defRPr kumimoji="1" b="1">
                    <a:solidFill>
                      <a:schemeClr val="tx1"/>
                    </a:solidFill>
                    <a:latin typeface="Verdana" panose="020B0604030504040204" pitchFamily="34" charset="0"/>
                    <a:ea typeface="PMingLiU" panose="02020500000000000000" pitchFamily="18" charset="-120"/>
                  </a:defRPr>
                </a:lvl6pPr>
                <a:lvl7pPr marL="2971800" indent="-228600" eaLnBrk="0" fontAlgn="b" hangingPunct="0">
                  <a:spcBef>
                    <a:spcPct val="0"/>
                  </a:spcBef>
                  <a:spcAft>
                    <a:spcPct val="0"/>
                  </a:spcAft>
                  <a:defRPr kumimoji="1" b="1">
                    <a:solidFill>
                      <a:schemeClr val="tx1"/>
                    </a:solidFill>
                    <a:latin typeface="Verdana" panose="020B0604030504040204" pitchFamily="34" charset="0"/>
                    <a:ea typeface="PMingLiU" panose="02020500000000000000" pitchFamily="18" charset="-120"/>
                  </a:defRPr>
                </a:lvl7pPr>
                <a:lvl8pPr marL="3429000" indent="-228600" eaLnBrk="0" fontAlgn="b" hangingPunct="0">
                  <a:spcBef>
                    <a:spcPct val="0"/>
                  </a:spcBef>
                  <a:spcAft>
                    <a:spcPct val="0"/>
                  </a:spcAft>
                  <a:defRPr kumimoji="1" b="1">
                    <a:solidFill>
                      <a:schemeClr val="tx1"/>
                    </a:solidFill>
                    <a:latin typeface="Verdana" panose="020B0604030504040204" pitchFamily="34" charset="0"/>
                    <a:ea typeface="PMingLiU" panose="02020500000000000000" pitchFamily="18" charset="-120"/>
                  </a:defRPr>
                </a:lvl8pPr>
                <a:lvl9pPr marL="3886200" indent="-228600" eaLnBrk="0" fontAlgn="b" hangingPunct="0">
                  <a:spcBef>
                    <a:spcPct val="0"/>
                  </a:spcBef>
                  <a:spcAft>
                    <a:spcPct val="0"/>
                  </a:spcAft>
                  <a:defRPr kumimoji="1" b="1">
                    <a:solidFill>
                      <a:schemeClr val="tx1"/>
                    </a:solidFill>
                    <a:latin typeface="Verdana" panose="020B0604030504040204" pitchFamily="34" charset="0"/>
                    <a:ea typeface="PMingLiU" panose="02020500000000000000" pitchFamily="18" charset="-12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</a:pPr>
                <a:r>
                  <a:rPr lang="zh-CN" altLang="en-US" sz="2000" dirty="0">
                    <a:solidFill>
                      <a:srgbClr val="BA161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文治</a:t>
                </a:r>
              </a:p>
            </p:txBody>
          </p:sp>
          <p:sp>
            <p:nvSpPr>
              <p:cNvPr id="23" name="Text Box 21"/>
              <p:cNvSpPr txBox="1">
                <a:spLocks noChangeArrowheads="1"/>
              </p:cNvSpPr>
              <p:nvPr/>
            </p:nvSpPr>
            <p:spPr bwMode="auto">
              <a:xfrm>
                <a:off x="5290085" y="2132856"/>
                <a:ext cx="934414" cy="463846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90000" tIns="46800" rIns="90000" bIns="46800">
                <a:spAutoFit/>
              </a:bodyPr>
              <a:lstStyle>
                <a:lvl1pPr eaLnBrk="0" hangingPunct="0">
                  <a:defRPr kumimoji="1" b="1">
                    <a:solidFill>
                      <a:schemeClr val="tx1"/>
                    </a:solidFill>
                    <a:latin typeface="Verdana" panose="020B0604030504040204" pitchFamily="34" charset="0"/>
                    <a:ea typeface="PMingLiU" panose="02020500000000000000" pitchFamily="18" charset="-120"/>
                  </a:defRPr>
                </a:lvl1pPr>
                <a:lvl2pPr marL="742950" indent="-285750" eaLnBrk="0" hangingPunct="0">
                  <a:defRPr kumimoji="1" b="1">
                    <a:solidFill>
                      <a:schemeClr val="tx1"/>
                    </a:solidFill>
                    <a:latin typeface="Verdana" panose="020B0604030504040204" pitchFamily="34" charset="0"/>
                    <a:ea typeface="PMingLiU" panose="02020500000000000000" pitchFamily="18" charset="-120"/>
                  </a:defRPr>
                </a:lvl2pPr>
                <a:lvl3pPr marL="1143000" indent="-228600" eaLnBrk="0" hangingPunct="0">
                  <a:defRPr kumimoji="1" b="1">
                    <a:solidFill>
                      <a:schemeClr val="tx1"/>
                    </a:solidFill>
                    <a:latin typeface="Verdana" panose="020B0604030504040204" pitchFamily="34" charset="0"/>
                    <a:ea typeface="PMingLiU" panose="02020500000000000000" pitchFamily="18" charset="-120"/>
                  </a:defRPr>
                </a:lvl3pPr>
                <a:lvl4pPr marL="1600200" indent="-228600" eaLnBrk="0" hangingPunct="0">
                  <a:defRPr kumimoji="1" b="1">
                    <a:solidFill>
                      <a:schemeClr val="tx1"/>
                    </a:solidFill>
                    <a:latin typeface="Verdana" panose="020B0604030504040204" pitchFamily="34" charset="0"/>
                    <a:ea typeface="PMingLiU" panose="02020500000000000000" pitchFamily="18" charset="-120"/>
                  </a:defRPr>
                </a:lvl4pPr>
                <a:lvl5pPr marL="2057400" indent="-228600" eaLnBrk="0" hangingPunct="0">
                  <a:defRPr kumimoji="1" b="1">
                    <a:solidFill>
                      <a:schemeClr val="tx1"/>
                    </a:solidFill>
                    <a:latin typeface="Verdana" panose="020B0604030504040204" pitchFamily="34" charset="0"/>
                    <a:ea typeface="PMingLiU" panose="02020500000000000000" pitchFamily="18" charset="-120"/>
                  </a:defRPr>
                </a:lvl5pPr>
                <a:lvl6pPr marL="2514600" indent="-228600" eaLnBrk="0" fontAlgn="b" hangingPunct="0">
                  <a:spcBef>
                    <a:spcPct val="0"/>
                  </a:spcBef>
                  <a:spcAft>
                    <a:spcPct val="0"/>
                  </a:spcAft>
                  <a:defRPr kumimoji="1" b="1">
                    <a:solidFill>
                      <a:schemeClr val="tx1"/>
                    </a:solidFill>
                    <a:latin typeface="Verdana" panose="020B0604030504040204" pitchFamily="34" charset="0"/>
                    <a:ea typeface="PMingLiU" panose="02020500000000000000" pitchFamily="18" charset="-120"/>
                  </a:defRPr>
                </a:lvl6pPr>
                <a:lvl7pPr marL="2971800" indent="-228600" eaLnBrk="0" fontAlgn="b" hangingPunct="0">
                  <a:spcBef>
                    <a:spcPct val="0"/>
                  </a:spcBef>
                  <a:spcAft>
                    <a:spcPct val="0"/>
                  </a:spcAft>
                  <a:defRPr kumimoji="1" b="1">
                    <a:solidFill>
                      <a:schemeClr val="tx1"/>
                    </a:solidFill>
                    <a:latin typeface="Verdana" panose="020B0604030504040204" pitchFamily="34" charset="0"/>
                    <a:ea typeface="PMingLiU" panose="02020500000000000000" pitchFamily="18" charset="-120"/>
                  </a:defRPr>
                </a:lvl7pPr>
                <a:lvl8pPr marL="3429000" indent="-228600" eaLnBrk="0" fontAlgn="b" hangingPunct="0">
                  <a:spcBef>
                    <a:spcPct val="0"/>
                  </a:spcBef>
                  <a:spcAft>
                    <a:spcPct val="0"/>
                  </a:spcAft>
                  <a:defRPr kumimoji="1" b="1">
                    <a:solidFill>
                      <a:schemeClr val="tx1"/>
                    </a:solidFill>
                    <a:latin typeface="Verdana" panose="020B0604030504040204" pitchFamily="34" charset="0"/>
                    <a:ea typeface="PMingLiU" panose="02020500000000000000" pitchFamily="18" charset="-120"/>
                  </a:defRPr>
                </a:lvl8pPr>
                <a:lvl9pPr marL="3886200" indent="-228600" eaLnBrk="0" fontAlgn="b" hangingPunct="0">
                  <a:spcBef>
                    <a:spcPct val="0"/>
                  </a:spcBef>
                  <a:spcAft>
                    <a:spcPct val="0"/>
                  </a:spcAft>
                  <a:defRPr kumimoji="1" b="1">
                    <a:solidFill>
                      <a:schemeClr val="tx1"/>
                    </a:solidFill>
                    <a:latin typeface="Verdana" panose="020B0604030504040204" pitchFamily="34" charset="0"/>
                    <a:ea typeface="PMingLiU" panose="02020500000000000000" pitchFamily="18" charset="-120"/>
                  </a:defRPr>
                </a:lvl9pPr>
              </a:lstStyle>
              <a:p>
                <a:pPr algn="ctr" eaLnBrk="1" fontAlgn="base" hangingPunct="1">
                  <a:spcBef>
                    <a:spcPct val="50000"/>
                  </a:spcBef>
                </a:pPr>
                <a:r>
                  <a:rPr lang="zh-CN" altLang="en-US" sz="2000" dirty="0">
                    <a:solidFill>
                      <a:srgbClr val="BA161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法治</a:t>
                </a:r>
              </a:p>
            </p:txBody>
          </p:sp>
          <p:sp>
            <p:nvSpPr>
              <p:cNvPr id="24" name="Text Box 22"/>
              <p:cNvSpPr txBox="1">
                <a:spLocks noChangeArrowheads="1"/>
              </p:cNvSpPr>
              <p:nvPr/>
            </p:nvSpPr>
            <p:spPr bwMode="auto">
              <a:xfrm>
                <a:off x="955552" y="2132856"/>
                <a:ext cx="831794" cy="463846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90000" tIns="46800" rIns="90000" bIns="46800">
                <a:spAutoFit/>
              </a:bodyPr>
              <a:lstStyle>
                <a:lvl1pPr eaLnBrk="0" hangingPunct="0">
                  <a:defRPr kumimoji="1" b="1">
                    <a:solidFill>
                      <a:schemeClr val="tx1"/>
                    </a:solidFill>
                    <a:latin typeface="Verdana" panose="020B0604030504040204" pitchFamily="34" charset="0"/>
                    <a:ea typeface="PMingLiU" panose="02020500000000000000" pitchFamily="18" charset="-120"/>
                  </a:defRPr>
                </a:lvl1pPr>
                <a:lvl2pPr marL="742950" indent="-285750" eaLnBrk="0" hangingPunct="0">
                  <a:defRPr kumimoji="1" b="1">
                    <a:solidFill>
                      <a:schemeClr val="tx1"/>
                    </a:solidFill>
                    <a:latin typeface="Verdana" panose="020B0604030504040204" pitchFamily="34" charset="0"/>
                    <a:ea typeface="PMingLiU" panose="02020500000000000000" pitchFamily="18" charset="-120"/>
                  </a:defRPr>
                </a:lvl2pPr>
                <a:lvl3pPr marL="1143000" indent="-228600" eaLnBrk="0" hangingPunct="0">
                  <a:defRPr kumimoji="1" b="1">
                    <a:solidFill>
                      <a:schemeClr val="tx1"/>
                    </a:solidFill>
                    <a:latin typeface="Verdana" panose="020B0604030504040204" pitchFamily="34" charset="0"/>
                    <a:ea typeface="PMingLiU" panose="02020500000000000000" pitchFamily="18" charset="-120"/>
                  </a:defRPr>
                </a:lvl3pPr>
                <a:lvl4pPr marL="1600200" indent="-228600" eaLnBrk="0" hangingPunct="0">
                  <a:defRPr kumimoji="1" b="1">
                    <a:solidFill>
                      <a:schemeClr val="tx1"/>
                    </a:solidFill>
                    <a:latin typeface="Verdana" panose="020B0604030504040204" pitchFamily="34" charset="0"/>
                    <a:ea typeface="PMingLiU" panose="02020500000000000000" pitchFamily="18" charset="-120"/>
                  </a:defRPr>
                </a:lvl4pPr>
                <a:lvl5pPr marL="2057400" indent="-228600" eaLnBrk="0" hangingPunct="0">
                  <a:defRPr kumimoji="1" b="1">
                    <a:solidFill>
                      <a:schemeClr val="tx1"/>
                    </a:solidFill>
                    <a:latin typeface="Verdana" panose="020B0604030504040204" pitchFamily="34" charset="0"/>
                    <a:ea typeface="PMingLiU" panose="02020500000000000000" pitchFamily="18" charset="-120"/>
                  </a:defRPr>
                </a:lvl5pPr>
                <a:lvl6pPr marL="2514600" indent="-228600" eaLnBrk="0" fontAlgn="b" hangingPunct="0">
                  <a:spcBef>
                    <a:spcPct val="0"/>
                  </a:spcBef>
                  <a:spcAft>
                    <a:spcPct val="0"/>
                  </a:spcAft>
                  <a:defRPr kumimoji="1" b="1">
                    <a:solidFill>
                      <a:schemeClr val="tx1"/>
                    </a:solidFill>
                    <a:latin typeface="Verdana" panose="020B0604030504040204" pitchFamily="34" charset="0"/>
                    <a:ea typeface="PMingLiU" panose="02020500000000000000" pitchFamily="18" charset="-120"/>
                  </a:defRPr>
                </a:lvl6pPr>
                <a:lvl7pPr marL="2971800" indent="-228600" eaLnBrk="0" fontAlgn="b" hangingPunct="0">
                  <a:spcBef>
                    <a:spcPct val="0"/>
                  </a:spcBef>
                  <a:spcAft>
                    <a:spcPct val="0"/>
                  </a:spcAft>
                  <a:defRPr kumimoji="1" b="1">
                    <a:solidFill>
                      <a:schemeClr val="tx1"/>
                    </a:solidFill>
                    <a:latin typeface="Verdana" panose="020B0604030504040204" pitchFamily="34" charset="0"/>
                    <a:ea typeface="PMingLiU" panose="02020500000000000000" pitchFamily="18" charset="-120"/>
                  </a:defRPr>
                </a:lvl7pPr>
                <a:lvl8pPr marL="3429000" indent="-228600" eaLnBrk="0" fontAlgn="b" hangingPunct="0">
                  <a:spcBef>
                    <a:spcPct val="0"/>
                  </a:spcBef>
                  <a:spcAft>
                    <a:spcPct val="0"/>
                  </a:spcAft>
                  <a:defRPr kumimoji="1" b="1">
                    <a:solidFill>
                      <a:schemeClr val="tx1"/>
                    </a:solidFill>
                    <a:latin typeface="Verdana" panose="020B0604030504040204" pitchFamily="34" charset="0"/>
                    <a:ea typeface="PMingLiU" panose="02020500000000000000" pitchFamily="18" charset="-120"/>
                  </a:defRPr>
                </a:lvl8pPr>
                <a:lvl9pPr marL="3886200" indent="-228600" eaLnBrk="0" fontAlgn="b" hangingPunct="0">
                  <a:spcBef>
                    <a:spcPct val="0"/>
                  </a:spcBef>
                  <a:spcAft>
                    <a:spcPct val="0"/>
                  </a:spcAft>
                  <a:defRPr kumimoji="1" b="1">
                    <a:solidFill>
                      <a:schemeClr val="tx1"/>
                    </a:solidFill>
                    <a:latin typeface="Verdana" panose="020B0604030504040204" pitchFamily="34" charset="0"/>
                    <a:ea typeface="PMingLiU" panose="02020500000000000000" pitchFamily="18" charset="-12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</a:pPr>
                <a:r>
                  <a:rPr lang="zh-CN" altLang="en-US" sz="2000" dirty="0">
                    <a:solidFill>
                      <a:srgbClr val="BA161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人治</a:t>
                </a:r>
              </a:p>
            </p:txBody>
          </p:sp>
          <p:cxnSp>
            <p:nvCxnSpPr>
              <p:cNvPr id="35" name="直接连接符 34"/>
              <p:cNvCxnSpPr/>
              <p:nvPr/>
            </p:nvCxnSpPr>
            <p:spPr>
              <a:xfrm flipH="1" flipV="1">
                <a:off x="2373809" y="2060576"/>
                <a:ext cx="16665" cy="3384648"/>
              </a:xfrm>
              <a:prstGeom prst="line">
                <a:avLst/>
              </a:prstGeom>
              <a:ln w="38100">
                <a:solidFill>
                  <a:srgbClr val="00314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连接符 36"/>
              <p:cNvCxnSpPr/>
              <p:nvPr/>
            </p:nvCxnSpPr>
            <p:spPr>
              <a:xfrm flipV="1">
                <a:off x="10013007" y="2019142"/>
                <a:ext cx="0" cy="1553874"/>
              </a:xfrm>
              <a:prstGeom prst="line">
                <a:avLst/>
              </a:prstGeom>
              <a:ln w="38100">
                <a:solidFill>
                  <a:srgbClr val="00314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接箭头连接符 41"/>
              <p:cNvCxnSpPr/>
              <p:nvPr/>
            </p:nvCxnSpPr>
            <p:spPr>
              <a:xfrm flipH="1">
                <a:off x="2390474" y="2348880"/>
                <a:ext cx="2736304" cy="0"/>
              </a:xfrm>
              <a:prstGeom prst="straightConnector1">
                <a:avLst/>
              </a:prstGeom>
              <a:ln w="38100">
                <a:solidFill>
                  <a:srgbClr val="00314F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接箭头连接符 43"/>
              <p:cNvCxnSpPr/>
              <p:nvPr/>
            </p:nvCxnSpPr>
            <p:spPr>
              <a:xfrm>
                <a:off x="6428283" y="2348880"/>
                <a:ext cx="3564086" cy="0"/>
              </a:xfrm>
              <a:prstGeom prst="straightConnector1">
                <a:avLst/>
              </a:prstGeom>
              <a:ln w="38100">
                <a:solidFill>
                  <a:srgbClr val="00314F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接连接符 46"/>
              <p:cNvCxnSpPr/>
              <p:nvPr/>
            </p:nvCxnSpPr>
            <p:spPr>
              <a:xfrm flipV="1">
                <a:off x="478359" y="2060576"/>
                <a:ext cx="0" cy="3888704"/>
              </a:xfrm>
              <a:prstGeom prst="line">
                <a:avLst/>
              </a:prstGeom>
              <a:ln w="38100">
                <a:solidFill>
                  <a:srgbClr val="00314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接箭头连接符 48"/>
              <p:cNvCxnSpPr/>
              <p:nvPr/>
            </p:nvCxnSpPr>
            <p:spPr>
              <a:xfrm flipH="1">
                <a:off x="498426" y="2348721"/>
                <a:ext cx="470148" cy="0"/>
              </a:xfrm>
              <a:prstGeom prst="straightConnector1">
                <a:avLst/>
              </a:prstGeom>
              <a:ln w="38100">
                <a:solidFill>
                  <a:srgbClr val="00314F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直接箭头连接符 50"/>
              <p:cNvCxnSpPr/>
              <p:nvPr/>
            </p:nvCxnSpPr>
            <p:spPr>
              <a:xfrm>
                <a:off x="1757266" y="2348880"/>
                <a:ext cx="595114" cy="0"/>
              </a:xfrm>
              <a:prstGeom prst="straightConnector1">
                <a:avLst/>
              </a:prstGeom>
              <a:ln w="38100">
                <a:solidFill>
                  <a:srgbClr val="00314F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直接箭头连接符 55"/>
              <p:cNvCxnSpPr/>
              <p:nvPr/>
            </p:nvCxnSpPr>
            <p:spPr>
              <a:xfrm flipH="1">
                <a:off x="10028397" y="2348721"/>
                <a:ext cx="397193" cy="0"/>
              </a:xfrm>
              <a:prstGeom prst="straightConnector1">
                <a:avLst/>
              </a:prstGeom>
              <a:ln w="38100">
                <a:solidFill>
                  <a:srgbClr val="00314F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直接箭头连接符 56"/>
              <p:cNvCxnSpPr/>
              <p:nvPr/>
            </p:nvCxnSpPr>
            <p:spPr>
              <a:xfrm>
                <a:off x="11240893" y="2348721"/>
                <a:ext cx="432048" cy="159"/>
              </a:xfrm>
              <a:prstGeom prst="straightConnector1">
                <a:avLst/>
              </a:prstGeom>
              <a:ln w="38100">
                <a:solidFill>
                  <a:srgbClr val="00314F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接连接符 57"/>
              <p:cNvCxnSpPr/>
              <p:nvPr/>
            </p:nvCxnSpPr>
            <p:spPr>
              <a:xfrm flipV="1">
                <a:off x="11691267" y="2019143"/>
                <a:ext cx="0" cy="689777"/>
              </a:xfrm>
              <a:prstGeom prst="line">
                <a:avLst/>
              </a:prstGeom>
              <a:ln w="38100">
                <a:solidFill>
                  <a:srgbClr val="00314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/>
              <a:t>1.3 </a:t>
            </a:r>
            <a:r>
              <a:rPr lang="zh-CN" altLang="en-US" dirty="0"/>
              <a:t>优异的组织架构离不开制度，而制度绝非条规而是原则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2354784" y="1124744"/>
            <a:ext cx="8137500" cy="369332"/>
          </a:xfrm>
        </p:spPr>
        <p:txBody>
          <a:bodyPr/>
          <a:lstStyle/>
          <a:p>
            <a:r>
              <a:rPr lang="en-US" altLang="zh-CN" dirty="0" smtClean="0"/>
              <a:t>1.3.2 </a:t>
            </a:r>
            <a:r>
              <a:rPr lang="zh-CN" altLang="en-US" dirty="0" smtClean="0"/>
              <a:t>正大集团的标志很好地诠释了原则的作用，正所谓“</a:t>
            </a:r>
            <a:r>
              <a:rPr lang="zh-CN" altLang="en-US" dirty="0" smtClean="0">
                <a:solidFill>
                  <a:srgbClr val="D51A21"/>
                </a:solidFill>
              </a:rPr>
              <a:t>无规矩不成方圆</a:t>
            </a:r>
            <a:r>
              <a:rPr lang="zh-CN" altLang="en-US" dirty="0" smtClean="0"/>
              <a:t>”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499" b="30701"/>
          <a:stretch>
            <a:fillRect/>
          </a:stretch>
        </p:blipFill>
        <p:spPr>
          <a:xfrm>
            <a:off x="1130623" y="3513308"/>
            <a:ext cx="3429000" cy="1296144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>
            <a:off x="6005476" y="3021552"/>
            <a:ext cx="4198155" cy="2279656"/>
            <a:chOff x="6005476" y="3021552"/>
            <a:chExt cx="4198155" cy="2279656"/>
          </a:xfrm>
        </p:grpSpPr>
        <p:grpSp>
          <p:nvGrpSpPr>
            <p:cNvPr id="9" name="组合 8"/>
            <p:cNvGrpSpPr/>
            <p:nvPr/>
          </p:nvGrpSpPr>
          <p:grpSpPr>
            <a:xfrm>
              <a:off x="6005476" y="3021552"/>
              <a:ext cx="4198155" cy="864096"/>
              <a:chOff x="5451103" y="2815112"/>
              <a:chExt cx="4198155" cy="864096"/>
            </a:xfrm>
          </p:grpSpPr>
          <p:sp>
            <p:nvSpPr>
              <p:cNvPr id="6" name="矩形 5"/>
              <p:cNvSpPr/>
              <p:nvPr/>
            </p:nvSpPr>
            <p:spPr>
              <a:xfrm>
                <a:off x="6603231" y="3016327"/>
                <a:ext cx="3046027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2400" b="1" dirty="0">
                    <a:solidFill>
                      <a:srgbClr val="00314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方形代表</a:t>
                </a:r>
                <a:r>
                  <a:rPr lang="zh-CN" altLang="en-US" sz="2400" b="1" dirty="0">
                    <a:solidFill>
                      <a:srgbClr val="BA161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坚定的原则 </a:t>
                </a:r>
              </a:p>
            </p:txBody>
          </p:sp>
          <p:sp>
            <p:nvSpPr>
              <p:cNvPr id="7" name="矩形 6"/>
              <p:cNvSpPr/>
              <p:nvPr/>
            </p:nvSpPr>
            <p:spPr>
              <a:xfrm>
                <a:off x="5451103" y="2815112"/>
                <a:ext cx="864096" cy="864096"/>
              </a:xfrm>
              <a:prstGeom prst="rect">
                <a:avLst/>
              </a:prstGeom>
              <a:solidFill>
                <a:schemeClr val="bg1"/>
              </a:solidFill>
              <a:ln w="101600">
                <a:solidFill>
                  <a:srgbClr val="FBDA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6005476" y="4437112"/>
              <a:ext cx="4198155" cy="864096"/>
              <a:chOff x="5451103" y="4227319"/>
              <a:chExt cx="4198155" cy="864096"/>
            </a:xfrm>
          </p:grpSpPr>
          <p:sp>
            <p:nvSpPr>
              <p:cNvPr id="5" name="矩形 4"/>
              <p:cNvSpPr/>
              <p:nvPr/>
            </p:nvSpPr>
            <p:spPr>
              <a:xfrm>
                <a:off x="6603231" y="4428534"/>
                <a:ext cx="3046027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2400" b="1" dirty="0" smtClean="0">
                    <a:solidFill>
                      <a:srgbClr val="00314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圆形</a:t>
                </a:r>
                <a:r>
                  <a:rPr lang="zh-CN" altLang="en-US" sz="2400" b="1" dirty="0">
                    <a:solidFill>
                      <a:srgbClr val="00314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代表</a:t>
                </a:r>
                <a:r>
                  <a:rPr lang="zh-CN" altLang="en-US" sz="2400" b="1" dirty="0">
                    <a:solidFill>
                      <a:srgbClr val="D51A2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灵活的策略 </a:t>
                </a:r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5451103" y="4227319"/>
                <a:ext cx="864096" cy="864096"/>
              </a:xfrm>
              <a:prstGeom prst="ellipse">
                <a:avLst/>
              </a:prstGeom>
              <a:solidFill>
                <a:schemeClr val="bg1"/>
              </a:solidFill>
              <a:ln w="101600">
                <a:solidFill>
                  <a:srgbClr val="FBDA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/>
              <a:t>1.4 </a:t>
            </a:r>
            <a:r>
              <a:rPr lang="zh-CN" altLang="en-US" dirty="0" smtClean="0"/>
              <a:t>优秀的组织文化系统是提高组织效率的粘合剂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2354783" y="1124744"/>
            <a:ext cx="8568927" cy="874407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altLang="zh-CN" dirty="0" smtClean="0"/>
              <a:t>1.4.1 </a:t>
            </a:r>
            <a:r>
              <a:rPr lang="zh-CN" altLang="en-US" dirty="0" smtClean="0"/>
              <a:t>组织</a:t>
            </a:r>
            <a:r>
              <a:rPr lang="zh-CN" altLang="en-US" dirty="0"/>
              <a:t>文化系统是组织活动的基础，将长期影响组织效率，而文化中的</a:t>
            </a:r>
            <a:r>
              <a:rPr lang="zh-CN" altLang="en-US" dirty="0">
                <a:solidFill>
                  <a:srgbClr val="FF0000"/>
                </a:solidFill>
              </a:rPr>
              <a:t>外化制度总要与内化规则高度和谐才有</a:t>
            </a:r>
            <a:r>
              <a:rPr lang="zh-CN" altLang="en-US" dirty="0" smtClean="0">
                <a:solidFill>
                  <a:srgbClr val="FF0000"/>
                </a:solidFill>
              </a:rPr>
              <a:t>效用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8265765" y="2462056"/>
            <a:ext cx="2438400" cy="1981200"/>
          </a:xfrm>
          <a:prstGeom prst="rect">
            <a:avLst/>
          </a:prstGeom>
          <a:solidFill>
            <a:srgbClr val="00314F"/>
          </a:solidFill>
          <a:ln w="9525">
            <a:solidFill>
              <a:srgbClr val="FEFEFE"/>
            </a:solidFill>
            <a:miter lim="800000"/>
          </a:ln>
          <a:effectLst/>
        </p:spPr>
        <p:txBody>
          <a:bodyPr wrap="none" anchor="ctr"/>
          <a:lstStyle/>
          <a:p>
            <a:pPr eaLnBrk="0" hangingPunct="0">
              <a:spcBef>
                <a:spcPct val="50000"/>
              </a:spcBef>
            </a:pPr>
            <a:r>
              <a:rPr kumimoji="1"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内化规则</a:t>
            </a:r>
          </a:p>
          <a:p>
            <a:pPr lvl="1" eaLnBrk="0" hangingPunct="0">
              <a:spcBef>
                <a:spcPct val="50000"/>
              </a:spcBef>
              <a:buFontTx/>
              <a:buChar char="•"/>
            </a:pPr>
            <a:r>
              <a:rPr kumimoji="1"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约定俗成</a:t>
            </a:r>
          </a:p>
          <a:p>
            <a:pPr lvl="1" eaLnBrk="0" hangingPunct="0">
              <a:spcBef>
                <a:spcPct val="50000"/>
              </a:spcBef>
              <a:buFontTx/>
              <a:buChar char="•"/>
            </a:pPr>
            <a:r>
              <a:rPr kumimoji="1"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长期有效</a:t>
            </a:r>
          </a:p>
          <a:p>
            <a:pPr lvl="1" eaLnBrk="0" hangingPunct="0">
              <a:spcBef>
                <a:spcPct val="50000"/>
              </a:spcBef>
              <a:buFontTx/>
              <a:buChar char="•"/>
            </a:pPr>
            <a:r>
              <a:rPr kumimoji="1"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实行成本低</a:t>
            </a:r>
          </a:p>
        </p:txBody>
      </p:sp>
      <p:grpSp>
        <p:nvGrpSpPr>
          <p:cNvPr id="13" name="Group 4"/>
          <p:cNvGrpSpPr/>
          <p:nvPr/>
        </p:nvGrpSpPr>
        <p:grpSpPr bwMode="auto">
          <a:xfrm>
            <a:off x="1130623" y="2462056"/>
            <a:ext cx="6401718" cy="3883026"/>
            <a:chOff x="384" y="1056"/>
            <a:chExt cx="3360" cy="2736"/>
          </a:xfrm>
        </p:grpSpPr>
        <p:sp>
          <p:nvSpPr>
            <p:cNvPr id="15" name="Rectangle 5"/>
            <p:cNvSpPr>
              <a:spLocks noChangeArrowheads="1"/>
            </p:cNvSpPr>
            <p:nvPr/>
          </p:nvSpPr>
          <p:spPr bwMode="auto">
            <a:xfrm>
              <a:off x="1296" y="2424"/>
              <a:ext cx="1520" cy="214"/>
            </a:xfrm>
            <a:prstGeom prst="rect">
              <a:avLst/>
            </a:prstGeom>
            <a:noFill/>
            <a:ln w="9525">
              <a:solidFill>
                <a:srgbClr val="00314F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kumimoji="1"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制度层</a:t>
              </a:r>
            </a:p>
          </p:txBody>
        </p:sp>
        <p:sp>
          <p:nvSpPr>
            <p:cNvPr id="16" name="Rectangle 6"/>
            <p:cNvSpPr>
              <a:spLocks noChangeArrowheads="1"/>
            </p:cNvSpPr>
            <p:nvPr/>
          </p:nvSpPr>
          <p:spPr bwMode="auto">
            <a:xfrm>
              <a:off x="1296" y="2638"/>
              <a:ext cx="1520" cy="470"/>
            </a:xfrm>
            <a:prstGeom prst="rect">
              <a:avLst/>
            </a:prstGeom>
            <a:noFill/>
            <a:ln w="9525">
              <a:solidFill>
                <a:srgbClr val="00314F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kumimoji="1"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对行动的限制与鼓励</a:t>
              </a:r>
            </a:p>
          </p:txBody>
        </p:sp>
        <p:sp>
          <p:nvSpPr>
            <p:cNvPr id="17" name="Rectangle 7"/>
            <p:cNvSpPr>
              <a:spLocks noChangeArrowheads="1"/>
            </p:cNvSpPr>
            <p:nvPr/>
          </p:nvSpPr>
          <p:spPr bwMode="auto">
            <a:xfrm>
              <a:off x="2821" y="2424"/>
              <a:ext cx="923" cy="684"/>
            </a:xfrm>
            <a:prstGeom prst="rect">
              <a:avLst/>
            </a:prstGeom>
            <a:noFill/>
            <a:ln w="9525">
              <a:solidFill>
                <a:srgbClr val="00314F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CC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kumimoji="1"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经营策略</a:t>
              </a:r>
            </a:p>
          </p:txBody>
        </p:sp>
        <p:sp>
          <p:nvSpPr>
            <p:cNvPr id="18" name="Rectangle 8"/>
            <p:cNvSpPr>
              <a:spLocks noChangeArrowheads="1"/>
            </p:cNvSpPr>
            <p:nvPr/>
          </p:nvSpPr>
          <p:spPr bwMode="auto">
            <a:xfrm>
              <a:off x="1296" y="3108"/>
              <a:ext cx="1520" cy="214"/>
            </a:xfrm>
            <a:prstGeom prst="rect">
              <a:avLst/>
            </a:prstGeom>
            <a:noFill/>
            <a:ln w="9525">
              <a:solidFill>
                <a:srgbClr val="00314F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99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kumimoji="1"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物质层</a:t>
              </a:r>
            </a:p>
          </p:txBody>
        </p:sp>
        <p:sp>
          <p:nvSpPr>
            <p:cNvPr id="19" name="Rectangle 9"/>
            <p:cNvSpPr>
              <a:spLocks noChangeArrowheads="1"/>
            </p:cNvSpPr>
            <p:nvPr/>
          </p:nvSpPr>
          <p:spPr bwMode="auto">
            <a:xfrm>
              <a:off x="1296" y="3322"/>
              <a:ext cx="1520" cy="470"/>
            </a:xfrm>
            <a:prstGeom prst="rect">
              <a:avLst/>
            </a:prstGeom>
            <a:noFill/>
            <a:ln w="9525">
              <a:solidFill>
                <a:srgbClr val="00314F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99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kumimoji="1" lang="zh-CN" altLang="fr-FR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具体做事的方法</a:t>
              </a:r>
            </a:p>
            <a:p>
              <a:pPr algn="ctr" eaLnBrk="0" hangingPunct="0"/>
              <a:r>
                <a:rPr kumimoji="1" lang="zh-CN" altLang="fr-FR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留给别人的印象</a:t>
              </a:r>
              <a:endParaRPr kumimoji="1"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Rectangle 10"/>
            <p:cNvSpPr>
              <a:spLocks noChangeArrowheads="1"/>
            </p:cNvSpPr>
            <p:nvPr/>
          </p:nvSpPr>
          <p:spPr bwMode="auto">
            <a:xfrm>
              <a:off x="2821" y="3108"/>
              <a:ext cx="923" cy="684"/>
            </a:xfrm>
            <a:prstGeom prst="rect">
              <a:avLst/>
            </a:prstGeom>
            <a:noFill/>
            <a:ln w="9525">
              <a:solidFill>
                <a:srgbClr val="00314F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6699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kumimoji="1"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经营手段</a:t>
              </a:r>
            </a:p>
          </p:txBody>
        </p:sp>
        <p:sp>
          <p:nvSpPr>
            <p:cNvPr id="21" name="Rectangle 11"/>
            <p:cNvSpPr>
              <a:spLocks noChangeArrowheads="1"/>
            </p:cNvSpPr>
            <p:nvPr/>
          </p:nvSpPr>
          <p:spPr bwMode="auto">
            <a:xfrm>
              <a:off x="1296" y="1056"/>
              <a:ext cx="1520" cy="214"/>
            </a:xfrm>
            <a:prstGeom prst="rect">
              <a:avLst/>
            </a:prstGeom>
            <a:noFill/>
            <a:ln w="9525">
              <a:solidFill>
                <a:srgbClr val="00314F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kumimoji="1"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核心层（精神层）</a:t>
              </a:r>
            </a:p>
          </p:txBody>
        </p:sp>
        <p:grpSp>
          <p:nvGrpSpPr>
            <p:cNvPr id="22" name="Group 12"/>
            <p:cNvGrpSpPr/>
            <p:nvPr/>
          </p:nvGrpSpPr>
          <p:grpSpPr bwMode="auto">
            <a:xfrm>
              <a:off x="384" y="1056"/>
              <a:ext cx="912" cy="2736"/>
              <a:chOff x="624" y="1056"/>
              <a:chExt cx="1520" cy="2736"/>
            </a:xfrm>
          </p:grpSpPr>
          <p:sp>
            <p:nvSpPr>
              <p:cNvPr id="27" name="Rectangle 13"/>
              <p:cNvSpPr>
                <a:spLocks noChangeArrowheads="1"/>
              </p:cNvSpPr>
              <p:nvPr/>
            </p:nvSpPr>
            <p:spPr bwMode="auto">
              <a:xfrm>
                <a:off x="624" y="2424"/>
                <a:ext cx="1520" cy="684"/>
              </a:xfrm>
              <a:prstGeom prst="rect">
                <a:avLst/>
              </a:prstGeom>
              <a:noFill/>
              <a:ln w="9525">
                <a:solidFill>
                  <a:srgbClr val="00314F"/>
                </a:solidFill>
                <a:miter lim="800000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66FF66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r>
                  <a:rPr kumimoji="1" lang="en-US" altLang="zh-CN" sz="1600" b="1" dirty="0">
                    <a:latin typeface="Arial Unicode MS" pitchFamily="34" charset="-122"/>
                    <a:ea typeface="Arial Unicode MS" pitchFamily="34" charset="-122"/>
                    <a:cs typeface="Arial Unicode MS" pitchFamily="34" charset="-122"/>
                  </a:rPr>
                  <a:t>BI</a:t>
                </a:r>
              </a:p>
              <a:p>
                <a:pPr algn="ctr" eaLnBrk="0" hangingPunct="0"/>
                <a:r>
                  <a:rPr kumimoji="1" lang="en-US" altLang="zh-CN" sz="1600" dirty="0">
                    <a:latin typeface="Arial Unicode MS" pitchFamily="34" charset="-122"/>
                    <a:ea typeface="Arial Unicode MS" pitchFamily="34" charset="-122"/>
                    <a:cs typeface="Arial Unicode MS" pitchFamily="34" charset="-122"/>
                  </a:rPr>
                  <a:t>Behavior</a:t>
                </a:r>
              </a:p>
              <a:p>
                <a:pPr algn="ctr" eaLnBrk="0" hangingPunct="0"/>
                <a:r>
                  <a:rPr kumimoji="1" lang="en-US" altLang="zh-CN" sz="1600" dirty="0">
                    <a:latin typeface="Arial Unicode MS" pitchFamily="34" charset="-122"/>
                    <a:ea typeface="Arial Unicode MS" pitchFamily="34" charset="-122"/>
                    <a:cs typeface="Arial Unicode MS" pitchFamily="34" charset="-122"/>
                  </a:rPr>
                  <a:t> Identification</a:t>
                </a:r>
              </a:p>
            </p:txBody>
          </p:sp>
          <p:sp>
            <p:nvSpPr>
              <p:cNvPr id="28" name="Rectangle 14"/>
              <p:cNvSpPr>
                <a:spLocks noChangeArrowheads="1"/>
              </p:cNvSpPr>
              <p:nvPr/>
            </p:nvSpPr>
            <p:spPr bwMode="auto">
              <a:xfrm>
                <a:off x="624" y="3108"/>
                <a:ext cx="1520" cy="684"/>
              </a:xfrm>
              <a:prstGeom prst="rect">
                <a:avLst/>
              </a:prstGeom>
              <a:noFill/>
              <a:ln w="9525">
                <a:solidFill>
                  <a:srgbClr val="00314F"/>
                </a:solidFill>
                <a:miter lim="800000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FF0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r>
                  <a:rPr kumimoji="1" lang="en-US" altLang="zh-CN" sz="1600" b="1" dirty="0">
                    <a:latin typeface="Arial Unicode MS" pitchFamily="34" charset="-122"/>
                    <a:ea typeface="Arial Unicode MS" pitchFamily="34" charset="-122"/>
                    <a:cs typeface="Arial Unicode MS" pitchFamily="34" charset="-122"/>
                  </a:rPr>
                  <a:t>VI</a:t>
                </a:r>
              </a:p>
              <a:p>
                <a:pPr algn="ctr" eaLnBrk="0" hangingPunct="0"/>
                <a:r>
                  <a:rPr kumimoji="1" lang="en-US" altLang="zh-CN" sz="1600" dirty="0">
                    <a:latin typeface="Arial Unicode MS" pitchFamily="34" charset="-122"/>
                    <a:ea typeface="Arial Unicode MS" pitchFamily="34" charset="-122"/>
                    <a:cs typeface="Arial Unicode MS" pitchFamily="34" charset="-122"/>
                  </a:rPr>
                  <a:t>Vision</a:t>
                </a:r>
              </a:p>
              <a:p>
                <a:pPr algn="ctr" eaLnBrk="0" hangingPunct="0"/>
                <a:r>
                  <a:rPr kumimoji="1" lang="en-US" altLang="zh-CN" sz="1600" dirty="0">
                    <a:latin typeface="Arial Unicode MS" pitchFamily="34" charset="-122"/>
                    <a:ea typeface="Arial Unicode MS" pitchFamily="34" charset="-122"/>
                    <a:cs typeface="Arial Unicode MS" pitchFamily="34" charset="-122"/>
                  </a:rPr>
                  <a:t> Identification</a:t>
                </a:r>
              </a:p>
            </p:txBody>
          </p:sp>
          <p:sp>
            <p:nvSpPr>
              <p:cNvPr id="29" name="Rectangle 15"/>
              <p:cNvSpPr>
                <a:spLocks noChangeArrowheads="1"/>
              </p:cNvSpPr>
              <p:nvPr/>
            </p:nvSpPr>
            <p:spPr bwMode="auto">
              <a:xfrm>
                <a:off x="624" y="1056"/>
                <a:ext cx="1520" cy="1368"/>
              </a:xfrm>
              <a:prstGeom prst="rect">
                <a:avLst/>
              </a:prstGeom>
              <a:noFill/>
              <a:ln w="9525">
                <a:solidFill>
                  <a:srgbClr val="00314F"/>
                </a:solidFill>
                <a:miter lim="800000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99FF99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r>
                  <a:rPr kumimoji="1" lang="en-US" altLang="zh-CN" sz="1600" b="1" dirty="0">
                    <a:latin typeface="Arial Unicode MS" pitchFamily="34" charset="-122"/>
                    <a:ea typeface="Arial Unicode MS" pitchFamily="34" charset="-122"/>
                    <a:cs typeface="Arial Unicode MS" pitchFamily="34" charset="-122"/>
                  </a:rPr>
                  <a:t>MI</a:t>
                </a:r>
              </a:p>
              <a:p>
                <a:pPr algn="ctr" eaLnBrk="0" hangingPunct="0"/>
                <a:r>
                  <a:rPr kumimoji="1" lang="en-US" altLang="zh-CN" sz="1600" dirty="0">
                    <a:latin typeface="Arial Unicode MS" pitchFamily="34" charset="-122"/>
                    <a:ea typeface="Arial Unicode MS" pitchFamily="34" charset="-122"/>
                    <a:cs typeface="Arial Unicode MS" pitchFamily="34" charset="-122"/>
                  </a:rPr>
                  <a:t>Mind </a:t>
                </a:r>
              </a:p>
              <a:p>
                <a:pPr algn="ctr" eaLnBrk="0" hangingPunct="0"/>
                <a:r>
                  <a:rPr kumimoji="1" lang="en-US" altLang="zh-CN" sz="1600" dirty="0">
                    <a:latin typeface="Arial Unicode MS" pitchFamily="34" charset="-122"/>
                    <a:ea typeface="Arial Unicode MS" pitchFamily="34" charset="-122"/>
                    <a:cs typeface="Arial Unicode MS" pitchFamily="34" charset="-122"/>
                  </a:rPr>
                  <a:t>Identification</a:t>
                </a:r>
              </a:p>
            </p:txBody>
          </p:sp>
        </p:grpSp>
        <p:sp>
          <p:nvSpPr>
            <p:cNvPr id="23" name="Rectangle 16"/>
            <p:cNvSpPr>
              <a:spLocks noChangeArrowheads="1"/>
            </p:cNvSpPr>
            <p:nvPr/>
          </p:nvSpPr>
          <p:spPr bwMode="auto">
            <a:xfrm>
              <a:off x="1296" y="1270"/>
              <a:ext cx="1520" cy="470"/>
            </a:xfrm>
            <a:prstGeom prst="rect">
              <a:avLst/>
            </a:prstGeom>
            <a:noFill/>
            <a:ln w="9525">
              <a:solidFill>
                <a:srgbClr val="00314F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kumimoji="1"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我们的组织应遵循</a:t>
              </a:r>
            </a:p>
            <a:p>
              <a:pPr algn="ctr" eaLnBrk="0" hangingPunct="0"/>
              <a:r>
                <a:rPr kumimoji="1"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什么样的价值观</a:t>
              </a:r>
            </a:p>
          </p:txBody>
        </p:sp>
        <p:sp>
          <p:nvSpPr>
            <p:cNvPr id="24" name="Rectangle 17"/>
            <p:cNvSpPr>
              <a:spLocks noChangeArrowheads="1"/>
            </p:cNvSpPr>
            <p:nvPr/>
          </p:nvSpPr>
          <p:spPr bwMode="auto">
            <a:xfrm>
              <a:off x="1296" y="1740"/>
              <a:ext cx="1520" cy="214"/>
            </a:xfrm>
            <a:prstGeom prst="rect">
              <a:avLst/>
            </a:prstGeom>
            <a:noFill/>
            <a:ln w="9525">
              <a:solidFill>
                <a:srgbClr val="00314F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6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kumimoji="1"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政策层</a:t>
              </a:r>
            </a:p>
          </p:txBody>
        </p:sp>
        <p:sp>
          <p:nvSpPr>
            <p:cNvPr id="25" name="Rectangle 18"/>
            <p:cNvSpPr>
              <a:spLocks noChangeArrowheads="1"/>
            </p:cNvSpPr>
            <p:nvPr/>
          </p:nvSpPr>
          <p:spPr bwMode="auto">
            <a:xfrm>
              <a:off x="1296" y="1954"/>
              <a:ext cx="1520" cy="470"/>
            </a:xfrm>
            <a:prstGeom prst="rect">
              <a:avLst/>
            </a:prstGeom>
            <a:noFill/>
            <a:ln w="9525">
              <a:solidFill>
                <a:srgbClr val="00314F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6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kumimoji="1" lang="zh-CN" altLang="fr-FR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我们组织的方向</a:t>
              </a:r>
            </a:p>
            <a:p>
              <a:pPr algn="ctr" eaLnBrk="0" hangingPunct="0"/>
              <a:r>
                <a:rPr kumimoji="1" lang="zh-CN" altLang="fr-FR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为谁服务，为谁负责</a:t>
              </a:r>
              <a:endParaRPr kumimoji="1"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Rectangle 19"/>
            <p:cNvSpPr>
              <a:spLocks noChangeArrowheads="1"/>
            </p:cNvSpPr>
            <p:nvPr/>
          </p:nvSpPr>
          <p:spPr bwMode="auto">
            <a:xfrm>
              <a:off x="2821" y="1056"/>
              <a:ext cx="923" cy="1368"/>
            </a:xfrm>
            <a:prstGeom prst="rect">
              <a:avLst/>
            </a:prstGeom>
            <a:noFill/>
            <a:ln w="9525">
              <a:solidFill>
                <a:srgbClr val="00314F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kumimoji="1"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战略决策</a:t>
              </a:r>
            </a:p>
          </p:txBody>
        </p:sp>
      </p:grpSp>
      <p:sp>
        <p:nvSpPr>
          <p:cNvPr id="30" name="Rectangle 20"/>
          <p:cNvSpPr>
            <a:spLocks noChangeArrowheads="1"/>
          </p:cNvSpPr>
          <p:nvPr/>
        </p:nvSpPr>
        <p:spPr bwMode="auto">
          <a:xfrm>
            <a:off x="8265765" y="4440081"/>
            <a:ext cx="2438400" cy="1905000"/>
          </a:xfrm>
          <a:prstGeom prst="rect">
            <a:avLst/>
          </a:prstGeom>
          <a:solidFill>
            <a:srgbClr val="00314F"/>
          </a:solidFill>
          <a:ln w="9525">
            <a:solidFill>
              <a:srgbClr val="FEFEFE"/>
            </a:solidFill>
            <a:miter lim="800000"/>
          </a:ln>
          <a:effectLst/>
        </p:spPr>
        <p:txBody>
          <a:bodyPr wrap="none" anchor="ctr"/>
          <a:lstStyle/>
          <a:p>
            <a:pPr eaLnBrk="0" hangingPunct="0">
              <a:spcBef>
                <a:spcPct val="50000"/>
              </a:spcBef>
            </a:pPr>
            <a:r>
              <a:rPr kumimoji="1"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外化制度</a:t>
            </a:r>
          </a:p>
          <a:p>
            <a:pPr lvl="1" eaLnBrk="0" hangingPunct="0">
              <a:spcBef>
                <a:spcPct val="50000"/>
              </a:spcBef>
              <a:buFontTx/>
              <a:buChar char="•"/>
            </a:pPr>
            <a:r>
              <a:rPr kumimoji="1"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代表制定</a:t>
            </a:r>
          </a:p>
          <a:p>
            <a:pPr lvl="1" eaLnBrk="0" hangingPunct="0">
              <a:spcBef>
                <a:spcPct val="50000"/>
              </a:spcBef>
              <a:buFontTx/>
              <a:buChar char="•"/>
            </a:pPr>
            <a:r>
              <a:rPr kumimoji="1"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经常修订</a:t>
            </a:r>
          </a:p>
          <a:p>
            <a:pPr lvl="1" eaLnBrk="0" hangingPunct="0">
              <a:spcBef>
                <a:spcPct val="50000"/>
              </a:spcBef>
              <a:buFontTx/>
              <a:buChar char="•"/>
            </a:pPr>
            <a:r>
              <a:rPr kumimoji="1"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实行成本高</a:t>
            </a:r>
          </a:p>
        </p:txBody>
      </p:sp>
      <p:sp>
        <p:nvSpPr>
          <p:cNvPr id="31" name="AutoShape 21"/>
          <p:cNvSpPr>
            <a:spLocks noChangeArrowheads="1"/>
          </p:cNvSpPr>
          <p:nvPr/>
        </p:nvSpPr>
        <p:spPr bwMode="auto">
          <a:xfrm rot="5400000">
            <a:off x="7071171" y="4291650"/>
            <a:ext cx="1655763" cy="288925"/>
          </a:xfrm>
          <a:prstGeom prst="triangle">
            <a:avLst>
              <a:gd name="adj" fmla="val 50000"/>
            </a:avLst>
          </a:prstGeom>
          <a:solidFill>
            <a:srgbClr val="BA161E"/>
          </a:solidFill>
          <a:ln w="9525">
            <a:solidFill>
              <a:srgbClr val="FEFEFE"/>
            </a:solidFill>
            <a:miter lim="800000"/>
          </a:ln>
          <a:effectLst/>
        </p:spPr>
        <p:txBody>
          <a:bodyPr wrap="none" anchor="ctr"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5283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865" b="75781" l="9961" r="89844"/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625" r="28252" b="27551"/>
          <a:stretch>
            <a:fillRect/>
          </a:stretch>
        </p:blipFill>
        <p:spPr>
          <a:xfrm>
            <a:off x="6531223" y="459107"/>
            <a:ext cx="5667127" cy="6398893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770583" y="1008112"/>
            <a:ext cx="6912768" cy="4006838"/>
            <a:chOff x="626567" y="1008112"/>
            <a:chExt cx="6912768" cy="4006838"/>
          </a:xfrm>
        </p:grpSpPr>
        <p:sp>
          <p:nvSpPr>
            <p:cNvPr id="8" name="文本框 7"/>
            <p:cNvSpPr txBox="1"/>
            <p:nvPr/>
          </p:nvSpPr>
          <p:spPr>
            <a:xfrm>
              <a:off x="626567" y="1008112"/>
              <a:ext cx="504056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i="1" dirty="0" smtClean="0">
                  <a:solidFill>
                    <a:srgbClr val="FFF8F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伟大发明家爱迪生说过：</a:t>
              </a:r>
              <a:endParaRPr lang="zh-CN" altLang="en-US" sz="2000" i="1" dirty="0">
                <a:solidFill>
                  <a:srgbClr val="FFF8F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626567" y="1854548"/>
              <a:ext cx="6912768" cy="22144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6000" b="1" dirty="0" smtClean="0">
                  <a:solidFill>
                    <a:srgbClr val="FFF8F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天才就是</a:t>
              </a:r>
              <a:r>
                <a:rPr lang="en-US" altLang="zh-CN" sz="6000" b="1" dirty="0" smtClean="0">
                  <a:solidFill>
                    <a:srgbClr val="D51A2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1%</a:t>
              </a:r>
              <a:r>
                <a:rPr lang="zh-CN" altLang="en-US" sz="6000" b="1" dirty="0" smtClean="0">
                  <a:solidFill>
                    <a:srgbClr val="D51A2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的灵感</a:t>
              </a:r>
              <a:r>
                <a:rPr lang="zh-CN" altLang="en-US" sz="6000" dirty="0" smtClean="0">
                  <a:solidFill>
                    <a:srgbClr val="FFF8F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加上</a:t>
              </a:r>
              <a:r>
                <a:rPr lang="en-US" altLang="zh-CN" sz="6000" b="1" dirty="0" smtClean="0">
                  <a:solidFill>
                    <a:srgbClr val="D51A2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99%</a:t>
              </a:r>
              <a:r>
                <a:rPr lang="zh-CN" altLang="en-US" sz="6000" b="1" dirty="0" smtClean="0">
                  <a:solidFill>
                    <a:srgbClr val="D51A2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的汗水</a:t>
              </a:r>
              <a:endParaRPr lang="en-US" altLang="zh-CN" sz="6000" b="1" dirty="0" smtClean="0">
                <a:solidFill>
                  <a:srgbClr val="D51A2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626567" y="4515326"/>
              <a:ext cx="6478055" cy="49962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  <a:spcBef>
                  <a:spcPts val="1200"/>
                </a:spcBef>
              </a:pPr>
              <a:r>
                <a:rPr lang="zh-CN" altLang="en-US" sz="2000" dirty="0">
                  <a:solidFill>
                    <a:srgbClr val="FFF8F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但那</a:t>
              </a:r>
              <a:r>
                <a:rPr lang="en-US" altLang="zh-CN" sz="2000" dirty="0">
                  <a:solidFill>
                    <a:srgbClr val="FFF8F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1%</a:t>
              </a:r>
              <a:r>
                <a:rPr lang="zh-CN" altLang="en-US" sz="2000" dirty="0">
                  <a:solidFill>
                    <a:srgbClr val="FFF8F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的灵感是最重要的，甚至比那</a:t>
              </a:r>
              <a:r>
                <a:rPr lang="en-US" altLang="zh-CN" sz="2000" dirty="0">
                  <a:solidFill>
                    <a:srgbClr val="FFF8F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99%</a:t>
              </a:r>
              <a:r>
                <a:rPr lang="zh-CN" altLang="en-US" sz="2000" dirty="0">
                  <a:solidFill>
                    <a:srgbClr val="FFF8F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的汗水都重要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6685633" y="1062608"/>
            <a:ext cx="4814142" cy="3401764"/>
            <a:chOff x="7229798" y="1062608"/>
            <a:chExt cx="5035619" cy="3401764"/>
          </a:xfrm>
        </p:grpSpPr>
        <p:sp>
          <p:nvSpPr>
            <p:cNvPr id="4" name="文本框 3"/>
            <p:cNvSpPr txBox="1"/>
            <p:nvPr/>
          </p:nvSpPr>
          <p:spPr>
            <a:xfrm>
              <a:off x="7229798" y="1062608"/>
              <a:ext cx="4659015" cy="26468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600" b="1" dirty="0" smtClean="0">
                  <a:solidFill>
                    <a:srgbClr val="BA161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组织</a:t>
              </a:r>
              <a:endParaRPr lang="zh-CN" altLang="en-US" sz="16600" b="1" dirty="0">
                <a:solidFill>
                  <a:srgbClr val="BA161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" name="文本框 1"/>
            <p:cNvSpPr txBox="1"/>
            <p:nvPr/>
          </p:nvSpPr>
          <p:spPr>
            <a:xfrm>
              <a:off x="7229798" y="3941152"/>
              <a:ext cx="503561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dirty="0" smtClean="0">
                  <a:solidFill>
                    <a:srgbClr val="0031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确保我们的执行力</a:t>
              </a:r>
              <a:endParaRPr lang="zh-CN" altLang="en-US" sz="2800" dirty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770583" y="4928340"/>
            <a:ext cx="10369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 smtClean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合适的组织和恰当的分工保证我们</a:t>
            </a:r>
            <a:r>
              <a:rPr lang="zh-CN" altLang="en-US" sz="2400" b="1" dirty="0" smtClean="0">
                <a:solidFill>
                  <a:srgbClr val="D51A2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正确地做事</a:t>
            </a:r>
            <a:r>
              <a:rPr lang="zh-CN" altLang="en-US" sz="2400" dirty="0" smtClean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，并且把事情做好</a:t>
            </a:r>
            <a:endParaRPr lang="zh-CN" altLang="en-US" sz="2400" b="1" dirty="0">
              <a:solidFill>
                <a:srgbClr val="BA161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583" y="1062608"/>
            <a:ext cx="4824536" cy="36340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9" name="矩形 8"/>
          <p:cNvSpPr/>
          <p:nvPr/>
        </p:nvSpPr>
        <p:spPr>
          <a:xfrm>
            <a:off x="0" y="0"/>
            <a:ext cx="12198350" cy="598640"/>
          </a:xfrm>
          <a:prstGeom prst="rect">
            <a:avLst/>
          </a:prstGeom>
          <a:solidFill>
            <a:srgbClr val="0031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0" y="6592636"/>
            <a:ext cx="12198350" cy="265363"/>
          </a:xfrm>
          <a:prstGeom prst="rect">
            <a:avLst/>
          </a:prstGeom>
          <a:solidFill>
            <a:srgbClr val="2648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2354784" y="1124744"/>
            <a:ext cx="8568928" cy="646331"/>
          </a:xfrm>
        </p:spPr>
        <p:txBody>
          <a:bodyPr/>
          <a:lstStyle/>
          <a:p>
            <a:r>
              <a:rPr lang="zh-CN" altLang="en-US" b="0" dirty="0" smtClean="0"/>
              <a:t>根据企业战略的不同，企业的关键业务流程也会不同，只有</a:t>
            </a:r>
            <a:r>
              <a:rPr lang="zh-CN" altLang="en-US" dirty="0" smtClean="0">
                <a:solidFill>
                  <a:srgbClr val="BA161E"/>
                </a:solidFill>
              </a:rPr>
              <a:t>支持战略的关键流程得到切实高效地执行，才能有力支撑企业战略的实施</a:t>
            </a:r>
            <a:endParaRPr lang="zh-CN" altLang="en-US" dirty="0">
              <a:solidFill>
                <a:srgbClr val="BA161E"/>
              </a:solidFill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>
          <a:xfrm>
            <a:off x="2354759" y="404664"/>
            <a:ext cx="8137525" cy="430887"/>
          </a:xfrm>
        </p:spPr>
        <p:txBody>
          <a:bodyPr/>
          <a:lstStyle/>
          <a:p>
            <a:r>
              <a:rPr lang="en-US" altLang="zh-CN" dirty="0" smtClean="0"/>
              <a:t>2.1 </a:t>
            </a:r>
            <a:r>
              <a:rPr lang="zh-CN" altLang="en-US" dirty="0" smtClean="0"/>
              <a:t>据企业战略识别关键流程，保证有力支持企业战略实施</a:t>
            </a:r>
            <a:endParaRPr lang="zh-CN" altLang="en-US" dirty="0"/>
          </a:p>
        </p:txBody>
      </p:sp>
      <p:grpSp>
        <p:nvGrpSpPr>
          <p:cNvPr id="3" name="组合 2"/>
          <p:cNvGrpSpPr/>
          <p:nvPr/>
        </p:nvGrpSpPr>
        <p:grpSpPr>
          <a:xfrm>
            <a:off x="1130624" y="2911060"/>
            <a:ext cx="9793088" cy="3686291"/>
            <a:chOff x="1130624" y="2911060"/>
            <a:chExt cx="9793088" cy="3686291"/>
          </a:xfrm>
        </p:grpSpPr>
        <p:sp>
          <p:nvSpPr>
            <p:cNvPr id="7" name="Rectangle 2"/>
            <p:cNvSpPr>
              <a:spLocks noChangeArrowheads="1"/>
            </p:cNvSpPr>
            <p:nvPr/>
          </p:nvSpPr>
          <p:spPr bwMode="auto">
            <a:xfrm>
              <a:off x="1130624" y="2911060"/>
              <a:ext cx="9793088" cy="3686291"/>
            </a:xfrm>
            <a:prstGeom prst="rect">
              <a:avLst/>
            </a:prstGeom>
            <a:noFill/>
            <a:ln w="28575">
              <a:solidFill>
                <a:srgbClr val="00314F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2"/>
                </a:buClr>
                <a:buFont typeface="Wingdings" panose="05000000000000000000" pitchFamily="2" charset="2"/>
                <a:buChar char="q"/>
                <a:defRPr kumimoji="1" sz="3000" b="1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Font typeface="Wingdings" panose="05000000000000000000" pitchFamily="2" charset="2"/>
                <a:buChar char="q"/>
                <a:defRPr kumimoji="1" sz="2600" b="1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Font typeface="Wingdings" panose="05000000000000000000" pitchFamily="2" charset="2"/>
                <a:buChar char="q"/>
                <a:defRPr kumimoji="1" sz="2300" b="1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Font typeface="Wingdings" panose="05000000000000000000" pitchFamily="2" charset="2"/>
                <a:buChar char="q"/>
                <a:defRPr kumimoji="1" sz="2000" b="1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 marL="2057400" indent="-228600">
                <a:spcBef>
                  <a:spcPct val="25000"/>
                </a:spcBef>
                <a:buClr>
                  <a:schemeClr val="accent2"/>
                </a:buClr>
                <a:buFont typeface="Wingdings" panose="05000000000000000000" pitchFamily="2" charset="2"/>
                <a:buChar char="q"/>
                <a:defRPr kumimoji="1" sz="2000" b="1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q"/>
                <a:defRPr kumimoji="1" sz="2000" b="1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q"/>
                <a:defRPr kumimoji="1" sz="2000" b="1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q"/>
                <a:defRPr kumimoji="1" sz="2000" b="1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q"/>
                <a:defRPr kumimoji="1" sz="2000" b="1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eaLnBrk="1" fontAlgn="b" hangingPunct="1">
                <a:spcBef>
                  <a:spcPct val="0"/>
                </a:spcBef>
                <a:buClrTx/>
                <a:buFontTx/>
                <a:buNone/>
              </a:pPr>
              <a:endParaRPr lang="zh-CN" altLang="en-US" sz="1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1906360" y="3003691"/>
              <a:ext cx="8228917" cy="3501029"/>
              <a:chOff x="1621177" y="2993801"/>
              <a:chExt cx="8228917" cy="3501029"/>
            </a:xfrm>
          </p:grpSpPr>
          <p:sp>
            <p:nvSpPr>
              <p:cNvPr id="8" name="Arc 3"/>
              <p:cNvSpPr/>
              <p:nvPr/>
            </p:nvSpPr>
            <p:spPr bwMode="auto">
              <a:xfrm rot="16200000" flipH="1">
                <a:off x="7817498" y="3501208"/>
                <a:ext cx="2122488" cy="1942705"/>
              </a:xfrm>
              <a:custGeom>
                <a:avLst/>
                <a:gdLst>
                  <a:gd name="T0" fmla="*/ 2147483646 w 43200"/>
                  <a:gd name="T1" fmla="*/ 39948903 h 37144"/>
                  <a:gd name="T2" fmla="*/ 782996239 w 43200"/>
                  <a:gd name="T3" fmla="*/ 0 h 37144"/>
                  <a:gd name="T4" fmla="*/ 2147483646 w 43200"/>
                  <a:gd name="T5" fmla="*/ 2147483646 h 37144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37144"/>
                  <a:gd name="T11" fmla="*/ 43200 w 43200"/>
                  <a:gd name="T12" fmla="*/ 37144 h 37144"/>
                  <a:gd name="connsiteX0" fmla="*/ 36865 w 43200"/>
                  <a:gd name="connsiteY0" fmla="*/ 262 h 37145"/>
                  <a:gd name="connsiteX1" fmla="*/ 43200 w 43200"/>
                  <a:gd name="connsiteY1" fmla="*/ 15545 h 37145"/>
                  <a:gd name="connsiteX2" fmla="*/ 21600 w 43200"/>
                  <a:gd name="connsiteY2" fmla="*/ 37145 h 37145"/>
                  <a:gd name="connsiteX3" fmla="*/ 0 w 43200"/>
                  <a:gd name="connsiteY3" fmla="*/ 15545 h 37145"/>
                  <a:gd name="connsiteX4" fmla="*/ 6601 w 43200"/>
                  <a:gd name="connsiteY4" fmla="*/ 0 h 37145"/>
                  <a:gd name="connsiteX0-1" fmla="*/ 36865 w 43200"/>
                  <a:gd name="connsiteY0-2" fmla="*/ 262 h 37145"/>
                  <a:gd name="connsiteX1-3" fmla="*/ 43200 w 43200"/>
                  <a:gd name="connsiteY1-4" fmla="*/ 15545 h 37145"/>
                  <a:gd name="connsiteX2-5" fmla="*/ 21600 w 43200"/>
                  <a:gd name="connsiteY2-6" fmla="*/ 37145 h 37145"/>
                  <a:gd name="connsiteX3-7" fmla="*/ 0 w 43200"/>
                  <a:gd name="connsiteY3-8" fmla="*/ 15545 h 37145"/>
                  <a:gd name="connsiteX4-9" fmla="*/ 6601 w 43200"/>
                  <a:gd name="connsiteY4-10" fmla="*/ 0 h 37145"/>
                  <a:gd name="connsiteX5" fmla="*/ 36865 w 43200"/>
                  <a:gd name="connsiteY5" fmla="*/ 262 h 37145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3200" h="37145" fill="none" extrusionOk="0">
                    <a:moveTo>
                      <a:pt x="36865" y="262"/>
                    </a:moveTo>
                    <a:cubicBezTo>
                      <a:pt x="40920" y="4314"/>
                      <a:pt x="43200" y="9812"/>
                      <a:pt x="43200" y="15545"/>
                    </a:cubicBezTo>
                    <a:cubicBezTo>
                      <a:pt x="43200" y="27474"/>
                      <a:pt x="33529" y="37145"/>
                      <a:pt x="21600" y="37145"/>
                    </a:cubicBezTo>
                    <a:cubicBezTo>
                      <a:pt x="9670" y="37145"/>
                      <a:pt x="0" y="27474"/>
                      <a:pt x="0" y="15545"/>
                    </a:cubicBezTo>
                    <a:cubicBezTo>
                      <a:pt x="-1" y="9682"/>
                      <a:pt x="2383" y="4071"/>
                      <a:pt x="6601" y="0"/>
                    </a:cubicBezTo>
                  </a:path>
                  <a:path w="43200" h="37145" stroke="0" extrusionOk="0">
                    <a:moveTo>
                      <a:pt x="36865" y="262"/>
                    </a:moveTo>
                    <a:cubicBezTo>
                      <a:pt x="40920" y="4314"/>
                      <a:pt x="43200" y="9812"/>
                      <a:pt x="43200" y="15545"/>
                    </a:cubicBezTo>
                    <a:cubicBezTo>
                      <a:pt x="43200" y="27474"/>
                      <a:pt x="33529" y="37145"/>
                      <a:pt x="21600" y="37145"/>
                    </a:cubicBezTo>
                    <a:cubicBezTo>
                      <a:pt x="9670" y="37145"/>
                      <a:pt x="0" y="27474"/>
                      <a:pt x="0" y="15545"/>
                    </a:cubicBezTo>
                    <a:cubicBezTo>
                      <a:pt x="-1" y="9682"/>
                      <a:pt x="2383" y="4071"/>
                      <a:pt x="6601" y="0"/>
                    </a:cubicBezTo>
                    <a:lnTo>
                      <a:pt x="36865" y="262"/>
                    </a:lnTo>
                    <a:close/>
                  </a:path>
                </a:pathLst>
              </a:custGeom>
              <a:solidFill>
                <a:srgbClr val="71969F"/>
              </a:solidFill>
              <a:ln w="38100">
                <a:solidFill>
                  <a:srgbClr val="00314F"/>
                </a:solidFill>
                <a:round/>
              </a:ln>
            </p:spPr>
            <p:txBody>
              <a:bodyPr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" name="Text Box 4"/>
              <p:cNvSpPr txBox="1">
                <a:spLocks noChangeArrowheads="1"/>
              </p:cNvSpPr>
              <p:nvPr/>
            </p:nvSpPr>
            <p:spPr bwMode="auto">
              <a:xfrm flipH="1">
                <a:off x="8319149" y="4170932"/>
                <a:ext cx="1144587" cy="6463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3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6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3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4pPr>
                <a:lvl5pPr marL="2057400" indent="-228600">
                  <a:spcBef>
                    <a:spcPct val="25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5pPr>
                <a:lvl6pPr marL="25146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6pPr>
                <a:lvl7pPr marL="29718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7pPr>
                <a:lvl8pPr marL="34290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8pPr>
                <a:lvl9pPr marL="38862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ClrTx/>
                  <a:buFontTx/>
                  <a:buNone/>
                </a:pPr>
                <a:r>
                  <a:rPr lang="zh-CN" altLang="en-US" sz="360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客户</a:t>
                </a:r>
              </a:p>
            </p:txBody>
          </p:sp>
          <p:sp>
            <p:nvSpPr>
              <p:cNvPr id="10" name="Rectangle 5"/>
              <p:cNvSpPr>
                <a:spLocks noChangeArrowheads="1"/>
              </p:cNvSpPr>
              <p:nvPr/>
            </p:nvSpPr>
            <p:spPr bwMode="auto">
              <a:xfrm>
                <a:off x="6482780" y="3016026"/>
                <a:ext cx="673100" cy="2789238"/>
              </a:xfrm>
              <a:prstGeom prst="rect">
                <a:avLst/>
              </a:prstGeom>
              <a:solidFill>
                <a:srgbClr val="00314F"/>
              </a:solidFill>
              <a:ln w="12700">
                <a:solidFill>
                  <a:srgbClr val="FEFEFE"/>
                </a:solidFill>
                <a:miter lim="800000"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3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6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3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4pPr>
                <a:lvl5pPr marL="2057400" indent="-228600">
                  <a:spcBef>
                    <a:spcPct val="25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5pPr>
                <a:lvl6pPr marL="25146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6pPr>
                <a:lvl7pPr marL="29718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7pPr>
                <a:lvl8pPr marL="34290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8pPr>
                <a:lvl9pPr marL="38862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9pPr>
              </a:lstStyle>
              <a:p>
                <a:pPr eaLnBrk="1" fontAlgn="b" hangingPunct="1">
                  <a:spcBef>
                    <a:spcPct val="0"/>
                  </a:spcBef>
                  <a:buClrTx/>
                  <a:buFontTx/>
                  <a:buNone/>
                </a:pPr>
                <a:endParaRPr lang="zh-CN" altLang="en-US" sz="1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" name="Text Box 6"/>
              <p:cNvSpPr txBox="1">
                <a:spLocks noChangeArrowheads="1"/>
              </p:cNvSpPr>
              <p:nvPr/>
            </p:nvSpPr>
            <p:spPr bwMode="auto">
              <a:xfrm>
                <a:off x="6516118" y="2993801"/>
                <a:ext cx="606425" cy="366713"/>
              </a:xfrm>
              <a:prstGeom prst="rect">
                <a:avLst/>
              </a:prstGeom>
              <a:noFill/>
              <a:ln w="12700" algn="ctr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rIns="0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3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6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3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4pPr>
                <a:lvl5pPr marL="2057400" indent="-228600">
                  <a:spcBef>
                    <a:spcPct val="25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5pPr>
                <a:lvl6pPr marL="25146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6pPr>
                <a:lvl7pPr marL="29718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7pPr>
                <a:lvl8pPr marL="34290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8pPr>
                <a:lvl9pPr marL="38862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ClrTx/>
                  <a:buFontTx/>
                  <a:buNone/>
                </a:pPr>
                <a:r>
                  <a:rPr lang="zh-CN" altLang="en-US" sz="18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销售</a:t>
                </a:r>
              </a:p>
            </p:txBody>
          </p:sp>
          <p:sp>
            <p:nvSpPr>
              <p:cNvPr id="12" name="Rectangle 7"/>
              <p:cNvSpPr>
                <a:spLocks noChangeArrowheads="1"/>
              </p:cNvSpPr>
              <p:nvPr/>
            </p:nvSpPr>
            <p:spPr bwMode="auto">
              <a:xfrm>
                <a:off x="5473130" y="3016026"/>
                <a:ext cx="673100" cy="2789238"/>
              </a:xfrm>
              <a:prstGeom prst="rect">
                <a:avLst/>
              </a:prstGeom>
              <a:solidFill>
                <a:srgbClr val="00314F"/>
              </a:solidFill>
              <a:ln w="12700">
                <a:solidFill>
                  <a:srgbClr val="FEFEFE"/>
                </a:solidFill>
                <a:miter lim="800000"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3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6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3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4pPr>
                <a:lvl5pPr marL="2057400" indent="-228600">
                  <a:spcBef>
                    <a:spcPct val="25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5pPr>
                <a:lvl6pPr marL="25146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6pPr>
                <a:lvl7pPr marL="29718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7pPr>
                <a:lvl8pPr marL="34290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8pPr>
                <a:lvl9pPr marL="38862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9pPr>
              </a:lstStyle>
              <a:p>
                <a:pPr eaLnBrk="1" fontAlgn="b" hangingPunct="1">
                  <a:spcBef>
                    <a:spcPct val="0"/>
                  </a:spcBef>
                  <a:buClrTx/>
                  <a:buFontTx/>
                  <a:buNone/>
                </a:pPr>
                <a:endParaRPr lang="zh-CN" altLang="en-US" sz="1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" name="Rectangle 8"/>
              <p:cNvSpPr>
                <a:spLocks noChangeArrowheads="1"/>
              </p:cNvSpPr>
              <p:nvPr/>
            </p:nvSpPr>
            <p:spPr bwMode="auto">
              <a:xfrm>
                <a:off x="4496818" y="3016026"/>
                <a:ext cx="673100" cy="2789238"/>
              </a:xfrm>
              <a:prstGeom prst="rect">
                <a:avLst/>
              </a:prstGeom>
              <a:solidFill>
                <a:srgbClr val="00314F"/>
              </a:solidFill>
              <a:ln w="12700">
                <a:solidFill>
                  <a:srgbClr val="FEFEFE"/>
                </a:solidFill>
                <a:miter lim="800000"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3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6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3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4pPr>
                <a:lvl5pPr marL="2057400" indent="-228600">
                  <a:spcBef>
                    <a:spcPct val="25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5pPr>
                <a:lvl6pPr marL="25146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6pPr>
                <a:lvl7pPr marL="29718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7pPr>
                <a:lvl8pPr marL="34290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8pPr>
                <a:lvl9pPr marL="38862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9pPr>
              </a:lstStyle>
              <a:p>
                <a:pPr eaLnBrk="1" fontAlgn="b" hangingPunct="1">
                  <a:spcBef>
                    <a:spcPct val="0"/>
                  </a:spcBef>
                  <a:buClrTx/>
                  <a:buFontTx/>
                  <a:buNone/>
                </a:pPr>
                <a:endParaRPr lang="zh-CN" altLang="en-US" sz="1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" name="Arc 9"/>
              <p:cNvSpPr/>
              <p:nvPr/>
            </p:nvSpPr>
            <p:spPr bwMode="auto">
              <a:xfrm rot="5400000">
                <a:off x="1593424" y="3439068"/>
                <a:ext cx="2141538" cy="2086031"/>
              </a:xfrm>
              <a:custGeom>
                <a:avLst/>
                <a:gdLst>
                  <a:gd name="T0" fmla="*/ 2147483646 w 43200"/>
                  <a:gd name="T1" fmla="*/ 46405699 h 37144"/>
                  <a:gd name="T2" fmla="*/ 804270657 w 43200"/>
                  <a:gd name="T3" fmla="*/ 0 h 37144"/>
                  <a:gd name="T4" fmla="*/ 2147483646 w 43200"/>
                  <a:gd name="T5" fmla="*/ 2147483646 h 37144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37144"/>
                  <a:gd name="T11" fmla="*/ 43200 w 43200"/>
                  <a:gd name="T12" fmla="*/ 37144 h 37144"/>
                  <a:gd name="connsiteX0" fmla="*/ 36865 w 43200"/>
                  <a:gd name="connsiteY0" fmla="*/ 1494 h 38377"/>
                  <a:gd name="connsiteX1" fmla="*/ 43200 w 43200"/>
                  <a:gd name="connsiteY1" fmla="*/ 16777 h 38377"/>
                  <a:gd name="connsiteX2" fmla="*/ 21600 w 43200"/>
                  <a:gd name="connsiteY2" fmla="*/ 38377 h 38377"/>
                  <a:gd name="connsiteX3" fmla="*/ 0 w 43200"/>
                  <a:gd name="connsiteY3" fmla="*/ 16777 h 38377"/>
                  <a:gd name="connsiteX4" fmla="*/ 6601 w 43200"/>
                  <a:gd name="connsiteY4" fmla="*/ 1232 h 38377"/>
                  <a:gd name="connsiteX0-1" fmla="*/ 36865 w 43200"/>
                  <a:gd name="connsiteY0-2" fmla="*/ 1494 h 38377"/>
                  <a:gd name="connsiteX1-3" fmla="*/ 43200 w 43200"/>
                  <a:gd name="connsiteY1-4" fmla="*/ 16777 h 38377"/>
                  <a:gd name="connsiteX2-5" fmla="*/ 21600 w 43200"/>
                  <a:gd name="connsiteY2-6" fmla="*/ 38377 h 38377"/>
                  <a:gd name="connsiteX3-7" fmla="*/ 0 w 43200"/>
                  <a:gd name="connsiteY3-8" fmla="*/ 16777 h 38377"/>
                  <a:gd name="connsiteX4-9" fmla="*/ 6601 w 43200"/>
                  <a:gd name="connsiteY4-10" fmla="*/ 1232 h 38377"/>
                  <a:gd name="connsiteX5" fmla="*/ 21600 w 43200"/>
                  <a:gd name="connsiteY5" fmla="*/ 1467 h 38377"/>
                  <a:gd name="connsiteX6" fmla="*/ 36865 w 43200"/>
                  <a:gd name="connsiteY6" fmla="*/ 1494 h 38377"/>
                  <a:gd name="connsiteX0-11" fmla="*/ 36865 w 43200"/>
                  <a:gd name="connsiteY0-12" fmla="*/ 262 h 37145"/>
                  <a:gd name="connsiteX1-13" fmla="*/ 43200 w 43200"/>
                  <a:gd name="connsiteY1-14" fmla="*/ 15545 h 37145"/>
                  <a:gd name="connsiteX2-15" fmla="*/ 21600 w 43200"/>
                  <a:gd name="connsiteY2-16" fmla="*/ 37145 h 37145"/>
                  <a:gd name="connsiteX3-17" fmla="*/ 0 w 43200"/>
                  <a:gd name="connsiteY3-18" fmla="*/ 15545 h 37145"/>
                  <a:gd name="connsiteX4-19" fmla="*/ 6601 w 43200"/>
                  <a:gd name="connsiteY4-20" fmla="*/ 0 h 37145"/>
                  <a:gd name="connsiteX0-21" fmla="*/ 36865 w 43200"/>
                  <a:gd name="connsiteY0-22" fmla="*/ 262 h 37145"/>
                  <a:gd name="connsiteX1-23" fmla="*/ 43200 w 43200"/>
                  <a:gd name="connsiteY1-24" fmla="*/ 15545 h 37145"/>
                  <a:gd name="connsiteX2-25" fmla="*/ 21600 w 43200"/>
                  <a:gd name="connsiteY2-26" fmla="*/ 37145 h 37145"/>
                  <a:gd name="connsiteX3-27" fmla="*/ 0 w 43200"/>
                  <a:gd name="connsiteY3-28" fmla="*/ 15545 h 37145"/>
                  <a:gd name="connsiteX4-29" fmla="*/ 6601 w 43200"/>
                  <a:gd name="connsiteY4-30" fmla="*/ 0 h 37145"/>
                  <a:gd name="connsiteX5-31" fmla="*/ 36865 w 43200"/>
                  <a:gd name="connsiteY5-32" fmla="*/ 262 h 37145"/>
                </a:gdLst>
                <a:ahLst/>
                <a:cxnLst>
                  <a:cxn ang="0">
                    <a:pos x="connsiteX0-21" y="connsiteY0-22"/>
                  </a:cxn>
                  <a:cxn ang="0">
                    <a:pos x="connsiteX1-23" y="connsiteY1-24"/>
                  </a:cxn>
                  <a:cxn ang="0">
                    <a:pos x="connsiteX2-25" y="connsiteY2-26"/>
                  </a:cxn>
                  <a:cxn ang="0">
                    <a:pos x="connsiteX3-27" y="connsiteY3-28"/>
                  </a:cxn>
                  <a:cxn ang="0">
                    <a:pos x="connsiteX4-29" y="connsiteY4-30"/>
                  </a:cxn>
                  <a:cxn ang="0">
                    <a:pos x="connsiteX5-31" y="connsiteY5-32"/>
                  </a:cxn>
                </a:cxnLst>
                <a:rect l="l" t="t" r="r" b="b"/>
                <a:pathLst>
                  <a:path w="43200" h="37145" fill="none" extrusionOk="0">
                    <a:moveTo>
                      <a:pt x="36865" y="262"/>
                    </a:moveTo>
                    <a:cubicBezTo>
                      <a:pt x="40920" y="4314"/>
                      <a:pt x="43200" y="9812"/>
                      <a:pt x="43200" y="15545"/>
                    </a:cubicBezTo>
                    <a:cubicBezTo>
                      <a:pt x="43200" y="27474"/>
                      <a:pt x="33529" y="37145"/>
                      <a:pt x="21600" y="37145"/>
                    </a:cubicBezTo>
                    <a:cubicBezTo>
                      <a:pt x="9670" y="37145"/>
                      <a:pt x="0" y="27474"/>
                      <a:pt x="0" y="15545"/>
                    </a:cubicBezTo>
                    <a:cubicBezTo>
                      <a:pt x="-1" y="9682"/>
                      <a:pt x="2383" y="4071"/>
                      <a:pt x="6601" y="0"/>
                    </a:cubicBezTo>
                  </a:path>
                  <a:path w="43200" h="37145" stroke="0" extrusionOk="0">
                    <a:moveTo>
                      <a:pt x="36865" y="262"/>
                    </a:moveTo>
                    <a:cubicBezTo>
                      <a:pt x="40920" y="4314"/>
                      <a:pt x="43200" y="9812"/>
                      <a:pt x="43200" y="15545"/>
                    </a:cubicBezTo>
                    <a:cubicBezTo>
                      <a:pt x="43200" y="27474"/>
                      <a:pt x="33529" y="37145"/>
                      <a:pt x="21600" y="37145"/>
                    </a:cubicBezTo>
                    <a:cubicBezTo>
                      <a:pt x="9670" y="37145"/>
                      <a:pt x="0" y="27474"/>
                      <a:pt x="0" y="15545"/>
                    </a:cubicBezTo>
                    <a:cubicBezTo>
                      <a:pt x="-1" y="9682"/>
                      <a:pt x="2383" y="4071"/>
                      <a:pt x="6601" y="0"/>
                    </a:cubicBezTo>
                    <a:lnTo>
                      <a:pt x="36865" y="262"/>
                    </a:lnTo>
                    <a:close/>
                  </a:path>
                </a:pathLst>
              </a:custGeom>
              <a:solidFill>
                <a:srgbClr val="71969F"/>
              </a:solidFill>
              <a:ln w="38100">
                <a:solidFill>
                  <a:srgbClr val="00314F"/>
                </a:solidFill>
                <a:round/>
              </a:ln>
            </p:spPr>
            <p:txBody>
              <a:bodyPr/>
              <a:lstStyle/>
              <a:p>
                <a:endPara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" name="Rectangle 11"/>
              <p:cNvSpPr>
                <a:spLocks noChangeArrowheads="1"/>
              </p:cNvSpPr>
              <p:nvPr/>
            </p:nvSpPr>
            <p:spPr bwMode="auto">
              <a:xfrm>
                <a:off x="3719986" y="3411314"/>
                <a:ext cx="4179390" cy="423862"/>
              </a:xfrm>
              <a:prstGeom prst="rect">
                <a:avLst/>
              </a:prstGeom>
              <a:solidFill>
                <a:srgbClr val="BA161E"/>
              </a:solidFill>
              <a:ln w="12700">
                <a:solidFill>
                  <a:srgbClr val="FEFEFE"/>
                </a:solidFill>
                <a:miter lim="800000"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3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6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3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4pPr>
                <a:lvl5pPr marL="2057400" indent="-228600">
                  <a:spcBef>
                    <a:spcPct val="25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5pPr>
                <a:lvl6pPr marL="25146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6pPr>
                <a:lvl7pPr marL="29718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7pPr>
                <a:lvl8pPr marL="34290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8pPr>
                <a:lvl9pPr marL="38862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9pPr>
              </a:lstStyle>
              <a:p>
                <a:pPr eaLnBrk="1" fontAlgn="b" hangingPunct="1">
                  <a:spcBef>
                    <a:spcPct val="0"/>
                  </a:spcBef>
                  <a:buClrTx/>
                  <a:buFontTx/>
                  <a:buNone/>
                </a:pPr>
                <a:endParaRPr lang="zh-CN" altLang="en-US" sz="1800" b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" name="Rectangle 12"/>
              <p:cNvSpPr>
                <a:spLocks noChangeArrowheads="1"/>
              </p:cNvSpPr>
              <p:nvPr/>
            </p:nvSpPr>
            <p:spPr bwMode="auto">
              <a:xfrm>
                <a:off x="3719986" y="3922489"/>
                <a:ext cx="4179390" cy="423862"/>
              </a:xfrm>
              <a:prstGeom prst="rect">
                <a:avLst/>
              </a:prstGeom>
              <a:solidFill>
                <a:srgbClr val="BA161E"/>
              </a:solidFill>
              <a:ln w="12700">
                <a:solidFill>
                  <a:srgbClr val="FEFEFE"/>
                </a:solidFill>
                <a:miter lim="800000"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3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6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3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4pPr>
                <a:lvl5pPr marL="2057400" indent="-228600">
                  <a:spcBef>
                    <a:spcPct val="25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5pPr>
                <a:lvl6pPr marL="25146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6pPr>
                <a:lvl7pPr marL="29718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7pPr>
                <a:lvl8pPr marL="34290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8pPr>
                <a:lvl9pPr marL="38862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9pPr>
              </a:lstStyle>
              <a:p>
                <a:pPr eaLnBrk="1" fontAlgn="b" hangingPunct="1">
                  <a:spcBef>
                    <a:spcPct val="0"/>
                  </a:spcBef>
                  <a:buClrTx/>
                  <a:buFontTx/>
                  <a:buNone/>
                </a:pPr>
                <a:endParaRPr lang="zh-CN" altLang="en-US" sz="1800" b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" name="Text Box 13"/>
              <p:cNvSpPr txBox="1">
                <a:spLocks noChangeArrowheads="1"/>
              </p:cNvSpPr>
              <p:nvPr/>
            </p:nvSpPr>
            <p:spPr bwMode="auto">
              <a:xfrm>
                <a:off x="4530155" y="2993801"/>
                <a:ext cx="606425" cy="366713"/>
              </a:xfrm>
              <a:prstGeom prst="rect">
                <a:avLst/>
              </a:prstGeom>
              <a:noFill/>
              <a:ln w="12700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rIns="0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3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6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3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4pPr>
                <a:lvl5pPr marL="2057400" indent="-228600">
                  <a:spcBef>
                    <a:spcPct val="25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5pPr>
                <a:lvl6pPr marL="25146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6pPr>
                <a:lvl7pPr marL="29718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7pPr>
                <a:lvl8pPr marL="34290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8pPr>
                <a:lvl9pPr marL="38862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ClrTx/>
                  <a:buFontTx/>
                  <a:buNone/>
                </a:pPr>
                <a:r>
                  <a:rPr lang="zh-CN" altLang="en-US" sz="18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研发</a:t>
                </a:r>
              </a:p>
            </p:txBody>
          </p:sp>
          <p:sp>
            <p:nvSpPr>
              <p:cNvPr id="19" name="Text Box 14"/>
              <p:cNvSpPr txBox="1">
                <a:spLocks noChangeArrowheads="1"/>
              </p:cNvSpPr>
              <p:nvPr/>
            </p:nvSpPr>
            <p:spPr bwMode="auto">
              <a:xfrm>
                <a:off x="5522343" y="2993801"/>
                <a:ext cx="606425" cy="366713"/>
              </a:xfrm>
              <a:prstGeom prst="rect">
                <a:avLst/>
              </a:prstGeom>
              <a:noFill/>
              <a:ln w="12700" algn="ctr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rIns="0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3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6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3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4pPr>
                <a:lvl5pPr marL="2057400" indent="-228600">
                  <a:spcBef>
                    <a:spcPct val="25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5pPr>
                <a:lvl6pPr marL="25146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6pPr>
                <a:lvl7pPr marL="29718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7pPr>
                <a:lvl8pPr marL="34290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8pPr>
                <a:lvl9pPr marL="38862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ClrTx/>
                  <a:buFontTx/>
                  <a:buNone/>
                </a:pPr>
                <a:r>
                  <a:rPr lang="zh-CN" altLang="en-US" sz="18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制造</a:t>
                </a:r>
              </a:p>
            </p:txBody>
          </p:sp>
          <p:sp>
            <p:nvSpPr>
              <p:cNvPr id="20" name="Text Box 15"/>
              <p:cNvSpPr txBox="1">
                <a:spLocks noChangeArrowheads="1"/>
              </p:cNvSpPr>
              <p:nvPr/>
            </p:nvSpPr>
            <p:spPr bwMode="auto">
              <a:xfrm>
                <a:off x="1859573" y="4170932"/>
                <a:ext cx="1609241" cy="6463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3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6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3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4pPr>
                <a:lvl5pPr marL="2057400" indent="-228600">
                  <a:spcBef>
                    <a:spcPct val="25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5pPr>
                <a:lvl6pPr marL="25146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6pPr>
                <a:lvl7pPr marL="29718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7pPr>
                <a:lvl8pPr marL="34290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8pPr>
                <a:lvl9pPr marL="38862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ClrTx/>
                  <a:buFontTx/>
                  <a:buNone/>
                </a:pPr>
                <a:r>
                  <a:rPr lang="zh-CN" altLang="en-US" sz="360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供应商</a:t>
                </a:r>
              </a:p>
            </p:txBody>
          </p:sp>
          <p:sp>
            <p:nvSpPr>
              <p:cNvPr id="21" name="Text Box 16"/>
              <p:cNvSpPr txBox="1">
                <a:spLocks noChangeArrowheads="1"/>
              </p:cNvSpPr>
              <p:nvPr/>
            </p:nvSpPr>
            <p:spPr bwMode="auto">
              <a:xfrm>
                <a:off x="4058668" y="3425601"/>
                <a:ext cx="3365500" cy="366713"/>
              </a:xfrm>
              <a:prstGeom prst="rect">
                <a:avLst/>
              </a:prstGeom>
              <a:noFill/>
              <a:ln w="12700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3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6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3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4pPr>
                <a:lvl5pPr marL="2057400" indent="-228600">
                  <a:spcBef>
                    <a:spcPct val="25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5pPr>
                <a:lvl6pPr marL="25146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6pPr>
                <a:lvl7pPr marL="29718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7pPr>
                <a:lvl8pPr marL="34290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8pPr>
                <a:lvl9pPr marL="38862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ClrTx/>
                  <a:buFontTx/>
                  <a:buNone/>
                </a:pPr>
                <a:r>
                  <a:rPr lang="zh-CN" altLang="en-US" sz="1800" b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核心流程1：新产品开发</a:t>
                </a:r>
              </a:p>
            </p:txBody>
          </p:sp>
          <p:sp>
            <p:nvSpPr>
              <p:cNvPr id="22" name="Text Box 17"/>
              <p:cNvSpPr txBox="1">
                <a:spLocks noChangeArrowheads="1"/>
              </p:cNvSpPr>
              <p:nvPr/>
            </p:nvSpPr>
            <p:spPr bwMode="auto">
              <a:xfrm>
                <a:off x="4076130" y="3987576"/>
                <a:ext cx="3365500" cy="366713"/>
              </a:xfrm>
              <a:prstGeom prst="rect">
                <a:avLst/>
              </a:prstGeom>
              <a:noFill/>
              <a:ln w="12700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3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6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3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4pPr>
                <a:lvl5pPr marL="2057400" indent="-228600">
                  <a:spcBef>
                    <a:spcPct val="25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5pPr>
                <a:lvl6pPr marL="25146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6pPr>
                <a:lvl7pPr marL="29718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7pPr>
                <a:lvl8pPr marL="34290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8pPr>
                <a:lvl9pPr marL="38862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ClrTx/>
                  <a:buFontTx/>
                  <a:buNone/>
                </a:pPr>
                <a:r>
                  <a:rPr lang="zh-CN" altLang="en-US" sz="1800" b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核心流程2：订单处理</a:t>
                </a:r>
              </a:p>
            </p:txBody>
          </p:sp>
          <p:sp>
            <p:nvSpPr>
              <p:cNvPr id="23" name="Rectangle 18"/>
              <p:cNvSpPr>
                <a:spLocks noChangeArrowheads="1"/>
              </p:cNvSpPr>
              <p:nvPr/>
            </p:nvSpPr>
            <p:spPr bwMode="auto">
              <a:xfrm>
                <a:off x="3719986" y="4474939"/>
                <a:ext cx="4179390" cy="425450"/>
              </a:xfrm>
              <a:prstGeom prst="rect">
                <a:avLst/>
              </a:prstGeom>
              <a:solidFill>
                <a:srgbClr val="BA161E"/>
              </a:solidFill>
              <a:ln w="12700">
                <a:solidFill>
                  <a:srgbClr val="FEFEFE"/>
                </a:solidFill>
                <a:miter lim="800000"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3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6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3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4pPr>
                <a:lvl5pPr marL="2057400" indent="-228600">
                  <a:spcBef>
                    <a:spcPct val="25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5pPr>
                <a:lvl6pPr marL="25146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6pPr>
                <a:lvl7pPr marL="29718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7pPr>
                <a:lvl8pPr marL="34290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8pPr>
                <a:lvl9pPr marL="38862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9pPr>
              </a:lstStyle>
              <a:p>
                <a:pPr eaLnBrk="1" fontAlgn="b" hangingPunct="1">
                  <a:spcBef>
                    <a:spcPct val="0"/>
                  </a:spcBef>
                  <a:buClrTx/>
                  <a:buFontTx/>
                  <a:buNone/>
                </a:pPr>
                <a:endParaRPr lang="zh-CN" altLang="en-US" sz="1800" b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Rectangle 19"/>
              <p:cNvSpPr>
                <a:spLocks noChangeArrowheads="1"/>
              </p:cNvSpPr>
              <p:nvPr/>
            </p:nvSpPr>
            <p:spPr bwMode="auto">
              <a:xfrm>
                <a:off x="3719986" y="4986114"/>
                <a:ext cx="4179390" cy="425450"/>
              </a:xfrm>
              <a:prstGeom prst="rect">
                <a:avLst/>
              </a:prstGeom>
              <a:solidFill>
                <a:srgbClr val="BA161E"/>
              </a:solidFill>
              <a:ln w="12700">
                <a:solidFill>
                  <a:srgbClr val="FEFEFE"/>
                </a:solidFill>
                <a:miter lim="800000"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3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6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3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4pPr>
                <a:lvl5pPr marL="2057400" indent="-228600">
                  <a:spcBef>
                    <a:spcPct val="25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5pPr>
                <a:lvl6pPr marL="25146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6pPr>
                <a:lvl7pPr marL="29718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7pPr>
                <a:lvl8pPr marL="34290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8pPr>
                <a:lvl9pPr marL="38862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9pPr>
              </a:lstStyle>
              <a:p>
                <a:pPr eaLnBrk="1" fontAlgn="b" hangingPunct="1">
                  <a:spcBef>
                    <a:spcPct val="0"/>
                  </a:spcBef>
                  <a:buClrTx/>
                  <a:buFontTx/>
                  <a:buNone/>
                </a:pPr>
                <a:endParaRPr lang="zh-CN" altLang="en-US" sz="1800" b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" name="Text Box 20"/>
              <p:cNvSpPr txBox="1">
                <a:spLocks noChangeArrowheads="1"/>
              </p:cNvSpPr>
              <p:nvPr/>
            </p:nvSpPr>
            <p:spPr bwMode="auto">
              <a:xfrm>
                <a:off x="4058668" y="4490814"/>
                <a:ext cx="3365500" cy="366712"/>
              </a:xfrm>
              <a:prstGeom prst="rect">
                <a:avLst/>
              </a:prstGeom>
              <a:noFill/>
              <a:ln w="12700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3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6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3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4pPr>
                <a:lvl5pPr marL="2057400" indent="-228600">
                  <a:spcBef>
                    <a:spcPct val="25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5pPr>
                <a:lvl6pPr marL="25146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6pPr>
                <a:lvl7pPr marL="29718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7pPr>
                <a:lvl8pPr marL="34290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8pPr>
                <a:lvl9pPr marL="38862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ClrTx/>
                  <a:buFontTx/>
                  <a:buNone/>
                </a:pPr>
                <a:r>
                  <a:rPr lang="zh-CN" altLang="en-US" sz="1800" b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核心流程3：整合物流</a:t>
                </a:r>
              </a:p>
            </p:txBody>
          </p:sp>
          <p:sp>
            <p:nvSpPr>
              <p:cNvPr id="26" name="Text Box 21"/>
              <p:cNvSpPr txBox="1">
                <a:spLocks noChangeArrowheads="1"/>
              </p:cNvSpPr>
              <p:nvPr/>
            </p:nvSpPr>
            <p:spPr bwMode="auto">
              <a:xfrm>
                <a:off x="4076130" y="5049614"/>
                <a:ext cx="3365500" cy="366712"/>
              </a:xfrm>
              <a:prstGeom prst="rect">
                <a:avLst/>
              </a:prstGeom>
              <a:noFill/>
              <a:ln w="12700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3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6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3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4pPr>
                <a:lvl5pPr marL="2057400" indent="-228600">
                  <a:spcBef>
                    <a:spcPct val="25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5pPr>
                <a:lvl6pPr marL="25146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6pPr>
                <a:lvl7pPr marL="29718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7pPr>
                <a:lvl8pPr marL="34290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8pPr>
                <a:lvl9pPr marL="38862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q"/>
                  <a:defRPr kumimoji="1" sz="20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ClrTx/>
                  <a:buFontTx/>
                  <a:buNone/>
                </a:pPr>
                <a:r>
                  <a:rPr lang="zh-CN" altLang="en-US" sz="1800" b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核心流程4：客户服务</a:t>
                </a:r>
              </a:p>
            </p:txBody>
          </p:sp>
          <p:grpSp>
            <p:nvGrpSpPr>
              <p:cNvPr id="27" name="Group 22"/>
              <p:cNvGrpSpPr/>
              <p:nvPr/>
            </p:nvGrpSpPr>
            <p:grpSpPr bwMode="auto">
              <a:xfrm>
                <a:off x="4193605" y="5802552"/>
                <a:ext cx="3365500" cy="692278"/>
                <a:chOff x="1776" y="3555"/>
                <a:chExt cx="2400" cy="528"/>
              </a:xfrm>
            </p:grpSpPr>
            <p:sp>
              <p:nvSpPr>
                <p:cNvPr id="28" name="AutoShape 23"/>
                <p:cNvSpPr>
                  <a:spLocks noChangeArrowheads="1"/>
                </p:cNvSpPr>
                <p:nvPr/>
              </p:nvSpPr>
              <p:spPr bwMode="auto">
                <a:xfrm flipV="1">
                  <a:off x="1884" y="3555"/>
                  <a:ext cx="2112" cy="528"/>
                </a:xfrm>
                <a:custGeom>
                  <a:avLst/>
                  <a:gdLst>
                    <a:gd name="T0" fmla="*/ 18 w 21600"/>
                    <a:gd name="T1" fmla="*/ 0 h 21600"/>
                    <a:gd name="T2" fmla="*/ 10 w 21600"/>
                    <a:gd name="T3" fmla="*/ 0 h 21600"/>
                    <a:gd name="T4" fmla="*/ 3 w 21600"/>
                    <a:gd name="T5" fmla="*/ 0 h 21600"/>
                    <a:gd name="T6" fmla="*/ 1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500 w 21600"/>
                    <a:gd name="T13" fmla="*/ 4500 h 21600"/>
                    <a:gd name="T14" fmla="*/ 17100 w 21600"/>
                    <a:gd name="T15" fmla="*/ 17100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2700">
                  <a:solidFill>
                    <a:srgbClr val="000000"/>
                  </a:solidFill>
                  <a:miter lim="800000"/>
                </a:ln>
              </p:spPr>
              <p:txBody>
                <a:bodyPr wrap="none" anchor="b"/>
                <a:lstStyle/>
                <a:p>
                  <a:endParaRPr lang="zh-CN" altLang="en-US" sz="160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grpSp>
              <p:nvGrpSpPr>
                <p:cNvPr id="29" name="Group 24"/>
                <p:cNvGrpSpPr/>
                <p:nvPr/>
              </p:nvGrpSpPr>
              <p:grpSpPr bwMode="auto">
                <a:xfrm>
                  <a:off x="1776" y="3577"/>
                  <a:ext cx="2400" cy="441"/>
                  <a:chOff x="1776" y="3577"/>
                  <a:chExt cx="2400" cy="441"/>
                </a:xfrm>
              </p:grpSpPr>
              <p:sp>
                <p:nvSpPr>
                  <p:cNvPr id="30" name="Text Box 2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388" y="3577"/>
                    <a:ext cx="1056" cy="23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spcBef>
                        <a:spcPct val="20000"/>
                      </a:spcBef>
                      <a:buClr>
                        <a:schemeClr val="accent2"/>
                      </a:buClr>
                      <a:buFont typeface="Wingdings" panose="05000000000000000000" pitchFamily="2" charset="2"/>
                      <a:buChar char="q"/>
                      <a:defRPr kumimoji="1" sz="3000" b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楷体_GB2312" pitchFamily="49" charset="-122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Font typeface="Wingdings" panose="05000000000000000000" pitchFamily="2" charset="2"/>
                      <a:buChar char="q"/>
                      <a:defRPr kumimoji="1" sz="2600" b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楷体_GB2312" pitchFamily="49" charset="-122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Font typeface="Wingdings" panose="05000000000000000000" pitchFamily="2" charset="2"/>
                      <a:buChar char="q"/>
                      <a:defRPr kumimoji="1" sz="2300" b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楷体_GB2312" pitchFamily="49" charset="-122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Font typeface="Wingdings" panose="05000000000000000000" pitchFamily="2" charset="2"/>
                      <a:buChar char="q"/>
                      <a:defRPr kumimoji="1" sz="2000" b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楷体_GB2312" pitchFamily="49" charset="-122"/>
                      </a:defRPr>
                    </a:lvl4pPr>
                    <a:lvl5pPr marL="2057400" indent="-228600">
                      <a:spcBef>
                        <a:spcPct val="25000"/>
                      </a:spcBef>
                      <a:buClr>
                        <a:schemeClr val="accent2"/>
                      </a:buClr>
                      <a:buFont typeface="Wingdings" panose="05000000000000000000" pitchFamily="2" charset="2"/>
                      <a:buChar char="q"/>
                      <a:defRPr kumimoji="1" sz="2000" b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楷体_GB2312" pitchFamily="49" charset="-122"/>
                      </a:defRPr>
                    </a:lvl5pPr>
                    <a:lvl6pPr marL="2514600" indent="-228600" eaLnBrk="0" fontAlgn="base" hangingPunct="0">
                      <a:spcBef>
                        <a:spcPct val="25000"/>
                      </a:spcBef>
                      <a:spcAft>
                        <a:spcPct val="0"/>
                      </a:spcAft>
                      <a:buClr>
                        <a:schemeClr val="accent2"/>
                      </a:buClr>
                      <a:buFont typeface="Wingdings" panose="05000000000000000000" pitchFamily="2" charset="2"/>
                      <a:buChar char="q"/>
                      <a:defRPr kumimoji="1" sz="2000" b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楷体_GB2312" pitchFamily="49" charset="-122"/>
                      </a:defRPr>
                    </a:lvl6pPr>
                    <a:lvl7pPr marL="2971800" indent="-228600" eaLnBrk="0" fontAlgn="base" hangingPunct="0">
                      <a:spcBef>
                        <a:spcPct val="25000"/>
                      </a:spcBef>
                      <a:spcAft>
                        <a:spcPct val="0"/>
                      </a:spcAft>
                      <a:buClr>
                        <a:schemeClr val="accent2"/>
                      </a:buClr>
                      <a:buFont typeface="Wingdings" panose="05000000000000000000" pitchFamily="2" charset="2"/>
                      <a:buChar char="q"/>
                      <a:defRPr kumimoji="1" sz="2000" b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楷体_GB2312" pitchFamily="49" charset="-122"/>
                      </a:defRPr>
                    </a:lvl7pPr>
                    <a:lvl8pPr marL="3429000" indent="-228600" eaLnBrk="0" fontAlgn="base" hangingPunct="0">
                      <a:spcBef>
                        <a:spcPct val="25000"/>
                      </a:spcBef>
                      <a:spcAft>
                        <a:spcPct val="0"/>
                      </a:spcAft>
                      <a:buClr>
                        <a:schemeClr val="accent2"/>
                      </a:buClr>
                      <a:buFont typeface="Wingdings" panose="05000000000000000000" pitchFamily="2" charset="2"/>
                      <a:buChar char="q"/>
                      <a:defRPr kumimoji="1" sz="2000" b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楷体_GB2312" pitchFamily="49" charset="-122"/>
                      </a:defRPr>
                    </a:lvl8pPr>
                    <a:lvl9pPr marL="3886200" indent="-228600" eaLnBrk="0" fontAlgn="base" hangingPunct="0">
                      <a:spcBef>
                        <a:spcPct val="25000"/>
                      </a:spcBef>
                      <a:spcAft>
                        <a:spcPct val="0"/>
                      </a:spcAft>
                      <a:buClr>
                        <a:schemeClr val="accent2"/>
                      </a:buClr>
                      <a:buFont typeface="Wingdings" panose="05000000000000000000" pitchFamily="2" charset="2"/>
                      <a:buChar char="q"/>
                      <a:defRPr kumimoji="1" sz="2000" b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楷体_GB2312" pitchFamily="49" charset="-122"/>
                      </a:defRPr>
                    </a:lvl9pPr>
                  </a:lstStyle>
                  <a:p>
                    <a:pPr algn="ctr" eaLnBrk="1" hangingPunct="1">
                      <a:spcBef>
                        <a:spcPct val="50000"/>
                      </a:spcBef>
                      <a:buClrTx/>
                      <a:buFontTx/>
                      <a:buNone/>
                    </a:pPr>
                    <a:r>
                      <a:rPr lang="zh-CN" altLang="en-US" sz="180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rPr>
                      <a:t>支持功能块</a:t>
                    </a:r>
                  </a:p>
                </p:txBody>
              </p:sp>
              <p:sp>
                <p:nvSpPr>
                  <p:cNvPr id="31" name="Text Box 2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776" y="3820"/>
                    <a:ext cx="2400" cy="19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spcBef>
                        <a:spcPct val="20000"/>
                      </a:spcBef>
                      <a:buClr>
                        <a:schemeClr val="accent2"/>
                      </a:buClr>
                      <a:buFont typeface="Wingdings" panose="05000000000000000000" pitchFamily="2" charset="2"/>
                      <a:buChar char="q"/>
                      <a:defRPr kumimoji="1" sz="3000" b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楷体_GB2312" pitchFamily="49" charset="-122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Font typeface="Wingdings" panose="05000000000000000000" pitchFamily="2" charset="2"/>
                      <a:buChar char="q"/>
                      <a:defRPr kumimoji="1" sz="2600" b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楷体_GB2312" pitchFamily="49" charset="-122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Font typeface="Wingdings" panose="05000000000000000000" pitchFamily="2" charset="2"/>
                      <a:buChar char="q"/>
                      <a:defRPr kumimoji="1" sz="2300" b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楷体_GB2312" pitchFamily="49" charset="-122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Font typeface="Wingdings" panose="05000000000000000000" pitchFamily="2" charset="2"/>
                      <a:buChar char="q"/>
                      <a:defRPr kumimoji="1" sz="2000" b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楷体_GB2312" pitchFamily="49" charset="-122"/>
                      </a:defRPr>
                    </a:lvl4pPr>
                    <a:lvl5pPr marL="2057400" indent="-228600">
                      <a:spcBef>
                        <a:spcPct val="25000"/>
                      </a:spcBef>
                      <a:buClr>
                        <a:schemeClr val="accent2"/>
                      </a:buClr>
                      <a:buFont typeface="Wingdings" panose="05000000000000000000" pitchFamily="2" charset="2"/>
                      <a:buChar char="q"/>
                      <a:defRPr kumimoji="1" sz="2000" b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楷体_GB2312" pitchFamily="49" charset="-122"/>
                      </a:defRPr>
                    </a:lvl5pPr>
                    <a:lvl6pPr marL="2514600" indent="-228600" eaLnBrk="0" fontAlgn="base" hangingPunct="0">
                      <a:spcBef>
                        <a:spcPct val="25000"/>
                      </a:spcBef>
                      <a:spcAft>
                        <a:spcPct val="0"/>
                      </a:spcAft>
                      <a:buClr>
                        <a:schemeClr val="accent2"/>
                      </a:buClr>
                      <a:buFont typeface="Wingdings" panose="05000000000000000000" pitchFamily="2" charset="2"/>
                      <a:buChar char="q"/>
                      <a:defRPr kumimoji="1" sz="2000" b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楷体_GB2312" pitchFamily="49" charset="-122"/>
                      </a:defRPr>
                    </a:lvl6pPr>
                    <a:lvl7pPr marL="2971800" indent="-228600" eaLnBrk="0" fontAlgn="base" hangingPunct="0">
                      <a:spcBef>
                        <a:spcPct val="25000"/>
                      </a:spcBef>
                      <a:spcAft>
                        <a:spcPct val="0"/>
                      </a:spcAft>
                      <a:buClr>
                        <a:schemeClr val="accent2"/>
                      </a:buClr>
                      <a:buFont typeface="Wingdings" panose="05000000000000000000" pitchFamily="2" charset="2"/>
                      <a:buChar char="q"/>
                      <a:defRPr kumimoji="1" sz="2000" b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楷体_GB2312" pitchFamily="49" charset="-122"/>
                      </a:defRPr>
                    </a:lvl7pPr>
                    <a:lvl8pPr marL="3429000" indent="-228600" eaLnBrk="0" fontAlgn="base" hangingPunct="0">
                      <a:spcBef>
                        <a:spcPct val="25000"/>
                      </a:spcBef>
                      <a:spcAft>
                        <a:spcPct val="0"/>
                      </a:spcAft>
                      <a:buClr>
                        <a:schemeClr val="accent2"/>
                      </a:buClr>
                      <a:buFont typeface="Wingdings" panose="05000000000000000000" pitchFamily="2" charset="2"/>
                      <a:buChar char="q"/>
                      <a:defRPr kumimoji="1" sz="2000" b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楷体_GB2312" pitchFamily="49" charset="-122"/>
                      </a:defRPr>
                    </a:lvl8pPr>
                    <a:lvl9pPr marL="3886200" indent="-228600" eaLnBrk="0" fontAlgn="base" hangingPunct="0">
                      <a:spcBef>
                        <a:spcPct val="25000"/>
                      </a:spcBef>
                      <a:spcAft>
                        <a:spcPct val="0"/>
                      </a:spcAft>
                      <a:buClr>
                        <a:schemeClr val="accent2"/>
                      </a:buClr>
                      <a:buFont typeface="Wingdings" panose="05000000000000000000" pitchFamily="2" charset="2"/>
                      <a:buChar char="q"/>
                      <a:defRPr kumimoji="1" sz="2000" b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楷体_GB2312" pitchFamily="49" charset="-122"/>
                      </a:defRPr>
                    </a:lvl9pPr>
                  </a:lstStyle>
                  <a:p>
                    <a:pPr algn="ctr" eaLnBrk="1" hangingPunct="1">
                      <a:spcBef>
                        <a:spcPct val="50000"/>
                      </a:spcBef>
                      <a:buClrTx/>
                      <a:buFontTx/>
                      <a:buNone/>
                    </a:pPr>
                    <a:r>
                      <a:rPr lang="zh-CN" altLang="en-US" sz="140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rPr>
                      <a:t>人力资源、财务、行政、</a:t>
                    </a:r>
                    <a:r>
                      <a:rPr lang="en-US" altLang="zh-CN" sz="140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rPr>
                      <a:t>IT、</a:t>
                    </a:r>
                    <a:r>
                      <a:rPr lang="zh-CN" altLang="en-US" sz="14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rPr>
                      <a:t> </a:t>
                    </a:r>
                  </a:p>
                </p:txBody>
              </p:sp>
            </p:grpSp>
          </p:grpSp>
        </p:grpSp>
      </p:grpSp>
      <p:sp>
        <p:nvSpPr>
          <p:cNvPr id="32" name="文本占位符 13"/>
          <p:cNvSpPr txBox="1"/>
          <p:nvPr/>
        </p:nvSpPr>
        <p:spPr>
          <a:xfrm>
            <a:off x="1490663" y="2133780"/>
            <a:ext cx="8568952" cy="414576"/>
          </a:xfrm>
          <a:prstGeom prst="rect">
            <a:avLst/>
          </a:prstGeom>
          <a:solidFill>
            <a:srgbClr val="D51A21"/>
          </a:solidFill>
          <a:ln>
            <a:noFill/>
          </a:ln>
        </p:spPr>
        <p:txBody>
          <a:bodyPr wrap="square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zh-CN" altLang="en-US" sz="2000" kern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Aft>
                <a:spcPts val="500"/>
              </a:spcAft>
            </a:pPr>
            <a:r>
              <a:rPr lang="zh-CN" altLang="en-US" dirty="0" smtClean="0"/>
              <a:t>大家思考一下：苹果公司的关键流程和顺丰快递的会一样吗？</a:t>
            </a:r>
            <a:endParaRPr lang="zh-CN" altLang="en-US" dirty="0"/>
          </a:p>
        </p:txBody>
      </p:sp>
      <p:sp>
        <p:nvSpPr>
          <p:cNvPr id="33" name="文本占位符 18"/>
          <p:cNvSpPr txBox="1"/>
          <p:nvPr/>
        </p:nvSpPr>
        <p:spPr>
          <a:xfrm>
            <a:off x="994122" y="2132519"/>
            <a:ext cx="486986" cy="415837"/>
          </a:xfrm>
          <a:prstGeom prst="rect">
            <a:avLst/>
          </a:prstGeom>
          <a:solidFill>
            <a:srgbClr val="00314F"/>
          </a:solidFill>
        </p:spPr>
        <p:txBody>
          <a:bodyPr wrap="square" rtlCol="0" anchor="ctr">
            <a:no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kern="1200" dirty="0">
                <a:solidFill>
                  <a:schemeClr val="bg1"/>
                </a:solidFill>
                <a:latin typeface="Impact" panose="020B0806030902050204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US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2354784" y="1124744"/>
            <a:ext cx="8137500" cy="646331"/>
          </a:xfrm>
        </p:spPr>
        <p:txBody>
          <a:bodyPr/>
          <a:lstStyle/>
          <a:p>
            <a:r>
              <a:rPr lang="zh-CN" altLang="en-US" dirty="0" smtClean="0"/>
              <a:t>根据关键业务流程，兼顾管理人员的知识、体力、精力和下级工作人员的素质和专业技能的前提下，</a:t>
            </a:r>
            <a:r>
              <a:rPr lang="zh-CN" altLang="en-US" dirty="0" smtClean="0">
                <a:solidFill>
                  <a:srgbClr val="D51A21"/>
                </a:solidFill>
              </a:rPr>
              <a:t>确定管理层次和管理幅度</a:t>
            </a:r>
            <a:endParaRPr lang="zh-CN" altLang="en-US" dirty="0">
              <a:solidFill>
                <a:srgbClr val="D51A21"/>
              </a:solidFill>
            </a:endParaRPr>
          </a:p>
        </p:txBody>
      </p:sp>
      <p:sp>
        <p:nvSpPr>
          <p:cNvPr id="15366" name="Rectangle 3"/>
          <p:cNvSpPr>
            <a:spLocks noGrp="1" noChangeArrowheads="1"/>
          </p:cNvSpPr>
          <p:nvPr>
            <p:ph type="body" sz="quarter" idx="10"/>
          </p:nvPr>
        </p:nvSpPr>
        <p:spPr>
          <a:xfrm>
            <a:off x="2354759" y="404664"/>
            <a:ext cx="8137525" cy="430887"/>
          </a:xfr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2.2 </a:t>
            </a:r>
            <a:r>
              <a:rPr lang="zh-CN" altLang="en-US" dirty="0" smtClean="0"/>
              <a:t>合理的管理层次与管理幅度是保证管理有序运转的基础</a:t>
            </a:r>
            <a:endParaRPr lang="zh-CN" altLang="en-US" dirty="0"/>
          </a:p>
        </p:txBody>
      </p:sp>
      <p:sp>
        <p:nvSpPr>
          <p:cNvPr id="6" name="文本占位符 13"/>
          <p:cNvSpPr txBox="1"/>
          <p:nvPr/>
        </p:nvSpPr>
        <p:spPr>
          <a:xfrm>
            <a:off x="1490662" y="2133780"/>
            <a:ext cx="9222521" cy="414576"/>
          </a:xfrm>
          <a:prstGeom prst="rect">
            <a:avLst/>
          </a:prstGeom>
          <a:solidFill>
            <a:srgbClr val="D51A21"/>
          </a:solidFill>
          <a:ln>
            <a:noFill/>
          </a:ln>
        </p:spPr>
        <p:txBody>
          <a:bodyPr wrap="square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zh-CN" altLang="en-US" sz="2000" kern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Aft>
                <a:spcPts val="500"/>
              </a:spcAft>
            </a:pPr>
            <a:r>
              <a:rPr lang="zh-CN" altLang="en-US" dirty="0" smtClean="0"/>
              <a:t>管理层次和管理幅度是相互制约的两个因素</a:t>
            </a:r>
            <a:endParaRPr lang="zh-CN" altLang="en-US" dirty="0"/>
          </a:p>
        </p:txBody>
      </p:sp>
      <p:sp>
        <p:nvSpPr>
          <p:cNvPr id="7" name="文本占位符 18"/>
          <p:cNvSpPr txBox="1"/>
          <p:nvPr/>
        </p:nvSpPr>
        <p:spPr>
          <a:xfrm>
            <a:off x="994122" y="2132519"/>
            <a:ext cx="486986" cy="415837"/>
          </a:xfrm>
          <a:prstGeom prst="rect">
            <a:avLst/>
          </a:prstGeom>
          <a:solidFill>
            <a:srgbClr val="00314F"/>
          </a:solidFill>
        </p:spPr>
        <p:txBody>
          <a:bodyPr wrap="square" rtlCol="0" anchor="ctr">
            <a:no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kern="1200" dirty="0">
                <a:solidFill>
                  <a:schemeClr val="bg1"/>
                </a:solidFill>
                <a:latin typeface="Impact" panose="020B0806030902050204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US" dirty="0" smtClean="0"/>
          </a:p>
        </p:txBody>
      </p:sp>
      <p:sp>
        <p:nvSpPr>
          <p:cNvPr id="49" name="Text Box 10"/>
          <p:cNvSpPr txBox="1">
            <a:spLocks noChangeArrowheads="1"/>
          </p:cNvSpPr>
          <p:nvPr/>
        </p:nvSpPr>
        <p:spPr bwMode="auto">
          <a:xfrm>
            <a:off x="994121" y="5333840"/>
            <a:ext cx="4312965" cy="8744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又</a:t>
            </a:r>
            <a:r>
              <a:rPr lang="zh-CN" altLang="en-US" dirty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称管理宽度，是指在一个组织结构中，</a:t>
            </a:r>
            <a:r>
              <a:rPr lang="zh-CN" altLang="en-US" b="1" dirty="0">
                <a:solidFill>
                  <a:srgbClr val="D51A2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管理人员所能直接管理或控制的部属数目</a:t>
            </a:r>
            <a:endParaRPr lang="en-US" altLang="zh-CN" b="1" dirty="0">
              <a:solidFill>
                <a:srgbClr val="D51A2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994122" y="3621035"/>
            <a:ext cx="4312965" cy="8744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就是</a:t>
            </a:r>
            <a:r>
              <a:rPr lang="zh-CN" altLang="en-US" dirty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在职权</a:t>
            </a:r>
            <a:r>
              <a:rPr lang="zh-CN" altLang="en-US" b="1" dirty="0">
                <a:solidFill>
                  <a:srgbClr val="D51A2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等级链上所设置的管理职位的级数</a:t>
            </a:r>
          </a:p>
        </p:txBody>
      </p:sp>
      <p:grpSp>
        <p:nvGrpSpPr>
          <p:cNvPr id="34" name="组合 33"/>
          <p:cNvGrpSpPr/>
          <p:nvPr/>
        </p:nvGrpSpPr>
        <p:grpSpPr>
          <a:xfrm>
            <a:off x="6032639" y="3180008"/>
            <a:ext cx="4680544" cy="3024590"/>
            <a:chOff x="6979647" y="2700134"/>
            <a:chExt cx="4680544" cy="3024590"/>
          </a:xfrm>
        </p:grpSpPr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25939" y="2700134"/>
              <a:ext cx="1080000" cy="1080000"/>
            </a:xfrm>
            <a:prstGeom prst="rect">
              <a:avLst/>
            </a:prstGeom>
          </p:spPr>
        </p:pic>
        <p:pic>
          <p:nvPicPr>
            <p:cNvPr id="36" name="图片 3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79647" y="5256724"/>
              <a:ext cx="468000" cy="468000"/>
            </a:xfrm>
            <a:prstGeom prst="rect">
              <a:avLst/>
            </a:prstGeom>
          </p:spPr>
        </p:pic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13811" y="4185184"/>
              <a:ext cx="900000" cy="900000"/>
            </a:xfrm>
            <a:prstGeom prst="rect">
              <a:avLst/>
            </a:prstGeom>
          </p:spPr>
        </p:pic>
        <p:pic>
          <p:nvPicPr>
            <p:cNvPr id="38" name="图片 3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15939" y="4112413"/>
              <a:ext cx="900000" cy="900000"/>
            </a:xfrm>
            <a:prstGeom prst="rect">
              <a:avLst/>
            </a:prstGeom>
          </p:spPr>
        </p:pic>
        <p:pic>
          <p:nvPicPr>
            <p:cNvPr id="43" name="图片 4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18067" y="4096294"/>
              <a:ext cx="900000" cy="900000"/>
            </a:xfrm>
            <a:prstGeom prst="rect">
              <a:avLst/>
            </a:prstGeom>
          </p:spPr>
        </p:pic>
        <p:cxnSp>
          <p:nvCxnSpPr>
            <p:cNvPr id="46" name="肘形连接符 45"/>
            <p:cNvCxnSpPr>
              <a:stCxn id="35" idx="2"/>
              <a:endCxn id="38" idx="0"/>
            </p:cNvCxnSpPr>
            <p:nvPr/>
          </p:nvCxnSpPr>
          <p:spPr>
            <a:xfrm rot="5400000">
              <a:off x="9099800" y="3946273"/>
              <a:ext cx="332279" cy="12700"/>
            </a:xfrm>
            <a:prstGeom prst="bentConnector3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肘形连接符 50"/>
            <p:cNvCxnSpPr>
              <a:stCxn id="35" idx="2"/>
              <a:endCxn id="43" idx="0"/>
            </p:cNvCxnSpPr>
            <p:nvPr/>
          </p:nvCxnSpPr>
          <p:spPr>
            <a:xfrm rot="16200000" flipH="1">
              <a:off x="9908923" y="3137150"/>
              <a:ext cx="316160" cy="1602128"/>
            </a:xfrm>
            <a:prstGeom prst="bentConnector3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2" name="图片 5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65739" y="5256724"/>
              <a:ext cx="468000" cy="468000"/>
            </a:xfrm>
            <a:prstGeom prst="rect">
              <a:avLst/>
            </a:prstGeom>
          </p:spPr>
        </p:pic>
        <p:pic>
          <p:nvPicPr>
            <p:cNvPr id="53" name="图片 5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51831" y="5256724"/>
              <a:ext cx="468000" cy="468000"/>
            </a:xfrm>
            <a:prstGeom prst="rect">
              <a:avLst/>
            </a:prstGeom>
          </p:spPr>
        </p:pic>
        <p:pic>
          <p:nvPicPr>
            <p:cNvPr id="54" name="图片 5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99879" y="5256724"/>
              <a:ext cx="468000" cy="468000"/>
            </a:xfrm>
            <a:prstGeom prst="rect">
              <a:avLst/>
            </a:prstGeom>
          </p:spPr>
        </p:pic>
        <p:pic>
          <p:nvPicPr>
            <p:cNvPr id="55" name="图片 5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85971" y="5256724"/>
              <a:ext cx="468000" cy="468000"/>
            </a:xfrm>
            <a:prstGeom prst="rect">
              <a:avLst/>
            </a:prstGeom>
          </p:spPr>
        </p:pic>
        <p:pic>
          <p:nvPicPr>
            <p:cNvPr id="56" name="图片 5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72063" y="5256724"/>
              <a:ext cx="468000" cy="468000"/>
            </a:xfrm>
            <a:prstGeom prst="rect">
              <a:avLst/>
            </a:prstGeom>
          </p:spPr>
        </p:pic>
        <p:pic>
          <p:nvPicPr>
            <p:cNvPr id="57" name="图片 5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20007" y="5256724"/>
              <a:ext cx="468000" cy="468000"/>
            </a:xfrm>
            <a:prstGeom prst="rect">
              <a:avLst/>
            </a:prstGeom>
          </p:spPr>
        </p:pic>
        <p:pic>
          <p:nvPicPr>
            <p:cNvPr id="58" name="图片 5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06099" y="5256724"/>
              <a:ext cx="468000" cy="468000"/>
            </a:xfrm>
            <a:prstGeom prst="rect">
              <a:avLst/>
            </a:prstGeom>
          </p:spPr>
        </p:pic>
        <p:pic>
          <p:nvPicPr>
            <p:cNvPr id="59" name="图片 5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92191" y="5256724"/>
              <a:ext cx="468000" cy="468000"/>
            </a:xfrm>
            <a:prstGeom prst="rect">
              <a:avLst/>
            </a:prstGeom>
          </p:spPr>
        </p:pic>
        <p:cxnSp>
          <p:nvCxnSpPr>
            <p:cNvPr id="60" name="肘形连接符 59"/>
            <p:cNvCxnSpPr>
              <a:stCxn id="35" idx="2"/>
              <a:endCxn id="37" idx="0"/>
            </p:cNvCxnSpPr>
            <p:nvPr/>
          </p:nvCxnSpPr>
          <p:spPr>
            <a:xfrm rot="5400000">
              <a:off x="8262350" y="3181595"/>
              <a:ext cx="405050" cy="1602128"/>
            </a:xfrm>
            <a:prstGeom prst="bentConnector3">
              <a:avLst>
                <a:gd name="adj1" fmla="val 40461"/>
              </a:avLst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矩形 1"/>
          <p:cNvSpPr/>
          <p:nvPr/>
        </p:nvSpPr>
        <p:spPr>
          <a:xfrm>
            <a:off x="994120" y="4836681"/>
            <a:ext cx="4312965" cy="507831"/>
          </a:xfrm>
          <a:prstGeom prst="rect">
            <a:avLst/>
          </a:prstGeom>
          <a:solidFill>
            <a:srgbClr val="00314F"/>
          </a:solidFill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管理幅度（横向）：</a:t>
            </a:r>
            <a:endParaRPr lang="en-US" altLang="zh-CN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94119" y="3122080"/>
            <a:ext cx="4312965" cy="507831"/>
          </a:xfrm>
          <a:prstGeom prst="rect">
            <a:avLst/>
          </a:prstGeom>
          <a:solidFill>
            <a:srgbClr val="00314F"/>
          </a:solidFill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管理层次（纵向）：</a:t>
            </a:r>
            <a:endParaRPr lang="en-US" altLang="zh-CN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2354784" y="1124744"/>
            <a:ext cx="8137500" cy="646331"/>
          </a:xfrm>
        </p:spPr>
        <p:txBody>
          <a:bodyPr/>
          <a:lstStyle/>
          <a:p>
            <a:r>
              <a:rPr lang="zh-CN" altLang="en-US" dirty="0" smtClean="0"/>
              <a:t>根据关键业务流程，兼顾管理人员的知识、体力、精力和下级工作人员的素质和专业技能的前提下，</a:t>
            </a:r>
            <a:r>
              <a:rPr lang="zh-CN" altLang="en-US" dirty="0" smtClean="0">
                <a:solidFill>
                  <a:srgbClr val="D51A21"/>
                </a:solidFill>
              </a:rPr>
              <a:t>确定管理层次和管理幅度</a:t>
            </a:r>
            <a:endParaRPr lang="zh-CN" altLang="en-US" dirty="0">
              <a:solidFill>
                <a:srgbClr val="D51A21"/>
              </a:solidFill>
            </a:endParaRPr>
          </a:p>
        </p:txBody>
      </p:sp>
      <p:sp>
        <p:nvSpPr>
          <p:cNvPr id="15366" name="Rectangle 3"/>
          <p:cNvSpPr>
            <a:spLocks noGrp="1" noChangeArrowheads="1"/>
          </p:cNvSpPr>
          <p:nvPr>
            <p:ph type="body" sz="quarter" idx="10"/>
          </p:nvPr>
        </p:nvSpPr>
        <p:spPr>
          <a:xfrm>
            <a:off x="2354759" y="404664"/>
            <a:ext cx="8137525" cy="430887"/>
          </a:xfr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2.2 </a:t>
            </a:r>
            <a:r>
              <a:rPr lang="zh-CN" altLang="en-US" dirty="0" smtClean="0"/>
              <a:t>合理的管理层次与管理幅度是保证管理有序运转的基础</a:t>
            </a:r>
            <a:endParaRPr lang="zh-CN" altLang="en-US" dirty="0"/>
          </a:p>
        </p:txBody>
      </p:sp>
      <p:sp>
        <p:nvSpPr>
          <p:cNvPr id="6" name="文本占位符 13"/>
          <p:cNvSpPr txBox="1"/>
          <p:nvPr/>
        </p:nvSpPr>
        <p:spPr>
          <a:xfrm>
            <a:off x="1490662" y="2133780"/>
            <a:ext cx="8569325" cy="414576"/>
          </a:xfrm>
          <a:prstGeom prst="rect">
            <a:avLst/>
          </a:prstGeom>
          <a:solidFill>
            <a:srgbClr val="D51A21"/>
          </a:solidFill>
          <a:ln>
            <a:noFill/>
          </a:ln>
        </p:spPr>
        <p:txBody>
          <a:bodyPr wrap="square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zh-CN" altLang="en-US" sz="2000" kern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Aft>
                <a:spcPts val="500"/>
              </a:spcAft>
            </a:pPr>
            <a:r>
              <a:rPr lang="zh-CN" altLang="en-US" dirty="0" smtClean="0"/>
              <a:t>管理层次和管理幅度是相互制约的两个因素</a:t>
            </a:r>
            <a:endParaRPr lang="zh-CN" altLang="en-US" dirty="0"/>
          </a:p>
        </p:txBody>
      </p:sp>
      <p:sp>
        <p:nvSpPr>
          <p:cNvPr id="7" name="文本占位符 18"/>
          <p:cNvSpPr txBox="1"/>
          <p:nvPr/>
        </p:nvSpPr>
        <p:spPr>
          <a:xfrm>
            <a:off x="994122" y="2132519"/>
            <a:ext cx="486986" cy="415837"/>
          </a:xfrm>
          <a:prstGeom prst="rect">
            <a:avLst/>
          </a:prstGeom>
          <a:solidFill>
            <a:srgbClr val="00314F"/>
          </a:solidFill>
        </p:spPr>
        <p:txBody>
          <a:bodyPr wrap="square" rtlCol="0" anchor="ctr">
            <a:no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kern="1200" dirty="0">
                <a:solidFill>
                  <a:schemeClr val="bg1"/>
                </a:solidFill>
                <a:latin typeface="Impact" panose="020B0806030902050204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US" dirty="0" smtClean="0"/>
          </a:p>
        </p:txBody>
      </p:sp>
      <p:grpSp>
        <p:nvGrpSpPr>
          <p:cNvPr id="11" name="组合 10"/>
          <p:cNvGrpSpPr/>
          <p:nvPr/>
        </p:nvGrpSpPr>
        <p:grpSpPr>
          <a:xfrm>
            <a:off x="994122" y="3149837"/>
            <a:ext cx="3663446" cy="2644898"/>
            <a:chOff x="994122" y="3149837"/>
            <a:chExt cx="3663446" cy="2644898"/>
          </a:xfrm>
        </p:grpSpPr>
        <p:grpSp>
          <p:nvGrpSpPr>
            <p:cNvPr id="41" name="组合 40"/>
            <p:cNvGrpSpPr/>
            <p:nvPr/>
          </p:nvGrpSpPr>
          <p:grpSpPr bwMode="auto">
            <a:xfrm>
              <a:off x="2249781" y="3149837"/>
              <a:ext cx="1152128" cy="1431291"/>
              <a:chOff x="2598738" y="1787524"/>
              <a:chExt cx="3946525" cy="3282951"/>
            </a:xfrm>
          </p:grpSpPr>
          <p:sp>
            <p:nvSpPr>
              <p:cNvPr id="42" name="任意多边形 41"/>
              <p:cNvSpPr/>
              <p:nvPr/>
            </p:nvSpPr>
            <p:spPr bwMode="auto">
              <a:xfrm>
                <a:off x="2598738" y="3669103"/>
                <a:ext cx="3946525" cy="1401372"/>
              </a:xfrm>
              <a:custGeom>
                <a:avLst/>
                <a:gdLst>
                  <a:gd name="connsiteX0" fmla="*/ 0 w 3781167"/>
                  <a:gd name="connsiteY0" fmla="*/ 568411 h 1322173"/>
                  <a:gd name="connsiteX1" fmla="*/ 1902940 w 3781167"/>
                  <a:gd name="connsiteY1" fmla="*/ 0 h 1322173"/>
                  <a:gd name="connsiteX2" fmla="*/ 3781167 w 3781167"/>
                  <a:gd name="connsiteY2" fmla="*/ 580767 h 1322173"/>
                  <a:gd name="connsiteX3" fmla="*/ 1915297 w 3781167"/>
                  <a:gd name="connsiteY3" fmla="*/ 1322173 h 1322173"/>
                  <a:gd name="connsiteX4" fmla="*/ 0 w 3781167"/>
                  <a:gd name="connsiteY4" fmla="*/ 568411 h 1322173"/>
                  <a:gd name="connsiteX0-1" fmla="*/ 0 w 3781167"/>
                  <a:gd name="connsiteY0-2" fmla="*/ 568411 h 1322173"/>
                  <a:gd name="connsiteX1-3" fmla="*/ 1928340 w 3781167"/>
                  <a:gd name="connsiteY1-4" fmla="*/ 0 h 1322173"/>
                  <a:gd name="connsiteX2-5" fmla="*/ 3781167 w 3781167"/>
                  <a:gd name="connsiteY2-6" fmla="*/ 580767 h 1322173"/>
                  <a:gd name="connsiteX3-7" fmla="*/ 1915297 w 3781167"/>
                  <a:gd name="connsiteY3-8" fmla="*/ 1322173 h 1322173"/>
                  <a:gd name="connsiteX4-9" fmla="*/ 0 w 3781167"/>
                  <a:gd name="connsiteY4-10" fmla="*/ 568411 h 1322173"/>
                  <a:gd name="connsiteX0-11" fmla="*/ 0 w 3781167"/>
                  <a:gd name="connsiteY0-12" fmla="*/ 568411 h 1322173"/>
                  <a:gd name="connsiteX1-13" fmla="*/ 1928340 w 3781167"/>
                  <a:gd name="connsiteY1-14" fmla="*/ 0 h 1322173"/>
                  <a:gd name="connsiteX2-15" fmla="*/ 3781167 w 3781167"/>
                  <a:gd name="connsiteY2-16" fmla="*/ 580767 h 1322173"/>
                  <a:gd name="connsiteX3-17" fmla="*/ 1940697 w 3781167"/>
                  <a:gd name="connsiteY3-18" fmla="*/ 1322173 h 1322173"/>
                  <a:gd name="connsiteX4-19" fmla="*/ 0 w 3781167"/>
                  <a:gd name="connsiteY4-20" fmla="*/ 568411 h 1322173"/>
                  <a:gd name="connsiteX0-21" fmla="*/ 0 w 3781167"/>
                  <a:gd name="connsiteY0-22" fmla="*/ 568411 h 1334873"/>
                  <a:gd name="connsiteX1-23" fmla="*/ 1928340 w 3781167"/>
                  <a:gd name="connsiteY1-24" fmla="*/ 0 h 1334873"/>
                  <a:gd name="connsiteX2-25" fmla="*/ 3781167 w 3781167"/>
                  <a:gd name="connsiteY2-26" fmla="*/ 580767 h 1334873"/>
                  <a:gd name="connsiteX3-27" fmla="*/ 1940697 w 3781167"/>
                  <a:gd name="connsiteY3-28" fmla="*/ 1334873 h 1334873"/>
                  <a:gd name="connsiteX4-29" fmla="*/ 0 w 3781167"/>
                  <a:gd name="connsiteY4-30" fmla="*/ 568411 h 1334873"/>
                  <a:gd name="connsiteX0-31" fmla="*/ 0 w 3781167"/>
                  <a:gd name="connsiteY0-32" fmla="*/ 568411 h 1338048"/>
                  <a:gd name="connsiteX1-33" fmla="*/ 1928340 w 3781167"/>
                  <a:gd name="connsiteY1-34" fmla="*/ 0 h 1338048"/>
                  <a:gd name="connsiteX2-35" fmla="*/ 3781167 w 3781167"/>
                  <a:gd name="connsiteY2-36" fmla="*/ 580767 h 1338048"/>
                  <a:gd name="connsiteX3-37" fmla="*/ 1924822 w 3781167"/>
                  <a:gd name="connsiteY3-38" fmla="*/ 1338048 h 1338048"/>
                  <a:gd name="connsiteX4-39" fmla="*/ 0 w 3781167"/>
                  <a:gd name="connsiteY4-40" fmla="*/ 568411 h 1338048"/>
                  <a:gd name="connsiteX0-41" fmla="*/ 0 w 3781167"/>
                  <a:gd name="connsiteY0-42" fmla="*/ 568411 h 1334873"/>
                  <a:gd name="connsiteX1-43" fmla="*/ 1928340 w 3781167"/>
                  <a:gd name="connsiteY1-44" fmla="*/ 0 h 1334873"/>
                  <a:gd name="connsiteX2-45" fmla="*/ 3781167 w 3781167"/>
                  <a:gd name="connsiteY2-46" fmla="*/ 580767 h 1334873"/>
                  <a:gd name="connsiteX3-47" fmla="*/ 1927997 w 3781167"/>
                  <a:gd name="connsiteY3-48" fmla="*/ 1334873 h 1334873"/>
                  <a:gd name="connsiteX4-49" fmla="*/ 0 w 3781167"/>
                  <a:gd name="connsiteY4-50" fmla="*/ 568411 h 1334873"/>
                  <a:gd name="connsiteX0-51" fmla="*/ 0 w 3809742"/>
                  <a:gd name="connsiteY0-52" fmla="*/ 568411 h 1334873"/>
                  <a:gd name="connsiteX1-53" fmla="*/ 1928340 w 3809742"/>
                  <a:gd name="connsiteY1-54" fmla="*/ 0 h 1334873"/>
                  <a:gd name="connsiteX2-55" fmla="*/ 3809742 w 3809742"/>
                  <a:gd name="connsiteY2-56" fmla="*/ 599817 h 1334873"/>
                  <a:gd name="connsiteX3-57" fmla="*/ 1927997 w 3809742"/>
                  <a:gd name="connsiteY3-58" fmla="*/ 1334873 h 1334873"/>
                  <a:gd name="connsiteX4-59" fmla="*/ 0 w 3809742"/>
                  <a:gd name="connsiteY4-60" fmla="*/ 568411 h 1334873"/>
                  <a:gd name="connsiteX0-61" fmla="*/ 0 w 3809742"/>
                  <a:gd name="connsiteY0-62" fmla="*/ 558886 h 1334873"/>
                  <a:gd name="connsiteX1-63" fmla="*/ 1928340 w 3809742"/>
                  <a:gd name="connsiteY1-64" fmla="*/ 0 h 1334873"/>
                  <a:gd name="connsiteX2-65" fmla="*/ 3809742 w 3809742"/>
                  <a:gd name="connsiteY2-66" fmla="*/ 599817 h 1334873"/>
                  <a:gd name="connsiteX3-67" fmla="*/ 1927997 w 3809742"/>
                  <a:gd name="connsiteY3-68" fmla="*/ 1334873 h 1334873"/>
                  <a:gd name="connsiteX4-69" fmla="*/ 0 w 3809742"/>
                  <a:gd name="connsiteY4-70" fmla="*/ 558886 h 1334873"/>
                  <a:gd name="connsiteX0-71" fmla="*/ 0 w 3793867"/>
                  <a:gd name="connsiteY0-72" fmla="*/ 549361 h 1334873"/>
                  <a:gd name="connsiteX1-73" fmla="*/ 1912465 w 3793867"/>
                  <a:gd name="connsiteY1-74" fmla="*/ 0 h 1334873"/>
                  <a:gd name="connsiteX2-75" fmla="*/ 3793867 w 3793867"/>
                  <a:gd name="connsiteY2-76" fmla="*/ 599817 h 1334873"/>
                  <a:gd name="connsiteX3-77" fmla="*/ 1912122 w 3793867"/>
                  <a:gd name="connsiteY3-78" fmla="*/ 1334873 h 1334873"/>
                  <a:gd name="connsiteX4-79" fmla="*/ 0 w 3793867"/>
                  <a:gd name="connsiteY4-80" fmla="*/ 549361 h 1334873"/>
                  <a:gd name="connsiteX0-81" fmla="*/ 0 w 3768467"/>
                  <a:gd name="connsiteY0-82" fmla="*/ 552536 h 1334873"/>
                  <a:gd name="connsiteX1-83" fmla="*/ 1887065 w 3768467"/>
                  <a:gd name="connsiteY1-84" fmla="*/ 0 h 1334873"/>
                  <a:gd name="connsiteX2-85" fmla="*/ 3768467 w 3768467"/>
                  <a:gd name="connsiteY2-86" fmla="*/ 599817 h 1334873"/>
                  <a:gd name="connsiteX3-87" fmla="*/ 1886722 w 3768467"/>
                  <a:gd name="connsiteY3-88" fmla="*/ 1334873 h 1334873"/>
                  <a:gd name="connsiteX4-89" fmla="*/ 0 w 3768467"/>
                  <a:gd name="connsiteY4-90" fmla="*/ 552536 h 1334873"/>
                  <a:gd name="connsiteX0-91" fmla="*/ 0 w 3806567"/>
                  <a:gd name="connsiteY0-92" fmla="*/ 555711 h 1334873"/>
                  <a:gd name="connsiteX1-93" fmla="*/ 1925165 w 3806567"/>
                  <a:gd name="connsiteY1-94" fmla="*/ 0 h 1334873"/>
                  <a:gd name="connsiteX2-95" fmla="*/ 3806567 w 3806567"/>
                  <a:gd name="connsiteY2-96" fmla="*/ 599817 h 1334873"/>
                  <a:gd name="connsiteX3-97" fmla="*/ 1924822 w 3806567"/>
                  <a:gd name="connsiteY3-98" fmla="*/ 1334873 h 1334873"/>
                  <a:gd name="connsiteX4-99" fmla="*/ 0 w 3806567"/>
                  <a:gd name="connsiteY4-100" fmla="*/ 555711 h 1334873"/>
                  <a:gd name="connsiteX0-101" fmla="*/ 0 w 3784342"/>
                  <a:gd name="connsiteY0-102" fmla="*/ 555711 h 1334873"/>
                  <a:gd name="connsiteX1-103" fmla="*/ 1902940 w 3784342"/>
                  <a:gd name="connsiteY1-104" fmla="*/ 0 h 1334873"/>
                  <a:gd name="connsiteX2-105" fmla="*/ 3784342 w 3784342"/>
                  <a:gd name="connsiteY2-106" fmla="*/ 599817 h 1334873"/>
                  <a:gd name="connsiteX3-107" fmla="*/ 1902597 w 3784342"/>
                  <a:gd name="connsiteY3-108" fmla="*/ 1334873 h 1334873"/>
                  <a:gd name="connsiteX4-109" fmla="*/ 0 w 3784342"/>
                  <a:gd name="connsiteY4-110" fmla="*/ 555711 h 1334873"/>
                  <a:gd name="connsiteX0-111" fmla="*/ 0 w 3784342"/>
                  <a:gd name="connsiteY0-112" fmla="*/ 539836 h 1334873"/>
                  <a:gd name="connsiteX1-113" fmla="*/ 1902940 w 3784342"/>
                  <a:gd name="connsiteY1-114" fmla="*/ 0 h 1334873"/>
                  <a:gd name="connsiteX2-115" fmla="*/ 3784342 w 3784342"/>
                  <a:gd name="connsiteY2-116" fmla="*/ 599817 h 1334873"/>
                  <a:gd name="connsiteX3-117" fmla="*/ 1902597 w 3784342"/>
                  <a:gd name="connsiteY3-118" fmla="*/ 1334873 h 1334873"/>
                  <a:gd name="connsiteX4-119" fmla="*/ 0 w 3784342"/>
                  <a:gd name="connsiteY4-120" fmla="*/ 539836 h 1334873"/>
                  <a:gd name="connsiteX0-121" fmla="*/ 0 w 3800217"/>
                  <a:gd name="connsiteY0-122" fmla="*/ 555711 h 1334873"/>
                  <a:gd name="connsiteX1-123" fmla="*/ 1918815 w 3800217"/>
                  <a:gd name="connsiteY1-124" fmla="*/ 0 h 1334873"/>
                  <a:gd name="connsiteX2-125" fmla="*/ 3800217 w 3800217"/>
                  <a:gd name="connsiteY2-126" fmla="*/ 599817 h 1334873"/>
                  <a:gd name="connsiteX3-127" fmla="*/ 1918472 w 3800217"/>
                  <a:gd name="connsiteY3-128" fmla="*/ 1334873 h 1334873"/>
                  <a:gd name="connsiteX4-129" fmla="*/ 0 w 3800217"/>
                  <a:gd name="connsiteY4-130" fmla="*/ 555711 h 1334873"/>
                  <a:gd name="connsiteX0-131" fmla="*/ 0 w 3787517"/>
                  <a:gd name="connsiteY0-132" fmla="*/ 552536 h 1334873"/>
                  <a:gd name="connsiteX1-133" fmla="*/ 1906115 w 3787517"/>
                  <a:gd name="connsiteY1-134" fmla="*/ 0 h 1334873"/>
                  <a:gd name="connsiteX2-135" fmla="*/ 3787517 w 3787517"/>
                  <a:gd name="connsiteY2-136" fmla="*/ 599817 h 1334873"/>
                  <a:gd name="connsiteX3-137" fmla="*/ 1905772 w 3787517"/>
                  <a:gd name="connsiteY3-138" fmla="*/ 1334873 h 1334873"/>
                  <a:gd name="connsiteX4-139" fmla="*/ 0 w 3787517"/>
                  <a:gd name="connsiteY4-140" fmla="*/ 552536 h 1334873"/>
                  <a:gd name="connsiteX0-141" fmla="*/ 0 w 3584317"/>
                  <a:gd name="connsiteY0-142" fmla="*/ 520786 h 1334873"/>
                  <a:gd name="connsiteX1-143" fmla="*/ 1702915 w 3584317"/>
                  <a:gd name="connsiteY1-144" fmla="*/ 0 h 1334873"/>
                  <a:gd name="connsiteX2-145" fmla="*/ 3584317 w 3584317"/>
                  <a:gd name="connsiteY2-146" fmla="*/ 599817 h 1334873"/>
                  <a:gd name="connsiteX3-147" fmla="*/ 1702572 w 3584317"/>
                  <a:gd name="connsiteY3-148" fmla="*/ 1334873 h 1334873"/>
                  <a:gd name="connsiteX4-149" fmla="*/ 0 w 3584317"/>
                  <a:gd name="connsiteY4-150" fmla="*/ 520786 h 1334873"/>
                  <a:gd name="connsiteX0-151" fmla="*/ 0 w 3793867"/>
                  <a:gd name="connsiteY0-152" fmla="*/ 549361 h 1334873"/>
                  <a:gd name="connsiteX1-153" fmla="*/ 1912465 w 3793867"/>
                  <a:gd name="connsiteY1-154" fmla="*/ 0 h 1334873"/>
                  <a:gd name="connsiteX2-155" fmla="*/ 3793867 w 3793867"/>
                  <a:gd name="connsiteY2-156" fmla="*/ 599817 h 1334873"/>
                  <a:gd name="connsiteX3-157" fmla="*/ 1912122 w 3793867"/>
                  <a:gd name="connsiteY3-158" fmla="*/ 1334873 h 1334873"/>
                  <a:gd name="connsiteX4-159" fmla="*/ 0 w 3793867"/>
                  <a:gd name="connsiteY4-160" fmla="*/ 549361 h 1334873"/>
                  <a:gd name="connsiteX0-161" fmla="*/ 0 w 3809742"/>
                  <a:gd name="connsiteY0-162" fmla="*/ 555711 h 1334873"/>
                  <a:gd name="connsiteX1-163" fmla="*/ 1928340 w 3809742"/>
                  <a:gd name="connsiteY1-164" fmla="*/ 0 h 1334873"/>
                  <a:gd name="connsiteX2-165" fmla="*/ 3809742 w 3809742"/>
                  <a:gd name="connsiteY2-166" fmla="*/ 599817 h 1334873"/>
                  <a:gd name="connsiteX3-167" fmla="*/ 1927997 w 3809742"/>
                  <a:gd name="connsiteY3-168" fmla="*/ 1334873 h 1334873"/>
                  <a:gd name="connsiteX4-169" fmla="*/ 0 w 3809742"/>
                  <a:gd name="connsiteY4-170" fmla="*/ 555711 h 1334873"/>
                  <a:gd name="connsiteX0-171" fmla="*/ 0 w 3787517"/>
                  <a:gd name="connsiteY0-172" fmla="*/ 552536 h 1334873"/>
                  <a:gd name="connsiteX1-173" fmla="*/ 1906115 w 3787517"/>
                  <a:gd name="connsiteY1-174" fmla="*/ 0 h 1334873"/>
                  <a:gd name="connsiteX2-175" fmla="*/ 3787517 w 3787517"/>
                  <a:gd name="connsiteY2-176" fmla="*/ 599817 h 1334873"/>
                  <a:gd name="connsiteX3-177" fmla="*/ 1905772 w 3787517"/>
                  <a:gd name="connsiteY3-178" fmla="*/ 1334873 h 1334873"/>
                  <a:gd name="connsiteX4-179" fmla="*/ 0 w 3787517"/>
                  <a:gd name="connsiteY4-180" fmla="*/ 552536 h 1334873"/>
                  <a:gd name="connsiteX0-181" fmla="*/ 0 w 3787517"/>
                  <a:gd name="connsiteY0-182" fmla="*/ 557299 h 1339636"/>
                  <a:gd name="connsiteX1-183" fmla="*/ 1915640 w 3787517"/>
                  <a:gd name="connsiteY1-184" fmla="*/ 0 h 1339636"/>
                  <a:gd name="connsiteX2-185" fmla="*/ 3787517 w 3787517"/>
                  <a:gd name="connsiteY2-186" fmla="*/ 604580 h 1339636"/>
                  <a:gd name="connsiteX3-187" fmla="*/ 1905772 w 3787517"/>
                  <a:gd name="connsiteY3-188" fmla="*/ 1339636 h 1339636"/>
                  <a:gd name="connsiteX4-189" fmla="*/ 0 w 3787517"/>
                  <a:gd name="connsiteY4-190" fmla="*/ 557299 h 1339636"/>
                  <a:gd name="connsiteX0-191" fmla="*/ 0 w 3787517"/>
                  <a:gd name="connsiteY0-192" fmla="*/ 562062 h 1344399"/>
                  <a:gd name="connsiteX1-193" fmla="*/ 1906115 w 3787517"/>
                  <a:gd name="connsiteY1-194" fmla="*/ 0 h 1344399"/>
                  <a:gd name="connsiteX2-195" fmla="*/ 3787517 w 3787517"/>
                  <a:gd name="connsiteY2-196" fmla="*/ 609343 h 1344399"/>
                  <a:gd name="connsiteX3-197" fmla="*/ 1905772 w 3787517"/>
                  <a:gd name="connsiteY3-198" fmla="*/ 1344399 h 1344399"/>
                  <a:gd name="connsiteX4-199" fmla="*/ 0 w 3787517"/>
                  <a:gd name="connsiteY4-200" fmla="*/ 562062 h 1344399"/>
                </a:gdLst>
                <a:ahLst/>
                <a:cxnLst>
                  <a:cxn ang="0">
                    <a:pos x="connsiteX0-191" y="connsiteY0-192"/>
                  </a:cxn>
                  <a:cxn ang="0">
                    <a:pos x="connsiteX1-193" y="connsiteY1-194"/>
                  </a:cxn>
                  <a:cxn ang="0">
                    <a:pos x="connsiteX2-195" y="connsiteY2-196"/>
                  </a:cxn>
                  <a:cxn ang="0">
                    <a:pos x="connsiteX3-197" y="connsiteY3-198"/>
                  </a:cxn>
                  <a:cxn ang="0">
                    <a:pos x="connsiteX4-199" y="connsiteY4-200"/>
                  </a:cxn>
                </a:cxnLst>
                <a:rect l="l" t="t" r="r" b="b"/>
                <a:pathLst>
                  <a:path w="3787517" h="1344399">
                    <a:moveTo>
                      <a:pt x="0" y="562062"/>
                    </a:moveTo>
                    <a:lnTo>
                      <a:pt x="1906115" y="0"/>
                    </a:lnTo>
                    <a:lnTo>
                      <a:pt x="3787517" y="609343"/>
                    </a:lnTo>
                    <a:lnTo>
                      <a:pt x="1905772" y="1344399"/>
                    </a:lnTo>
                    <a:lnTo>
                      <a:pt x="0" y="562062"/>
                    </a:lnTo>
                    <a:close/>
                  </a:path>
                </a:pathLst>
              </a:custGeom>
              <a:solidFill>
                <a:srgbClr val="172C3D"/>
              </a:solidFill>
              <a:ln w="3175" cap="flat" cmpd="sng" algn="ctr">
                <a:solidFill>
                  <a:schemeClr val="bg1"/>
                </a:solidFill>
                <a:prstDash val="solid"/>
              </a:ln>
              <a:effectLst>
                <a:outerShdw blurRad="63500" dist="88900" dir="2640000" algn="t" rotWithShape="0">
                  <a:prstClr val="black">
                    <a:alpha val="1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44" name="任意多边形 43"/>
              <p:cNvSpPr/>
              <p:nvPr/>
            </p:nvSpPr>
            <p:spPr bwMode="auto">
              <a:xfrm>
                <a:off x="2603378" y="1787524"/>
                <a:ext cx="1987183" cy="3282951"/>
              </a:xfrm>
              <a:custGeom>
                <a:avLst/>
                <a:gdLst>
                  <a:gd name="connsiteX0" fmla="*/ 1989437 w 1989437"/>
                  <a:gd name="connsiteY0" fmla="*/ 0 h 3150973"/>
                  <a:gd name="connsiteX1" fmla="*/ 1989437 w 1989437"/>
                  <a:gd name="connsiteY1" fmla="*/ 3150973 h 3150973"/>
                  <a:gd name="connsiteX2" fmla="*/ 0 w 1989437"/>
                  <a:gd name="connsiteY2" fmla="*/ 2347784 h 3150973"/>
                  <a:gd name="connsiteX3" fmla="*/ 1989437 w 1989437"/>
                  <a:gd name="connsiteY3" fmla="*/ 0 h 3150973"/>
                  <a:gd name="connsiteX0-1" fmla="*/ 1908474 w 1908474"/>
                  <a:gd name="connsiteY0-2" fmla="*/ 0 h 3150973"/>
                  <a:gd name="connsiteX1-3" fmla="*/ 1908474 w 1908474"/>
                  <a:gd name="connsiteY1-4" fmla="*/ 3150973 h 3150973"/>
                  <a:gd name="connsiteX2-5" fmla="*/ 0 w 1908474"/>
                  <a:gd name="connsiteY2-6" fmla="*/ 2371597 h 3150973"/>
                  <a:gd name="connsiteX3-7" fmla="*/ 1908474 w 1908474"/>
                  <a:gd name="connsiteY3-8" fmla="*/ 0 h 3150973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1908474" h="3150973">
                    <a:moveTo>
                      <a:pt x="1908474" y="0"/>
                    </a:moveTo>
                    <a:lnTo>
                      <a:pt x="1908474" y="3150973"/>
                    </a:lnTo>
                    <a:lnTo>
                      <a:pt x="0" y="2371597"/>
                    </a:lnTo>
                    <a:lnTo>
                      <a:pt x="1908474" y="0"/>
                    </a:lnTo>
                    <a:close/>
                  </a:path>
                </a:pathLst>
              </a:custGeom>
              <a:solidFill>
                <a:srgbClr val="71969F">
                  <a:alpha val="69804"/>
                </a:srgbClr>
              </a:solidFill>
              <a:ln w="3175" cap="flat" cmpd="sng" algn="ctr">
                <a:solidFill>
                  <a:schemeClr val="bg1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47" name="任意多边形 46"/>
              <p:cNvSpPr/>
              <p:nvPr/>
            </p:nvSpPr>
            <p:spPr bwMode="auto">
              <a:xfrm flipH="1">
                <a:off x="4583602" y="1787524"/>
                <a:ext cx="1959342" cy="3282951"/>
              </a:xfrm>
              <a:custGeom>
                <a:avLst/>
                <a:gdLst>
                  <a:gd name="connsiteX0" fmla="*/ 1989437 w 1989437"/>
                  <a:gd name="connsiteY0" fmla="*/ 0 h 3150973"/>
                  <a:gd name="connsiteX1" fmla="*/ 1989437 w 1989437"/>
                  <a:gd name="connsiteY1" fmla="*/ 3150973 h 3150973"/>
                  <a:gd name="connsiteX2" fmla="*/ 0 w 1989437"/>
                  <a:gd name="connsiteY2" fmla="*/ 2347784 h 3150973"/>
                  <a:gd name="connsiteX3" fmla="*/ 1989437 w 1989437"/>
                  <a:gd name="connsiteY3" fmla="*/ 0 h 3150973"/>
                  <a:gd name="connsiteX0-1" fmla="*/ 1879900 w 1879900"/>
                  <a:gd name="connsiteY0-2" fmla="*/ 0 h 3150973"/>
                  <a:gd name="connsiteX1-3" fmla="*/ 1879900 w 1879900"/>
                  <a:gd name="connsiteY1-4" fmla="*/ 3150973 h 3150973"/>
                  <a:gd name="connsiteX2-5" fmla="*/ 0 w 1879900"/>
                  <a:gd name="connsiteY2-6" fmla="*/ 2414459 h 3150973"/>
                  <a:gd name="connsiteX3-7" fmla="*/ 1879900 w 1879900"/>
                  <a:gd name="connsiteY3-8" fmla="*/ 0 h 3150973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1879900" h="3150973">
                    <a:moveTo>
                      <a:pt x="1879900" y="0"/>
                    </a:moveTo>
                    <a:lnTo>
                      <a:pt x="1879900" y="3150973"/>
                    </a:lnTo>
                    <a:lnTo>
                      <a:pt x="0" y="2414459"/>
                    </a:lnTo>
                    <a:lnTo>
                      <a:pt x="1879900" y="0"/>
                    </a:lnTo>
                    <a:close/>
                  </a:path>
                </a:pathLst>
              </a:custGeom>
              <a:solidFill>
                <a:srgbClr val="172C3D">
                  <a:alpha val="70000"/>
                </a:srgbClr>
              </a:solidFill>
              <a:ln w="3175" cap="flat" cmpd="sng" algn="ctr">
                <a:solidFill>
                  <a:schemeClr val="bg1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50" name="TextBox 6"/>
            <p:cNvSpPr txBox="1"/>
            <p:nvPr/>
          </p:nvSpPr>
          <p:spPr>
            <a:xfrm>
              <a:off x="994122" y="4941168"/>
              <a:ext cx="3663446" cy="853567"/>
            </a:xfrm>
            <a:prstGeom prst="rect">
              <a:avLst/>
            </a:prstGeom>
            <a:noFill/>
          </p:spPr>
          <p:txBody>
            <a:bodyPr wrap="square" lIns="0" rtlCol="0">
              <a:no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0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高耸型组织是指管理幅度</a:t>
              </a:r>
              <a:r>
                <a:rPr lang="zh-CN" altLang="en-US" sz="2000" b="1" dirty="0" smtClean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窄</a:t>
              </a:r>
              <a:r>
                <a:rPr lang="en-US" altLang="zh-CN" sz="2000" dirty="0" smtClean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/>
              </a:r>
              <a:br>
                <a:rPr lang="en-US" altLang="zh-CN" sz="2000" dirty="0" smtClean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</a:br>
              <a:r>
                <a:rPr lang="zh-CN" altLang="en-US" sz="2000" dirty="0" smtClean="0">
                  <a:solidFill>
                    <a:srgbClr val="0031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管理</a:t>
              </a:r>
              <a:r>
                <a:rPr lang="zh-CN" altLang="en-US" sz="2000" dirty="0">
                  <a:solidFill>
                    <a:srgbClr val="0031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层次多的高而瘦的组织形式</a:t>
              </a:r>
              <a:r>
                <a:rPr lang="zh-CN" altLang="en-US" sz="2000" dirty="0" smtClean="0">
                  <a:solidFill>
                    <a:srgbClr val="0031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zh-CN" altLang="en-US" sz="2000" dirty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794126" y="3506435"/>
            <a:ext cx="3553521" cy="2288300"/>
            <a:chOff x="6794126" y="3506435"/>
            <a:chExt cx="3553521" cy="2288300"/>
          </a:xfrm>
        </p:grpSpPr>
        <p:grpSp>
          <p:nvGrpSpPr>
            <p:cNvPr id="32" name="组合 31"/>
            <p:cNvGrpSpPr/>
            <p:nvPr/>
          </p:nvGrpSpPr>
          <p:grpSpPr bwMode="auto">
            <a:xfrm>
              <a:off x="7743126" y="3506435"/>
              <a:ext cx="1655521" cy="718093"/>
              <a:chOff x="2598738" y="2942861"/>
              <a:chExt cx="3999395" cy="2046182"/>
            </a:xfrm>
          </p:grpSpPr>
          <p:sp>
            <p:nvSpPr>
              <p:cNvPr id="33" name="任意多边形 32"/>
              <p:cNvSpPr/>
              <p:nvPr/>
            </p:nvSpPr>
            <p:spPr bwMode="auto">
              <a:xfrm>
                <a:off x="2598738" y="4096866"/>
                <a:ext cx="3946525" cy="892177"/>
              </a:xfrm>
              <a:custGeom>
                <a:avLst/>
                <a:gdLst>
                  <a:gd name="connsiteX0" fmla="*/ 0 w 3781167"/>
                  <a:gd name="connsiteY0" fmla="*/ 568411 h 1322173"/>
                  <a:gd name="connsiteX1" fmla="*/ 1902940 w 3781167"/>
                  <a:gd name="connsiteY1" fmla="*/ 0 h 1322173"/>
                  <a:gd name="connsiteX2" fmla="*/ 3781167 w 3781167"/>
                  <a:gd name="connsiteY2" fmla="*/ 580767 h 1322173"/>
                  <a:gd name="connsiteX3" fmla="*/ 1915297 w 3781167"/>
                  <a:gd name="connsiteY3" fmla="*/ 1322173 h 1322173"/>
                  <a:gd name="connsiteX4" fmla="*/ 0 w 3781167"/>
                  <a:gd name="connsiteY4" fmla="*/ 568411 h 1322173"/>
                  <a:gd name="connsiteX0-1" fmla="*/ 0 w 3781167"/>
                  <a:gd name="connsiteY0-2" fmla="*/ 568411 h 1322173"/>
                  <a:gd name="connsiteX1-3" fmla="*/ 1928340 w 3781167"/>
                  <a:gd name="connsiteY1-4" fmla="*/ 0 h 1322173"/>
                  <a:gd name="connsiteX2-5" fmla="*/ 3781167 w 3781167"/>
                  <a:gd name="connsiteY2-6" fmla="*/ 580767 h 1322173"/>
                  <a:gd name="connsiteX3-7" fmla="*/ 1915297 w 3781167"/>
                  <a:gd name="connsiteY3-8" fmla="*/ 1322173 h 1322173"/>
                  <a:gd name="connsiteX4-9" fmla="*/ 0 w 3781167"/>
                  <a:gd name="connsiteY4-10" fmla="*/ 568411 h 1322173"/>
                  <a:gd name="connsiteX0-11" fmla="*/ 0 w 3781167"/>
                  <a:gd name="connsiteY0-12" fmla="*/ 568411 h 1322173"/>
                  <a:gd name="connsiteX1-13" fmla="*/ 1928340 w 3781167"/>
                  <a:gd name="connsiteY1-14" fmla="*/ 0 h 1322173"/>
                  <a:gd name="connsiteX2-15" fmla="*/ 3781167 w 3781167"/>
                  <a:gd name="connsiteY2-16" fmla="*/ 580767 h 1322173"/>
                  <a:gd name="connsiteX3-17" fmla="*/ 1940697 w 3781167"/>
                  <a:gd name="connsiteY3-18" fmla="*/ 1322173 h 1322173"/>
                  <a:gd name="connsiteX4-19" fmla="*/ 0 w 3781167"/>
                  <a:gd name="connsiteY4-20" fmla="*/ 568411 h 1322173"/>
                  <a:gd name="connsiteX0-21" fmla="*/ 0 w 3781167"/>
                  <a:gd name="connsiteY0-22" fmla="*/ 568411 h 1334873"/>
                  <a:gd name="connsiteX1-23" fmla="*/ 1928340 w 3781167"/>
                  <a:gd name="connsiteY1-24" fmla="*/ 0 h 1334873"/>
                  <a:gd name="connsiteX2-25" fmla="*/ 3781167 w 3781167"/>
                  <a:gd name="connsiteY2-26" fmla="*/ 580767 h 1334873"/>
                  <a:gd name="connsiteX3-27" fmla="*/ 1940697 w 3781167"/>
                  <a:gd name="connsiteY3-28" fmla="*/ 1334873 h 1334873"/>
                  <a:gd name="connsiteX4-29" fmla="*/ 0 w 3781167"/>
                  <a:gd name="connsiteY4-30" fmla="*/ 568411 h 1334873"/>
                  <a:gd name="connsiteX0-31" fmla="*/ 0 w 3781167"/>
                  <a:gd name="connsiteY0-32" fmla="*/ 568411 h 1338048"/>
                  <a:gd name="connsiteX1-33" fmla="*/ 1928340 w 3781167"/>
                  <a:gd name="connsiteY1-34" fmla="*/ 0 h 1338048"/>
                  <a:gd name="connsiteX2-35" fmla="*/ 3781167 w 3781167"/>
                  <a:gd name="connsiteY2-36" fmla="*/ 580767 h 1338048"/>
                  <a:gd name="connsiteX3-37" fmla="*/ 1924822 w 3781167"/>
                  <a:gd name="connsiteY3-38" fmla="*/ 1338048 h 1338048"/>
                  <a:gd name="connsiteX4-39" fmla="*/ 0 w 3781167"/>
                  <a:gd name="connsiteY4-40" fmla="*/ 568411 h 1338048"/>
                  <a:gd name="connsiteX0-41" fmla="*/ 0 w 3781167"/>
                  <a:gd name="connsiteY0-42" fmla="*/ 568411 h 1334873"/>
                  <a:gd name="connsiteX1-43" fmla="*/ 1928340 w 3781167"/>
                  <a:gd name="connsiteY1-44" fmla="*/ 0 h 1334873"/>
                  <a:gd name="connsiteX2-45" fmla="*/ 3781167 w 3781167"/>
                  <a:gd name="connsiteY2-46" fmla="*/ 580767 h 1334873"/>
                  <a:gd name="connsiteX3-47" fmla="*/ 1927997 w 3781167"/>
                  <a:gd name="connsiteY3-48" fmla="*/ 1334873 h 1334873"/>
                  <a:gd name="connsiteX4-49" fmla="*/ 0 w 3781167"/>
                  <a:gd name="connsiteY4-50" fmla="*/ 568411 h 1334873"/>
                  <a:gd name="connsiteX0-51" fmla="*/ 0 w 3809742"/>
                  <a:gd name="connsiteY0-52" fmla="*/ 568411 h 1334873"/>
                  <a:gd name="connsiteX1-53" fmla="*/ 1928340 w 3809742"/>
                  <a:gd name="connsiteY1-54" fmla="*/ 0 h 1334873"/>
                  <a:gd name="connsiteX2-55" fmla="*/ 3809742 w 3809742"/>
                  <a:gd name="connsiteY2-56" fmla="*/ 599817 h 1334873"/>
                  <a:gd name="connsiteX3-57" fmla="*/ 1927997 w 3809742"/>
                  <a:gd name="connsiteY3-58" fmla="*/ 1334873 h 1334873"/>
                  <a:gd name="connsiteX4-59" fmla="*/ 0 w 3809742"/>
                  <a:gd name="connsiteY4-60" fmla="*/ 568411 h 1334873"/>
                  <a:gd name="connsiteX0-61" fmla="*/ 0 w 3809742"/>
                  <a:gd name="connsiteY0-62" fmla="*/ 558886 h 1334873"/>
                  <a:gd name="connsiteX1-63" fmla="*/ 1928340 w 3809742"/>
                  <a:gd name="connsiteY1-64" fmla="*/ 0 h 1334873"/>
                  <a:gd name="connsiteX2-65" fmla="*/ 3809742 w 3809742"/>
                  <a:gd name="connsiteY2-66" fmla="*/ 599817 h 1334873"/>
                  <a:gd name="connsiteX3-67" fmla="*/ 1927997 w 3809742"/>
                  <a:gd name="connsiteY3-68" fmla="*/ 1334873 h 1334873"/>
                  <a:gd name="connsiteX4-69" fmla="*/ 0 w 3809742"/>
                  <a:gd name="connsiteY4-70" fmla="*/ 558886 h 1334873"/>
                  <a:gd name="connsiteX0-71" fmla="*/ 0 w 3793867"/>
                  <a:gd name="connsiteY0-72" fmla="*/ 549361 h 1334873"/>
                  <a:gd name="connsiteX1-73" fmla="*/ 1912465 w 3793867"/>
                  <a:gd name="connsiteY1-74" fmla="*/ 0 h 1334873"/>
                  <a:gd name="connsiteX2-75" fmla="*/ 3793867 w 3793867"/>
                  <a:gd name="connsiteY2-76" fmla="*/ 599817 h 1334873"/>
                  <a:gd name="connsiteX3-77" fmla="*/ 1912122 w 3793867"/>
                  <a:gd name="connsiteY3-78" fmla="*/ 1334873 h 1334873"/>
                  <a:gd name="connsiteX4-79" fmla="*/ 0 w 3793867"/>
                  <a:gd name="connsiteY4-80" fmla="*/ 549361 h 1334873"/>
                  <a:gd name="connsiteX0-81" fmla="*/ 0 w 3768467"/>
                  <a:gd name="connsiteY0-82" fmla="*/ 552536 h 1334873"/>
                  <a:gd name="connsiteX1-83" fmla="*/ 1887065 w 3768467"/>
                  <a:gd name="connsiteY1-84" fmla="*/ 0 h 1334873"/>
                  <a:gd name="connsiteX2-85" fmla="*/ 3768467 w 3768467"/>
                  <a:gd name="connsiteY2-86" fmla="*/ 599817 h 1334873"/>
                  <a:gd name="connsiteX3-87" fmla="*/ 1886722 w 3768467"/>
                  <a:gd name="connsiteY3-88" fmla="*/ 1334873 h 1334873"/>
                  <a:gd name="connsiteX4-89" fmla="*/ 0 w 3768467"/>
                  <a:gd name="connsiteY4-90" fmla="*/ 552536 h 1334873"/>
                  <a:gd name="connsiteX0-91" fmla="*/ 0 w 3806567"/>
                  <a:gd name="connsiteY0-92" fmla="*/ 555711 h 1334873"/>
                  <a:gd name="connsiteX1-93" fmla="*/ 1925165 w 3806567"/>
                  <a:gd name="connsiteY1-94" fmla="*/ 0 h 1334873"/>
                  <a:gd name="connsiteX2-95" fmla="*/ 3806567 w 3806567"/>
                  <a:gd name="connsiteY2-96" fmla="*/ 599817 h 1334873"/>
                  <a:gd name="connsiteX3-97" fmla="*/ 1924822 w 3806567"/>
                  <a:gd name="connsiteY3-98" fmla="*/ 1334873 h 1334873"/>
                  <a:gd name="connsiteX4-99" fmla="*/ 0 w 3806567"/>
                  <a:gd name="connsiteY4-100" fmla="*/ 555711 h 1334873"/>
                  <a:gd name="connsiteX0-101" fmla="*/ 0 w 3784342"/>
                  <a:gd name="connsiteY0-102" fmla="*/ 555711 h 1334873"/>
                  <a:gd name="connsiteX1-103" fmla="*/ 1902940 w 3784342"/>
                  <a:gd name="connsiteY1-104" fmla="*/ 0 h 1334873"/>
                  <a:gd name="connsiteX2-105" fmla="*/ 3784342 w 3784342"/>
                  <a:gd name="connsiteY2-106" fmla="*/ 599817 h 1334873"/>
                  <a:gd name="connsiteX3-107" fmla="*/ 1902597 w 3784342"/>
                  <a:gd name="connsiteY3-108" fmla="*/ 1334873 h 1334873"/>
                  <a:gd name="connsiteX4-109" fmla="*/ 0 w 3784342"/>
                  <a:gd name="connsiteY4-110" fmla="*/ 555711 h 1334873"/>
                  <a:gd name="connsiteX0-111" fmla="*/ 0 w 3784342"/>
                  <a:gd name="connsiteY0-112" fmla="*/ 539836 h 1334873"/>
                  <a:gd name="connsiteX1-113" fmla="*/ 1902940 w 3784342"/>
                  <a:gd name="connsiteY1-114" fmla="*/ 0 h 1334873"/>
                  <a:gd name="connsiteX2-115" fmla="*/ 3784342 w 3784342"/>
                  <a:gd name="connsiteY2-116" fmla="*/ 599817 h 1334873"/>
                  <a:gd name="connsiteX3-117" fmla="*/ 1902597 w 3784342"/>
                  <a:gd name="connsiteY3-118" fmla="*/ 1334873 h 1334873"/>
                  <a:gd name="connsiteX4-119" fmla="*/ 0 w 3784342"/>
                  <a:gd name="connsiteY4-120" fmla="*/ 539836 h 1334873"/>
                  <a:gd name="connsiteX0-121" fmla="*/ 0 w 3800217"/>
                  <a:gd name="connsiteY0-122" fmla="*/ 555711 h 1334873"/>
                  <a:gd name="connsiteX1-123" fmla="*/ 1918815 w 3800217"/>
                  <a:gd name="connsiteY1-124" fmla="*/ 0 h 1334873"/>
                  <a:gd name="connsiteX2-125" fmla="*/ 3800217 w 3800217"/>
                  <a:gd name="connsiteY2-126" fmla="*/ 599817 h 1334873"/>
                  <a:gd name="connsiteX3-127" fmla="*/ 1918472 w 3800217"/>
                  <a:gd name="connsiteY3-128" fmla="*/ 1334873 h 1334873"/>
                  <a:gd name="connsiteX4-129" fmla="*/ 0 w 3800217"/>
                  <a:gd name="connsiteY4-130" fmla="*/ 555711 h 1334873"/>
                  <a:gd name="connsiteX0-131" fmla="*/ 0 w 3787517"/>
                  <a:gd name="connsiteY0-132" fmla="*/ 552536 h 1334873"/>
                  <a:gd name="connsiteX1-133" fmla="*/ 1906115 w 3787517"/>
                  <a:gd name="connsiteY1-134" fmla="*/ 0 h 1334873"/>
                  <a:gd name="connsiteX2-135" fmla="*/ 3787517 w 3787517"/>
                  <a:gd name="connsiteY2-136" fmla="*/ 599817 h 1334873"/>
                  <a:gd name="connsiteX3-137" fmla="*/ 1905772 w 3787517"/>
                  <a:gd name="connsiteY3-138" fmla="*/ 1334873 h 1334873"/>
                  <a:gd name="connsiteX4-139" fmla="*/ 0 w 3787517"/>
                  <a:gd name="connsiteY4-140" fmla="*/ 552536 h 1334873"/>
                  <a:gd name="connsiteX0-141" fmla="*/ 0 w 3584317"/>
                  <a:gd name="connsiteY0-142" fmla="*/ 520786 h 1334873"/>
                  <a:gd name="connsiteX1-143" fmla="*/ 1702915 w 3584317"/>
                  <a:gd name="connsiteY1-144" fmla="*/ 0 h 1334873"/>
                  <a:gd name="connsiteX2-145" fmla="*/ 3584317 w 3584317"/>
                  <a:gd name="connsiteY2-146" fmla="*/ 599817 h 1334873"/>
                  <a:gd name="connsiteX3-147" fmla="*/ 1702572 w 3584317"/>
                  <a:gd name="connsiteY3-148" fmla="*/ 1334873 h 1334873"/>
                  <a:gd name="connsiteX4-149" fmla="*/ 0 w 3584317"/>
                  <a:gd name="connsiteY4-150" fmla="*/ 520786 h 1334873"/>
                  <a:gd name="connsiteX0-151" fmla="*/ 0 w 3793867"/>
                  <a:gd name="connsiteY0-152" fmla="*/ 549361 h 1334873"/>
                  <a:gd name="connsiteX1-153" fmla="*/ 1912465 w 3793867"/>
                  <a:gd name="connsiteY1-154" fmla="*/ 0 h 1334873"/>
                  <a:gd name="connsiteX2-155" fmla="*/ 3793867 w 3793867"/>
                  <a:gd name="connsiteY2-156" fmla="*/ 599817 h 1334873"/>
                  <a:gd name="connsiteX3-157" fmla="*/ 1912122 w 3793867"/>
                  <a:gd name="connsiteY3-158" fmla="*/ 1334873 h 1334873"/>
                  <a:gd name="connsiteX4-159" fmla="*/ 0 w 3793867"/>
                  <a:gd name="connsiteY4-160" fmla="*/ 549361 h 1334873"/>
                  <a:gd name="connsiteX0-161" fmla="*/ 0 w 3809742"/>
                  <a:gd name="connsiteY0-162" fmla="*/ 555711 h 1334873"/>
                  <a:gd name="connsiteX1-163" fmla="*/ 1928340 w 3809742"/>
                  <a:gd name="connsiteY1-164" fmla="*/ 0 h 1334873"/>
                  <a:gd name="connsiteX2-165" fmla="*/ 3809742 w 3809742"/>
                  <a:gd name="connsiteY2-166" fmla="*/ 599817 h 1334873"/>
                  <a:gd name="connsiteX3-167" fmla="*/ 1927997 w 3809742"/>
                  <a:gd name="connsiteY3-168" fmla="*/ 1334873 h 1334873"/>
                  <a:gd name="connsiteX4-169" fmla="*/ 0 w 3809742"/>
                  <a:gd name="connsiteY4-170" fmla="*/ 555711 h 1334873"/>
                  <a:gd name="connsiteX0-171" fmla="*/ 0 w 3787517"/>
                  <a:gd name="connsiteY0-172" fmla="*/ 552536 h 1334873"/>
                  <a:gd name="connsiteX1-173" fmla="*/ 1906115 w 3787517"/>
                  <a:gd name="connsiteY1-174" fmla="*/ 0 h 1334873"/>
                  <a:gd name="connsiteX2-175" fmla="*/ 3787517 w 3787517"/>
                  <a:gd name="connsiteY2-176" fmla="*/ 599817 h 1334873"/>
                  <a:gd name="connsiteX3-177" fmla="*/ 1905772 w 3787517"/>
                  <a:gd name="connsiteY3-178" fmla="*/ 1334873 h 1334873"/>
                  <a:gd name="connsiteX4-179" fmla="*/ 0 w 3787517"/>
                  <a:gd name="connsiteY4-180" fmla="*/ 552536 h 1334873"/>
                  <a:gd name="connsiteX0-181" fmla="*/ 0 w 3787517"/>
                  <a:gd name="connsiteY0-182" fmla="*/ 557299 h 1339636"/>
                  <a:gd name="connsiteX1-183" fmla="*/ 1915640 w 3787517"/>
                  <a:gd name="connsiteY1-184" fmla="*/ 0 h 1339636"/>
                  <a:gd name="connsiteX2-185" fmla="*/ 3787517 w 3787517"/>
                  <a:gd name="connsiteY2-186" fmla="*/ 604580 h 1339636"/>
                  <a:gd name="connsiteX3-187" fmla="*/ 1905772 w 3787517"/>
                  <a:gd name="connsiteY3-188" fmla="*/ 1339636 h 1339636"/>
                  <a:gd name="connsiteX4-189" fmla="*/ 0 w 3787517"/>
                  <a:gd name="connsiteY4-190" fmla="*/ 557299 h 1339636"/>
                  <a:gd name="connsiteX0-191" fmla="*/ 0 w 3787517"/>
                  <a:gd name="connsiteY0-192" fmla="*/ 562062 h 1344399"/>
                  <a:gd name="connsiteX1-193" fmla="*/ 1906115 w 3787517"/>
                  <a:gd name="connsiteY1-194" fmla="*/ 0 h 1344399"/>
                  <a:gd name="connsiteX2-195" fmla="*/ 3787517 w 3787517"/>
                  <a:gd name="connsiteY2-196" fmla="*/ 609343 h 1344399"/>
                  <a:gd name="connsiteX3-197" fmla="*/ 1905772 w 3787517"/>
                  <a:gd name="connsiteY3-198" fmla="*/ 1344399 h 1344399"/>
                  <a:gd name="connsiteX4-199" fmla="*/ 0 w 3787517"/>
                  <a:gd name="connsiteY4-200" fmla="*/ 562062 h 1344399"/>
                </a:gdLst>
                <a:ahLst/>
                <a:cxnLst>
                  <a:cxn ang="0">
                    <a:pos x="connsiteX0-191" y="connsiteY0-192"/>
                  </a:cxn>
                  <a:cxn ang="0">
                    <a:pos x="connsiteX1-193" y="connsiteY1-194"/>
                  </a:cxn>
                  <a:cxn ang="0">
                    <a:pos x="connsiteX2-195" y="connsiteY2-196"/>
                  </a:cxn>
                  <a:cxn ang="0">
                    <a:pos x="connsiteX3-197" y="connsiteY3-198"/>
                  </a:cxn>
                  <a:cxn ang="0">
                    <a:pos x="connsiteX4-199" y="connsiteY4-200"/>
                  </a:cxn>
                </a:cxnLst>
                <a:rect l="l" t="t" r="r" b="b"/>
                <a:pathLst>
                  <a:path w="3787517" h="1344399">
                    <a:moveTo>
                      <a:pt x="0" y="562062"/>
                    </a:moveTo>
                    <a:lnTo>
                      <a:pt x="1906115" y="0"/>
                    </a:lnTo>
                    <a:lnTo>
                      <a:pt x="3787517" y="609343"/>
                    </a:lnTo>
                    <a:lnTo>
                      <a:pt x="1905772" y="1344399"/>
                    </a:lnTo>
                    <a:lnTo>
                      <a:pt x="0" y="562062"/>
                    </a:lnTo>
                    <a:close/>
                  </a:path>
                </a:pathLst>
              </a:custGeom>
              <a:solidFill>
                <a:srgbClr val="172C3D"/>
              </a:solidFill>
              <a:ln w="3175" cap="flat" cmpd="sng" algn="ctr">
                <a:solidFill>
                  <a:schemeClr val="bg1"/>
                </a:solidFill>
                <a:prstDash val="solid"/>
              </a:ln>
              <a:effectLst>
                <a:outerShdw blurRad="63500" dist="88900" dir="2640000" algn="t" rotWithShape="0">
                  <a:prstClr val="black">
                    <a:alpha val="1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9" name="任意多边形 38"/>
              <p:cNvSpPr/>
              <p:nvPr/>
            </p:nvSpPr>
            <p:spPr bwMode="auto">
              <a:xfrm>
                <a:off x="2653927" y="2947403"/>
                <a:ext cx="1987182" cy="2038281"/>
              </a:xfrm>
              <a:custGeom>
                <a:avLst/>
                <a:gdLst>
                  <a:gd name="connsiteX0" fmla="*/ 1989437 w 1989437"/>
                  <a:gd name="connsiteY0" fmla="*/ 0 h 3150973"/>
                  <a:gd name="connsiteX1" fmla="*/ 1989437 w 1989437"/>
                  <a:gd name="connsiteY1" fmla="*/ 3150973 h 3150973"/>
                  <a:gd name="connsiteX2" fmla="*/ 0 w 1989437"/>
                  <a:gd name="connsiteY2" fmla="*/ 2347784 h 3150973"/>
                  <a:gd name="connsiteX3" fmla="*/ 1989437 w 1989437"/>
                  <a:gd name="connsiteY3" fmla="*/ 0 h 3150973"/>
                  <a:gd name="connsiteX0-1" fmla="*/ 1908474 w 1908474"/>
                  <a:gd name="connsiteY0-2" fmla="*/ 0 h 3150973"/>
                  <a:gd name="connsiteX1-3" fmla="*/ 1908474 w 1908474"/>
                  <a:gd name="connsiteY1-4" fmla="*/ 3150973 h 3150973"/>
                  <a:gd name="connsiteX2-5" fmla="*/ 0 w 1908474"/>
                  <a:gd name="connsiteY2-6" fmla="*/ 2371597 h 3150973"/>
                  <a:gd name="connsiteX3-7" fmla="*/ 1908474 w 1908474"/>
                  <a:gd name="connsiteY3-8" fmla="*/ 0 h 3150973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1908474" h="3150973">
                    <a:moveTo>
                      <a:pt x="1908474" y="0"/>
                    </a:moveTo>
                    <a:lnTo>
                      <a:pt x="1908474" y="3150973"/>
                    </a:lnTo>
                    <a:lnTo>
                      <a:pt x="0" y="2371597"/>
                    </a:lnTo>
                    <a:lnTo>
                      <a:pt x="1908474" y="0"/>
                    </a:lnTo>
                    <a:close/>
                  </a:path>
                </a:pathLst>
              </a:custGeom>
              <a:solidFill>
                <a:srgbClr val="71969F">
                  <a:alpha val="69804"/>
                </a:srgbClr>
              </a:solidFill>
              <a:ln w="3175" cap="flat" cmpd="sng" algn="ctr">
                <a:solidFill>
                  <a:schemeClr val="bg1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40" name="任意多边形 39"/>
              <p:cNvSpPr/>
              <p:nvPr/>
            </p:nvSpPr>
            <p:spPr bwMode="auto">
              <a:xfrm flipH="1">
                <a:off x="4638790" y="2942861"/>
                <a:ext cx="1959343" cy="2038281"/>
              </a:xfrm>
              <a:custGeom>
                <a:avLst/>
                <a:gdLst>
                  <a:gd name="connsiteX0" fmla="*/ 1989437 w 1989437"/>
                  <a:gd name="connsiteY0" fmla="*/ 0 h 3150973"/>
                  <a:gd name="connsiteX1" fmla="*/ 1989437 w 1989437"/>
                  <a:gd name="connsiteY1" fmla="*/ 3150973 h 3150973"/>
                  <a:gd name="connsiteX2" fmla="*/ 0 w 1989437"/>
                  <a:gd name="connsiteY2" fmla="*/ 2347784 h 3150973"/>
                  <a:gd name="connsiteX3" fmla="*/ 1989437 w 1989437"/>
                  <a:gd name="connsiteY3" fmla="*/ 0 h 3150973"/>
                  <a:gd name="connsiteX0-1" fmla="*/ 1879900 w 1879900"/>
                  <a:gd name="connsiteY0-2" fmla="*/ 0 h 3150973"/>
                  <a:gd name="connsiteX1-3" fmla="*/ 1879900 w 1879900"/>
                  <a:gd name="connsiteY1-4" fmla="*/ 3150973 h 3150973"/>
                  <a:gd name="connsiteX2-5" fmla="*/ 0 w 1879900"/>
                  <a:gd name="connsiteY2-6" fmla="*/ 2414459 h 3150973"/>
                  <a:gd name="connsiteX3-7" fmla="*/ 1879900 w 1879900"/>
                  <a:gd name="connsiteY3-8" fmla="*/ 0 h 3150973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1879900" h="3150973">
                    <a:moveTo>
                      <a:pt x="1879900" y="0"/>
                    </a:moveTo>
                    <a:lnTo>
                      <a:pt x="1879900" y="3150973"/>
                    </a:lnTo>
                    <a:lnTo>
                      <a:pt x="0" y="2414459"/>
                    </a:lnTo>
                    <a:lnTo>
                      <a:pt x="1879900" y="0"/>
                    </a:lnTo>
                    <a:close/>
                  </a:path>
                </a:pathLst>
              </a:custGeom>
              <a:solidFill>
                <a:srgbClr val="172C3D">
                  <a:alpha val="70000"/>
                </a:srgbClr>
              </a:solidFill>
              <a:ln w="3175" cap="flat" cmpd="sng" algn="ctr">
                <a:solidFill>
                  <a:schemeClr val="bg1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61" name="TextBox 6"/>
            <p:cNvSpPr txBox="1"/>
            <p:nvPr/>
          </p:nvSpPr>
          <p:spPr>
            <a:xfrm>
              <a:off x="6794126" y="4902183"/>
              <a:ext cx="3553521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0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扁平型组织是指管理幅度</a:t>
              </a:r>
              <a:r>
                <a:rPr lang="zh-CN" altLang="en-US" sz="2000" b="1" dirty="0" smtClean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宽</a:t>
              </a:r>
              <a:endParaRPr lang="en-US" altLang="zh-CN" sz="20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2000" dirty="0" smtClean="0">
                  <a:solidFill>
                    <a:srgbClr val="0031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管理</a:t>
              </a:r>
              <a:r>
                <a:rPr lang="zh-CN" altLang="en-US" sz="2000" dirty="0">
                  <a:solidFill>
                    <a:srgbClr val="0031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层次少</a:t>
              </a:r>
              <a:r>
                <a:rPr lang="zh-CN" altLang="en-US" sz="2000" dirty="0" smtClean="0">
                  <a:solidFill>
                    <a:srgbClr val="0031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的扁而平组织形式</a:t>
              </a:r>
              <a:r>
                <a:rPr lang="zh-CN" altLang="en-US" sz="2000" dirty="0">
                  <a:solidFill>
                    <a:srgbClr val="0031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 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2354784" y="1124744"/>
            <a:ext cx="8137500" cy="369332"/>
          </a:xfrm>
        </p:spPr>
        <p:txBody>
          <a:bodyPr/>
          <a:lstStyle/>
          <a:p>
            <a:r>
              <a:rPr lang="zh-CN" altLang="en-US" dirty="0" smtClean="0"/>
              <a:t>从关键流程中找出核心要素，</a:t>
            </a:r>
            <a:r>
              <a:rPr lang="zh-CN" altLang="en-US" dirty="0" smtClean="0">
                <a:solidFill>
                  <a:srgbClr val="D51A21"/>
                </a:solidFill>
              </a:rPr>
              <a:t>并组织成主要职能管理部门</a:t>
            </a:r>
            <a:endParaRPr lang="zh-CN" altLang="en-US" dirty="0">
              <a:solidFill>
                <a:srgbClr val="D51A21"/>
              </a:solidFill>
            </a:endParaRPr>
          </a:p>
        </p:txBody>
      </p:sp>
      <p:sp>
        <p:nvSpPr>
          <p:cNvPr id="17414" name="Rectangle 3"/>
          <p:cNvSpPr>
            <a:spLocks noGrp="1" noChangeArrowheads="1"/>
          </p:cNvSpPr>
          <p:nvPr>
            <p:ph type="body" sz="quarter" idx="10"/>
          </p:nvPr>
        </p:nvSpPr>
        <p:spPr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2.3 </a:t>
            </a:r>
            <a:r>
              <a:rPr lang="zh-CN" altLang="en-US" dirty="0" smtClean="0"/>
              <a:t>从关键业务</a:t>
            </a:r>
            <a:r>
              <a:rPr lang="zh-CN" altLang="en-US" dirty="0"/>
              <a:t>流程上划分企业的各种职能管理</a:t>
            </a:r>
            <a:r>
              <a:rPr lang="zh-CN" altLang="en-US" dirty="0" smtClean="0"/>
              <a:t>部门</a:t>
            </a:r>
            <a:endParaRPr lang="zh-CN" altLang="en-US" dirty="0"/>
          </a:p>
        </p:txBody>
      </p:sp>
      <p:sp>
        <p:nvSpPr>
          <p:cNvPr id="11" name="文本占位符 13"/>
          <p:cNvSpPr txBox="1"/>
          <p:nvPr/>
        </p:nvSpPr>
        <p:spPr>
          <a:xfrm>
            <a:off x="1490662" y="2133780"/>
            <a:ext cx="8569325" cy="414576"/>
          </a:xfrm>
          <a:prstGeom prst="rect">
            <a:avLst/>
          </a:prstGeom>
          <a:solidFill>
            <a:srgbClr val="D51A21"/>
          </a:solidFill>
          <a:ln>
            <a:noFill/>
          </a:ln>
        </p:spPr>
        <p:txBody>
          <a:bodyPr wrap="square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zh-CN" altLang="en-US" sz="2000" kern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Aft>
                <a:spcPts val="500"/>
              </a:spcAft>
            </a:pPr>
            <a:r>
              <a:rPr lang="zh-CN" altLang="en-US" dirty="0" smtClean="0"/>
              <a:t>以工业制造企业通用流程为例设计</a:t>
            </a:r>
            <a:r>
              <a:rPr lang="zh-CN" altLang="en-US" dirty="0"/>
              <a:t>职能</a:t>
            </a:r>
            <a:r>
              <a:rPr lang="zh-CN" altLang="en-US" dirty="0" smtClean="0"/>
              <a:t>管理部门（可据需要合并或拆分）</a:t>
            </a:r>
            <a:endParaRPr lang="zh-CN" altLang="en-US" dirty="0"/>
          </a:p>
        </p:txBody>
      </p:sp>
      <p:sp>
        <p:nvSpPr>
          <p:cNvPr id="12" name="文本占位符 18"/>
          <p:cNvSpPr txBox="1"/>
          <p:nvPr/>
        </p:nvSpPr>
        <p:spPr>
          <a:xfrm>
            <a:off x="994122" y="2132519"/>
            <a:ext cx="486986" cy="415837"/>
          </a:xfrm>
          <a:prstGeom prst="rect">
            <a:avLst/>
          </a:prstGeom>
          <a:solidFill>
            <a:srgbClr val="00314F"/>
          </a:solidFill>
        </p:spPr>
        <p:txBody>
          <a:bodyPr wrap="square" rtlCol="0" anchor="ctr">
            <a:no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kern="1200" dirty="0">
                <a:solidFill>
                  <a:schemeClr val="bg1"/>
                </a:solidFill>
                <a:latin typeface="Impact" panose="020B0806030902050204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US" dirty="0" smtClean="0"/>
          </a:p>
        </p:txBody>
      </p:sp>
      <p:grpSp>
        <p:nvGrpSpPr>
          <p:cNvPr id="19" name="组合 18"/>
          <p:cNvGrpSpPr/>
          <p:nvPr/>
        </p:nvGrpSpPr>
        <p:grpSpPr>
          <a:xfrm>
            <a:off x="698575" y="2812823"/>
            <a:ext cx="9361412" cy="3064452"/>
            <a:chOff x="698575" y="2812823"/>
            <a:chExt cx="9361412" cy="3064452"/>
          </a:xfrm>
        </p:grpSpPr>
        <p:grpSp>
          <p:nvGrpSpPr>
            <p:cNvPr id="13" name="组合 12"/>
            <p:cNvGrpSpPr/>
            <p:nvPr/>
          </p:nvGrpSpPr>
          <p:grpSpPr>
            <a:xfrm>
              <a:off x="698575" y="2812823"/>
              <a:ext cx="9361412" cy="3064452"/>
              <a:chOff x="698575" y="3188060"/>
              <a:chExt cx="9361412" cy="2689212"/>
            </a:xfrm>
            <a:solidFill>
              <a:srgbClr val="002B46"/>
            </a:solidFill>
          </p:grpSpPr>
          <p:grpSp>
            <p:nvGrpSpPr>
              <p:cNvPr id="10" name="组合 9"/>
              <p:cNvGrpSpPr/>
              <p:nvPr/>
            </p:nvGrpSpPr>
            <p:grpSpPr>
              <a:xfrm>
                <a:off x="994122" y="3188060"/>
                <a:ext cx="9065865" cy="2689212"/>
                <a:chOff x="994122" y="3188060"/>
                <a:chExt cx="9065865" cy="2689212"/>
              </a:xfrm>
              <a:grpFill/>
            </p:grpSpPr>
            <p:sp>
              <p:nvSpPr>
                <p:cNvPr id="9" name="矩形 8"/>
                <p:cNvSpPr/>
                <p:nvPr/>
              </p:nvSpPr>
              <p:spPr>
                <a:xfrm>
                  <a:off x="994122" y="3188060"/>
                  <a:ext cx="2584774" cy="2689212"/>
                </a:xfrm>
                <a:prstGeom prst="rect">
                  <a:avLst/>
                </a:prstGeom>
                <a:grpFill/>
                <a:ln>
                  <a:solidFill>
                    <a:srgbClr val="FEFEFE">
                      <a:alpha val="4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b"/>
                <a:lstStyle/>
                <a:p>
                  <a:pPr algn="ctr"/>
                  <a:r>
                    <a:rPr lang="zh-CN" altLang="en-US" dirty="0" smtClean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产品研发与设计部</a:t>
                  </a:r>
                  <a:endParaRPr lang="en-US" altLang="zh-CN" dirty="0" smtClean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  <a:p>
                  <a:pPr algn="ctr"/>
                  <a:endParaRPr lang="zh-CN" altLang="en-US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5" name="矩形 14"/>
                <p:cNvSpPr/>
                <p:nvPr/>
              </p:nvSpPr>
              <p:spPr>
                <a:xfrm>
                  <a:off x="3578896" y="3188060"/>
                  <a:ext cx="1283718" cy="2689212"/>
                </a:xfrm>
                <a:prstGeom prst="rect">
                  <a:avLst/>
                </a:prstGeom>
                <a:grpFill/>
                <a:ln>
                  <a:solidFill>
                    <a:srgbClr val="FEFEFE">
                      <a:alpha val="4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b"/>
                <a:lstStyle/>
                <a:p>
                  <a:pPr algn="ctr"/>
                  <a:r>
                    <a:rPr lang="zh-CN" altLang="en-US" dirty="0" smtClean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采购部</a:t>
                  </a:r>
                  <a:endParaRPr lang="en-US" altLang="zh-CN" dirty="0" smtClean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  <a:p>
                  <a:pPr algn="ctr"/>
                  <a:endParaRPr lang="zh-CN" altLang="en-US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6" name="矩形 15"/>
                <p:cNvSpPr/>
                <p:nvPr/>
              </p:nvSpPr>
              <p:spPr>
                <a:xfrm>
                  <a:off x="4862613" y="3188060"/>
                  <a:ext cx="1308570" cy="2689212"/>
                </a:xfrm>
                <a:prstGeom prst="rect">
                  <a:avLst/>
                </a:prstGeom>
                <a:grpFill/>
                <a:ln>
                  <a:solidFill>
                    <a:srgbClr val="FEFEFE">
                      <a:alpha val="4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b"/>
                <a:lstStyle/>
                <a:p>
                  <a:pPr algn="ctr"/>
                  <a:r>
                    <a:rPr lang="zh-CN" altLang="en-US" dirty="0" smtClean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制造部</a:t>
                  </a:r>
                  <a:endParaRPr lang="en-US" altLang="zh-CN" dirty="0" smtClean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  <a:p>
                  <a:pPr algn="ctr"/>
                  <a:endParaRPr lang="zh-CN" altLang="en-US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7" name="矩形 16"/>
                <p:cNvSpPr/>
                <p:nvPr/>
              </p:nvSpPr>
              <p:spPr>
                <a:xfrm>
                  <a:off x="6171183" y="3188060"/>
                  <a:ext cx="1283717" cy="2689212"/>
                </a:xfrm>
                <a:prstGeom prst="rect">
                  <a:avLst/>
                </a:prstGeom>
                <a:grpFill/>
                <a:ln>
                  <a:solidFill>
                    <a:srgbClr val="FEFEFE">
                      <a:alpha val="4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b"/>
                <a:lstStyle/>
                <a:p>
                  <a:pPr algn="ctr"/>
                  <a:r>
                    <a:rPr lang="zh-CN" altLang="en-US" dirty="0" smtClean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仓管部</a:t>
                  </a:r>
                  <a:endParaRPr lang="en-US" altLang="zh-CN" dirty="0" smtClean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  <a:p>
                  <a:pPr algn="ctr"/>
                  <a:endParaRPr lang="zh-CN" altLang="en-US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8" name="矩形 17"/>
                <p:cNvSpPr/>
                <p:nvPr/>
              </p:nvSpPr>
              <p:spPr>
                <a:xfrm>
                  <a:off x="7454900" y="3188060"/>
                  <a:ext cx="2605087" cy="2689212"/>
                </a:xfrm>
                <a:prstGeom prst="rect">
                  <a:avLst/>
                </a:prstGeom>
                <a:grpFill/>
                <a:ln>
                  <a:solidFill>
                    <a:srgbClr val="FEFEFE">
                      <a:alpha val="4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b"/>
                <a:lstStyle/>
                <a:p>
                  <a:pPr algn="ctr"/>
                  <a:r>
                    <a:rPr lang="zh-CN" altLang="en-US" dirty="0" smtClean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销售与售后部</a:t>
                  </a:r>
                  <a:endParaRPr lang="en-US" altLang="zh-CN" dirty="0" smtClean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  <a:p>
                  <a:pPr algn="ctr"/>
                  <a:endParaRPr lang="zh-CN" altLang="en-US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graphicFrame>
            <p:nvGraphicFramePr>
              <p:cNvPr id="8" name="图示 7"/>
              <p:cNvGraphicFramePr/>
              <p:nvPr/>
            </p:nvGraphicFramePr>
            <p:xfrm>
              <a:off x="698575" y="3193869"/>
              <a:ext cx="9361412" cy="1861921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3" r:lo="rId4" r:qs="rId5" r:cs="rId6"/>
              </a:graphicData>
            </a:graphic>
          </p:graphicFrame>
        </p:grpSp>
        <p:sp>
          <p:nvSpPr>
            <p:cNvPr id="14" name="右箭头 13"/>
            <p:cNvSpPr/>
            <p:nvPr/>
          </p:nvSpPr>
          <p:spPr>
            <a:xfrm>
              <a:off x="994122" y="4725144"/>
              <a:ext cx="9065493" cy="216024"/>
            </a:xfrm>
            <a:prstGeom prst="rightArrow">
              <a:avLst/>
            </a:prstGeom>
            <a:solidFill>
              <a:srgbClr val="C0000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>
          <a:xfrm>
            <a:off x="2354784" y="1124744"/>
            <a:ext cx="8137500" cy="646331"/>
          </a:xfrm>
        </p:spPr>
        <p:txBody>
          <a:bodyPr/>
          <a:lstStyle/>
          <a:p>
            <a:r>
              <a:rPr lang="zh-CN" altLang="en-US" dirty="0" smtClean="0"/>
              <a:t>企业辅助职能部门不是创造价值的核心部门，却是有力</a:t>
            </a:r>
            <a:r>
              <a:rPr lang="zh-CN" altLang="en-US" dirty="0" smtClean="0">
                <a:solidFill>
                  <a:srgbClr val="D51A21"/>
                </a:solidFill>
              </a:rPr>
              <a:t>支持主要职能部门运作的辅助组织</a:t>
            </a:r>
            <a:endParaRPr lang="zh-CN" altLang="en-US" dirty="0">
              <a:solidFill>
                <a:srgbClr val="D51A21"/>
              </a:solidFill>
            </a:endParaRPr>
          </a:p>
        </p:txBody>
      </p:sp>
      <p:sp>
        <p:nvSpPr>
          <p:cNvPr id="18438" name="Rectangle 3"/>
          <p:cNvSpPr>
            <a:spLocks noGrp="1" noChangeArrowheads="1"/>
          </p:cNvSpPr>
          <p:nvPr>
            <p:ph type="body" sz="quarter" idx="10"/>
          </p:nvPr>
        </p:nvSpPr>
        <p:spPr>
          <a:xfrm>
            <a:off x="2354759" y="404664"/>
            <a:ext cx="8137525" cy="430887"/>
          </a:xfr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2</a:t>
            </a:r>
            <a:r>
              <a:rPr lang="zh-CN" altLang="en-US" dirty="0" smtClean="0"/>
              <a:t>.</a:t>
            </a:r>
            <a:r>
              <a:rPr lang="zh-CN" altLang="en-US" dirty="0"/>
              <a:t>4  </a:t>
            </a:r>
            <a:r>
              <a:rPr lang="zh-CN" altLang="en-US" dirty="0" smtClean="0"/>
              <a:t>为确保关键业务流程运作设置企业</a:t>
            </a:r>
            <a:r>
              <a:rPr lang="zh-CN" altLang="en-US" dirty="0"/>
              <a:t>辅助职能</a:t>
            </a:r>
            <a:r>
              <a:rPr lang="zh-CN" altLang="en-US" dirty="0" smtClean="0"/>
              <a:t>部门</a:t>
            </a:r>
            <a:endParaRPr lang="zh-CN" altLang="en-US" dirty="0"/>
          </a:p>
        </p:txBody>
      </p:sp>
      <p:grpSp>
        <p:nvGrpSpPr>
          <p:cNvPr id="10" name="组合 9"/>
          <p:cNvGrpSpPr/>
          <p:nvPr/>
        </p:nvGrpSpPr>
        <p:grpSpPr>
          <a:xfrm>
            <a:off x="698575" y="2348880"/>
            <a:ext cx="9361412" cy="3960440"/>
            <a:chOff x="698575" y="2812823"/>
            <a:chExt cx="9361412" cy="3960440"/>
          </a:xfrm>
        </p:grpSpPr>
        <p:grpSp>
          <p:nvGrpSpPr>
            <p:cNvPr id="11" name="组合 10"/>
            <p:cNvGrpSpPr/>
            <p:nvPr/>
          </p:nvGrpSpPr>
          <p:grpSpPr>
            <a:xfrm>
              <a:off x="698575" y="2812823"/>
              <a:ext cx="9361412" cy="3960440"/>
              <a:chOff x="698575" y="3188060"/>
              <a:chExt cx="9361412" cy="3475487"/>
            </a:xfrm>
            <a:solidFill>
              <a:srgbClr val="002B46"/>
            </a:solidFill>
          </p:grpSpPr>
          <p:grpSp>
            <p:nvGrpSpPr>
              <p:cNvPr id="13" name="组合 12"/>
              <p:cNvGrpSpPr/>
              <p:nvPr/>
            </p:nvGrpSpPr>
            <p:grpSpPr>
              <a:xfrm>
                <a:off x="994121" y="3188060"/>
                <a:ext cx="9065866" cy="3475487"/>
                <a:chOff x="994121" y="3188060"/>
                <a:chExt cx="9065866" cy="3475487"/>
              </a:xfrm>
              <a:grpFill/>
            </p:grpSpPr>
            <p:sp>
              <p:nvSpPr>
                <p:cNvPr id="20" name="矩形 19"/>
                <p:cNvSpPr/>
                <p:nvPr/>
              </p:nvSpPr>
              <p:spPr>
                <a:xfrm>
                  <a:off x="994121" y="5877272"/>
                  <a:ext cx="9065493" cy="786275"/>
                </a:xfrm>
                <a:prstGeom prst="rect">
                  <a:avLst/>
                </a:prstGeom>
                <a:solidFill>
                  <a:srgbClr val="5A7C8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b"/>
                <a:lstStyle/>
                <a:p>
                  <a:pPr algn="ctr"/>
                  <a:r>
                    <a:rPr lang="zh-CN" altLang="en-US" b="1" dirty="0" smtClean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财务管理  人力资源管理  后勤保障管理  安全管理  办公事务管理</a:t>
                  </a:r>
                  <a:r>
                    <a:rPr lang="en-US" altLang="zh-CN" b="1" dirty="0" smtClean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……</a:t>
                  </a:r>
                </a:p>
                <a:p>
                  <a:pPr algn="ctr"/>
                  <a:endParaRPr lang="zh-CN" altLang="en-US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5" name="矩形 14"/>
                <p:cNvSpPr/>
                <p:nvPr/>
              </p:nvSpPr>
              <p:spPr>
                <a:xfrm>
                  <a:off x="994122" y="3188060"/>
                  <a:ext cx="2584774" cy="2689212"/>
                </a:xfrm>
                <a:prstGeom prst="rect">
                  <a:avLst/>
                </a:prstGeom>
                <a:grpFill/>
                <a:ln>
                  <a:solidFill>
                    <a:srgbClr val="FEFEFE">
                      <a:alpha val="4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b"/>
                <a:lstStyle/>
                <a:p>
                  <a:pPr algn="ctr"/>
                  <a:r>
                    <a:rPr lang="zh-CN" altLang="en-US" dirty="0" smtClean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产品研发与设计部</a:t>
                  </a:r>
                  <a:endParaRPr lang="en-US" altLang="zh-CN" dirty="0" smtClean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  <a:p>
                  <a:pPr algn="ctr"/>
                  <a:endParaRPr lang="zh-CN" altLang="en-US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6" name="矩形 15"/>
                <p:cNvSpPr/>
                <p:nvPr/>
              </p:nvSpPr>
              <p:spPr>
                <a:xfrm>
                  <a:off x="3578896" y="3188060"/>
                  <a:ext cx="1283718" cy="2689212"/>
                </a:xfrm>
                <a:prstGeom prst="rect">
                  <a:avLst/>
                </a:prstGeom>
                <a:grpFill/>
                <a:ln>
                  <a:solidFill>
                    <a:srgbClr val="FEFEFE">
                      <a:alpha val="4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b"/>
                <a:lstStyle/>
                <a:p>
                  <a:pPr algn="ctr"/>
                  <a:r>
                    <a:rPr lang="zh-CN" altLang="en-US" dirty="0" smtClean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采购部</a:t>
                  </a:r>
                  <a:endParaRPr lang="en-US" altLang="zh-CN" dirty="0" smtClean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  <a:p>
                  <a:pPr algn="ctr"/>
                  <a:endParaRPr lang="zh-CN" altLang="en-US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7" name="矩形 16"/>
                <p:cNvSpPr/>
                <p:nvPr/>
              </p:nvSpPr>
              <p:spPr>
                <a:xfrm>
                  <a:off x="4862613" y="3188060"/>
                  <a:ext cx="1308570" cy="2689212"/>
                </a:xfrm>
                <a:prstGeom prst="rect">
                  <a:avLst/>
                </a:prstGeom>
                <a:grpFill/>
                <a:ln>
                  <a:solidFill>
                    <a:srgbClr val="FEFEFE">
                      <a:alpha val="4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b"/>
                <a:lstStyle/>
                <a:p>
                  <a:pPr algn="ctr"/>
                  <a:r>
                    <a:rPr lang="zh-CN" altLang="en-US" dirty="0" smtClean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制造部</a:t>
                  </a:r>
                  <a:endParaRPr lang="en-US" altLang="zh-CN" dirty="0" smtClean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  <a:p>
                  <a:pPr algn="ctr"/>
                  <a:endParaRPr lang="zh-CN" altLang="en-US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8" name="矩形 17"/>
                <p:cNvSpPr/>
                <p:nvPr/>
              </p:nvSpPr>
              <p:spPr>
                <a:xfrm>
                  <a:off x="6171183" y="3188060"/>
                  <a:ext cx="1283717" cy="2689212"/>
                </a:xfrm>
                <a:prstGeom prst="rect">
                  <a:avLst/>
                </a:prstGeom>
                <a:grpFill/>
                <a:ln>
                  <a:solidFill>
                    <a:srgbClr val="FEFEFE">
                      <a:alpha val="4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b"/>
                <a:lstStyle/>
                <a:p>
                  <a:pPr algn="ctr"/>
                  <a:r>
                    <a:rPr lang="zh-CN" altLang="en-US" dirty="0" smtClean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仓管部</a:t>
                  </a:r>
                  <a:endParaRPr lang="en-US" altLang="zh-CN" dirty="0" smtClean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  <a:p>
                  <a:pPr algn="ctr"/>
                  <a:endParaRPr lang="zh-CN" altLang="en-US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9" name="矩形 18"/>
                <p:cNvSpPr/>
                <p:nvPr/>
              </p:nvSpPr>
              <p:spPr>
                <a:xfrm>
                  <a:off x="7454900" y="3188060"/>
                  <a:ext cx="2605087" cy="2689212"/>
                </a:xfrm>
                <a:prstGeom prst="rect">
                  <a:avLst/>
                </a:prstGeom>
                <a:grpFill/>
                <a:ln>
                  <a:solidFill>
                    <a:srgbClr val="FEFEFE">
                      <a:alpha val="4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b"/>
                <a:lstStyle/>
                <a:p>
                  <a:pPr algn="ctr"/>
                  <a:r>
                    <a:rPr lang="zh-CN" altLang="en-US" dirty="0" smtClean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销售与售后部</a:t>
                  </a:r>
                  <a:endParaRPr lang="en-US" altLang="zh-CN" dirty="0" smtClean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  <a:p>
                  <a:pPr algn="ctr"/>
                  <a:endParaRPr lang="zh-CN" altLang="en-US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graphicFrame>
            <p:nvGraphicFramePr>
              <p:cNvPr id="14" name="图示 13"/>
              <p:cNvGraphicFramePr/>
              <p:nvPr/>
            </p:nvGraphicFramePr>
            <p:xfrm>
              <a:off x="698575" y="3193869"/>
              <a:ext cx="9361412" cy="1861921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3" r:lo="rId4" r:qs="rId5" r:cs="rId6"/>
              </a:graphicData>
            </a:graphic>
          </p:graphicFrame>
        </p:grpSp>
        <p:sp>
          <p:nvSpPr>
            <p:cNvPr id="12" name="右箭头 11"/>
            <p:cNvSpPr/>
            <p:nvPr/>
          </p:nvSpPr>
          <p:spPr>
            <a:xfrm>
              <a:off x="994122" y="4725144"/>
              <a:ext cx="9065493" cy="216024"/>
            </a:xfrm>
            <a:prstGeom prst="rightArrow">
              <a:avLst/>
            </a:prstGeom>
            <a:solidFill>
              <a:srgbClr val="C0000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>
          <a:xfrm>
            <a:off x="2354784" y="1166294"/>
            <a:ext cx="8137500" cy="369332"/>
          </a:xfrm>
        </p:spPr>
        <p:txBody>
          <a:bodyPr anchor="ctr"/>
          <a:lstStyle/>
          <a:p>
            <a:r>
              <a:rPr lang="zh-CN" altLang="en-US" dirty="0" smtClean="0"/>
              <a:t>遵照</a:t>
            </a:r>
            <a:r>
              <a:rPr lang="zh-CN" altLang="en-US" dirty="0" smtClean="0">
                <a:solidFill>
                  <a:srgbClr val="C00000"/>
                </a:solidFill>
              </a:rPr>
              <a:t>主导业务流程确定部门的上下游关系</a:t>
            </a:r>
            <a:r>
              <a:rPr lang="zh-CN" altLang="en-US" dirty="0" smtClean="0"/>
              <a:t>，必须保证各部门之间通力合作</a:t>
            </a:r>
            <a:endParaRPr lang="zh-CN" altLang="en-US" dirty="0"/>
          </a:p>
        </p:txBody>
      </p:sp>
      <p:sp>
        <p:nvSpPr>
          <p:cNvPr id="19462" name="Rectangle 3"/>
          <p:cNvSpPr>
            <a:spLocks noGrp="1" noChangeArrowheads="1"/>
          </p:cNvSpPr>
          <p:nvPr>
            <p:ph type="body" sz="quarter" idx="10"/>
          </p:nvPr>
        </p:nvSpPr>
        <p:spPr>
          <a:xfrm>
            <a:off x="2354759" y="404664"/>
            <a:ext cx="8137525" cy="430887"/>
          </a:xfr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2.5 </a:t>
            </a:r>
            <a:r>
              <a:rPr lang="zh-CN" altLang="en-US" dirty="0" smtClean="0"/>
              <a:t>从</a:t>
            </a:r>
            <a:r>
              <a:rPr lang="zh-CN" altLang="en-US" dirty="0"/>
              <a:t>管理流程上确定各部门之间的协作关系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994122" y="3146510"/>
            <a:ext cx="9065865" cy="3090802"/>
            <a:chOff x="2946400" y="3670300"/>
            <a:chExt cx="4802188" cy="2058988"/>
          </a:xfrm>
        </p:grpSpPr>
        <p:sp>
          <p:nvSpPr>
            <p:cNvPr id="10" name="Freeform 11"/>
            <p:cNvSpPr/>
            <p:nvPr/>
          </p:nvSpPr>
          <p:spPr bwMode="auto">
            <a:xfrm>
              <a:off x="2946400" y="3670300"/>
              <a:ext cx="2401888" cy="2058988"/>
            </a:xfrm>
            <a:custGeom>
              <a:avLst/>
              <a:gdLst>
                <a:gd name="T0" fmla="*/ 0 w 1513"/>
                <a:gd name="T1" fmla="*/ 216 h 1297"/>
                <a:gd name="T2" fmla="*/ 1080 w 1513"/>
                <a:gd name="T3" fmla="*/ 1296 h 1297"/>
                <a:gd name="T4" fmla="*/ 1512 w 1513"/>
                <a:gd name="T5" fmla="*/ 864 h 1297"/>
                <a:gd name="T6" fmla="*/ 1296 w 1513"/>
                <a:gd name="T7" fmla="*/ 648 h 1297"/>
                <a:gd name="T8" fmla="*/ 1080 w 1513"/>
                <a:gd name="T9" fmla="*/ 864 h 1297"/>
                <a:gd name="T10" fmla="*/ 216 w 1513"/>
                <a:gd name="T11" fmla="*/ 0 h 1297"/>
                <a:gd name="T12" fmla="*/ 0 w 1513"/>
                <a:gd name="T13" fmla="*/ 216 h 1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13" h="1297">
                  <a:moveTo>
                    <a:pt x="0" y="216"/>
                  </a:moveTo>
                  <a:lnTo>
                    <a:pt x="1080" y="1296"/>
                  </a:lnTo>
                  <a:lnTo>
                    <a:pt x="1512" y="864"/>
                  </a:lnTo>
                  <a:lnTo>
                    <a:pt x="1296" y="648"/>
                  </a:lnTo>
                  <a:lnTo>
                    <a:pt x="1080" y="864"/>
                  </a:lnTo>
                  <a:lnTo>
                    <a:pt x="216" y="0"/>
                  </a:lnTo>
                  <a:lnTo>
                    <a:pt x="0" y="216"/>
                  </a:lnTo>
                  <a:close/>
                </a:path>
              </a:pathLst>
            </a:custGeom>
            <a:solidFill>
              <a:srgbClr val="00314F"/>
            </a:solidFill>
            <a:ln w="6350" cap="flat">
              <a:solidFill>
                <a:srgbClr val="000000"/>
              </a:solidFill>
              <a:prstDash val="solid"/>
              <a:round/>
            </a:ln>
            <a:effectLst>
              <a:outerShdw dist="57150" dir="2700000" algn="ctr" rotWithShape="0">
                <a:srgbClr val="888888">
                  <a:alpha val="50000"/>
                </a:srgbClr>
              </a:outerShdw>
            </a:effectLst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1" name="Freeform 12"/>
            <p:cNvSpPr/>
            <p:nvPr/>
          </p:nvSpPr>
          <p:spPr bwMode="auto">
            <a:xfrm>
              <a:off x="5346700" y="3670300"/>
              <a:ext cx="2401888" cy="2058988"/>
            </a:xfrm>
            <a:custGeom>
              <a:avLst/>
              <a:gdLst>
                <a:gd name="T0" fmla="*/ 1512 w 1513"/>
                <a:gd name="T1" fmla="*/ 1080 h 1297"/>
                <a:gd name="T2" fmla="*/ 432 w 1513"/>
                <a:gd name="T3" fmla="*/ 0 h 1297"/>
                <a:gd name="T4" fmla="*/ 0 w 1513"/>
                <a:gd name="T5" fmla="*/ 432 h 1297"/>
                <a:gd name="T6" fmla="*/ 216 w 1513"/>
                <a:gd name="T7" fmla="*/ 648 h 1297"/>
                <a:gd name="T8" fmla="*/ 432 w 1513"/>
                <a:gd name="T9" fmla="*/ 432 h 1297"/>
                <a:gd name="T10" fmla="*/ 1296 w 1513"/>
                <a:gd name="T11" fmla="*/ 1296 h 1297"/>
                <a:gd name="T12" fmla="*/ 1512 w 1513"/>
                <a:gd name="T13" fmla="*/ 1080 h 1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13" h="1297">
                  <a:moveTo>
                    <a:pt x="1512" y="1080"/>
                  </a:moveTo>
                  <a:lnTo>
                    <a:pt x="432" y="0"/>
                  </a:lnTo>
                  <a:lnTo>
                    <a:pt x="0" y="432"/>
                  </a:lnTo>
                  <a:lnTo>
                    <a:pt x="216" y="648"/>
                  </a:lnTo>
                  <a:lnTo>
                    <a:pt x="432" y="432"/>
                  </a:lnTo>
                  <a:lnTo>
                    <a:pt x="1296" y="1296"/>
                  </a:lnTo>
                  <a:lnTo>
                    <a:pt x="1512" y="1080"/>
                  </a:lnTo>
                  <a:close/>
                </a:path>
              </a:pathLst>
            </a:custGeom>
            <a:solidFill>
              <a:srgbClr val="00314F"/>
            </a:solidFill>
            <a:ln w="6350" cap="flat">
              <a:solidFill>
                <a:srgbClr val="000000"/>
              </a:solidFill>
              <a:prstDash val="solid"/>
              <a:round/>
            </a:ln>
            <a:effectLst>
              <a:outerShdw dist="57150" dir="2700000" algn="ctr" rotWithShape="0">
                <a:srgbClr val="888888">
                  <a:alpha val="50000"/>
                </a:srgbClr>
              </a:outerShdw>
            </a:effectLst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2" name="Freeform 13"/>
            <p:cNvSpPr/>
            <p:nvPr/>
          </p:nvSpPr>
          <p:spPr bwMode="auto">
            <a:xfrm>
              <a:off x="2946400" y="4699000"/>
              <a:ext cx="1030288" cy="1030288"/>
            </a:xfrm>
            <a:custGeom>
              <a:avLst/>
              <a:gdLst>
                <a:gd name="T0" fmla="*/ 0 w 649"/>
                <a:gd name="T1" fmla="*/ 432 h 649"/>
                <a:gd name="T2" fmla="*/ 432 w 649"/>
                <a:gd name="T3" fmla="*/ 0 h 649"/>
                <a:gd name="T4" fmla="*/ 648 w 649"/>
                <a:gd name="T5" fmla="*/ 216 h 649"/>
                <a:gd name="T6" fmla="*/ 216 w 649"/>
                <a:gd name="T7" fmla="*/ 648 h 649"/>
                <a:gd name="T8" fmla="*/ 0 w 649"/>
                <a:gd name="T9" fmla="*/ 432 h 6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9" h="649">
                  <a:moveTo>
                    <a:pt x="0" y="432"/>
                  </a:moveTo>
                  <a:lnTo>
                    <a:pt x="432" y="0"/>
                  </a:lnTo>
                  <a:lnTo>
                    <a:pt x="648" y="216"/>
                  </a:lnTo>
                  <a:lnTo>
                    <a:pt x="216" y="648"/>
                  </a:lnTo>
                  <a:lnTo>
                    <a:pt x="0" y="432"/>
                  </a:lnTo>
                  <a:close/>
                </a:path>
              </a:pathLst>
            </a:custGeom>
            <a:solidFill>
              <a:srgbClr val="5A7C84"/>
            </a:solidFill>
            <a:ln w="6350" cap="flat">
              <a:solidFill>
                <a:srgbClr val="000000"/>
              </a:solidFill>
              <a:prstDash val="solid"/>
              <a:round/>
            </a:ln>
            <a:effectLst>
              <a:outerShdw dist="57150" dir="2700000" algn="ctr" rotWithShape="0">
                <a:srgbClr val="888888">
                  <a:alpha val="50000"/>
                </a:srgbClr>
              </a:outerShdw>
            </a:effectLst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3" name="Freeform 14"/>
            <p:cNvSpPr/>
            <p:nvPr/>
          </p:nvSpPr>
          <p:spPr bwMode="auto">
            <a:xfrm>
              <a:off x="3975100" y="3670300"/>
              <a:ext cx="2744788" cy="2058988"/>
            </a:xfrm>
            <a:custGeom>
              <a:avLst/>
              <a:gdLst>
                <a:gd name="T0" fmla="*/ 1728 w 1729"/>
                <a:gd name="T1" fmla="*/ 864 h 1297"/>
                <a:gd name="T2" fmla="*/ 1512 w 1729"/>
                <a:gd name="T3" fmla="*/ 648 h 1297"/>
                <a:gd name="T4" fmla="*/ 1296 w 1729"/>
                <a:gd name="T5" fmla="*/ 864 h 1297"/>
                <a:gd name="T6" fmla="*/ 432 w 1729"/>
                <a:gd name="T7" fmla="*/ 0 h 1297"/>
                <a:gd name="T8" fmla="*/ 0 w 1729"/>
                <a:gd name="T9" fmla="*/ 432 h 1297"/>
                <a:gd name="T10" fmla="*/ 216 w 1729"/>
                <a:gd name="T11" fmla="*/ 648 h 1297"/>
                <a:gd name="T12" fmla="*/ 432 w 1729"/>
                <a:gd name="T13" fmla="*/ 432 h 1297"/>
                <a:gd name="T14" fmla="*/ 1296 w 1729"/>
                <a:gd name="T15" fmla="*/ 1296 h 1297"/>
                <a:gd name="T16" fmla="*/ 1728 w 1729"/>
                <a:gd name="T17" fmla="*/ 864 h 1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29" h="1297">
                  <a:moveTo>
                    <a:pt x="1728" y="864"/>
                  </a:moveTo>
                  <a:lnTo>
                    <a:pt x="1512" y="648"/>
                  </a:lnTo>
                  <a:lnTo>
                    <a:pt x="1296" y="864"/>
                  </a:lnTo>
                  <a:lnTo>
                    <a:pt x="432" y="0"/>
                  </a:lnTo>
                  <a:lnTo>
                    <a:pt x="0" y="432"/>
                  </a:lnTo>
                  <a:lnTo>
                    <a:pt x="216" y="648"/>
                  </a:lnTo>
                  <a:lnTo>
                    <a:pt x="432" y="432"/>
                  </a:lnTo>
                  <a:lnTo>
                    <a:pt x="1296" y="1296"/>
                  </a:lnTo>
                  <a:lnTo>
                    <a:pt x="1728" y="864"/>
                  </a:lnTo>
                  <a:close/>
                </a:path>
              </a:pathLst>
            </a:custGeom>
            <a:solidFill>
              <a:srgbClr val="5A7C84"/>
            </a:solidFill>
            <a:ln w="6350" cap="flat">
              <a:solidFill>
                <a:srgbClr val="000000"/>
              </a:solidFill>
              <a:prstDash val="solid"/>
              <a:round/>
            </a:ln>
            <a:effectLst>
              <a:outerShdw dist="57150" dir="2700000" algn="ctr" rotWithShape="0">
                <a:srgbClr val="888888">
                  <a:alpha val="50000"/>
                </a:srgbClr>
              </a:outerShdw>
            </a:effectLst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4" name="Freeform 15"/>
            <p:cNvSpPr/>
            <p:nvPr/>
          </p:nvSpPr>
          <p:spPr bwMode="auto">
            <a:xfrm>
              <a:off x="6718300" y="3670300"/>
              <a:ext cx="1030288" cy="1030288"/>
            </a:xfrm>
            <a:custGeom>
              <a:avLst/>
              <a:gdLst>
                <a:gd name="T0" fmla="*/ 648 w 649"/>
                <a:gd name="T1" fmla="*/ 216 h 649"/>
                <a:gd name="T2" fmla="*/ 216 w 649"/>
                <a:gd name="T3" fmla="*/ 648 h 649"/>
                <a:gd name="T4" fmla="*/ 0 w 649"/>
                <a:gd name="T5" fmla="*/ 432 h 649"/>
                <a:gd name="T6" fmla="*/ 432 w 649"/>
                <a:gd name="T7" fmla="*/ 0 h 649"/>
                <a:gd name="T8" fmla="*/ 648 w 649"/>
                <a:gd name="T9" fmla="*/ 216 h 6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9" h="649">
                  <a:moveTo>
                    <a:pt x="648" y="216"/>
                  </a:moveTo>
                  <a:lnTo>
                    <a:pt x="216" y="648"/>
                  </a:lnTo>
                  <a:lnTo>
                    <a:pt x="0" y="432"/>
                  </a:lnTo>
                  <a:lnTo>
                    <a:pt x="432" y="0"/>
                  </a:lnTo>
                  <a:lnTo>
                    <a:pt x="648" y="216"/>
                  </a:lnTo>
                  <a:close/>
                </a:path>
              </a:pathLst>
            </a:custGeom>
            <a:solidFill>
              <a:srgbClr val="5A7C84"/>
            </a:solidFill>
            <a:ln w="6350" cap="flat">
              <a:solidFill>
                <a:srgbClr val="000000"/>
              </a:solidFill>
              <a:prstDash val="solid"/>
              <a:round/>
            </a:ln>
            <a:effectLst>
              <a:outerShdw dist="57150" dir="2700000" algn="ctr" rotWithShape="0">
                <a:srgbClr val="888888">
                  <a:alpha val="50000"/>
                </a:srgbClr>
              </a:outerShdw>
            </a:effectLst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5" name="Freeform 16"/>
            <p:cNvSpPr/>
            <p:nvPr/>
          </p:nvSpPr>
          <p:spPr bwMode="auto">
            <a:xfrm>
              <a:off x="3289300" y="4013200"/>
              <a:ext cx="1830388" cy="1373188"/>
            </a:xfrm>
            <a:custGeom>
              <a:avLst/>
              <a:gdLst>
                <a:gd name="T0" fmla="*/ 0 w 1153"/>
                <a:gd name="T1" fmla="*/ 0 h 865"/>
                <a:gd name="T2" fmla="*/ 720 w 1153"/>
                <a:gd name="T3" fmla="*/ 720 h 865"/>
                <a:gd name="T4" fmla="*/ 864 w 1153"/>
                <a:gd name="T5" fmla="*/ 864 h 865"/>
                <a:gd name="T6" fmla="*/ 1008 w 1153"/>
                <a:gd name="T7" fmla="*/ 720 h 865"/>
                <a:gd name="T8" fmla="*/ 1152 w 1153"/>
                <a:gd name="T9" fmla="*/ 576 h 8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3" h="865">
                  <a:moveTo>
                    <a:pt x="0" y="0"/>
                  </a:moveTo>
                  <a:lnTo>
                    <a:pt x="720" y="720"/>
                  </a:lnTo>
                  <a:lnTo>
                    <a:pt x="864" y="864"/>
                  </a:lnTo>
                  <a:lnTo>
                    <a:pt x="1008" y="720"/>
                  </a:lnTo>
                  <a:lnTo>
                    <a:pt x="1152" y="576"/>
                  </a:lnTo>
                </a:path>
              </a:pathLst>
            </a:custGeom>
            <a:noFill/>
            <a:ln w="38100" cap="flat">
              <a:solidFill>
                <a:srgbClr val="FEFEFE"/>
              </a:solidFill>
              <a:prstDash val="solid"/>
              <a:rou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6" name="Freeform 17"/>
            <p:cNvSpPr/>
            <p:nvPr/>
          </p:nvSpPr>
          <p:spPr bwMode="auto">
            <a:xfrm>
              <a:off x="5575300" y="4013200"/>
              <a:ext cx="1830388" cy="1373188"/>
            </a:xfrm>
            <a:custGeom>
              <a:avLst/>
              <a:gdLst>
                <a:gd name="T0" fmla="*/ 0 w 1153"/>
                <a:gd name="T1" fmla="*/ 288 h 865"/>
                <a:gd name="T2" fmla="*/ 144 w 1153"/>
                <a:gd name="T3" fmla="*/ 144 h 865"/>
                <a:gd name="T4" fmla="*/ 288 w 1153"/>
                <a:gd name="T5" fmla="*/ 0 h 865"/>
                <a:gd name="T6" fmla="*/ 432 w 1153"/>
                <a:gd name="T7" fmla="*/ 144 h 865"/>
                <a:gd name="T8" fmla="*/ 1152 w 1153"/>
                <a:gd name="T9" fmla="*/ 864 h 8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3" h="865">
                  <a:moveTo>
                    <a:pt x="0" y="288"/>
                  </a:moveTo>
                  <a:lnTo>
                    <a:pt x="144" y="144"/>
                  </a:lnTo>
                  <a:lnTo>
                    <a:pt x="288" y="0"/>
                  </a:lnTo>
                  <a:lnTo>
                    <a:pt x="432" y="144"/>
                  </a:lnTo>
                  <a:lnTo>
                    <a:pt x="1152" y="864"/>
                  </a:lnTo>
                </a:path>
              </a:pathLst>
            </a:custGeom>
            <a:noFill/>
            <a:ln w="38100" cap="flat">
              <a:solidFill>
                <a:srgbClr val="FEFEFE"/>
              </a:solidFill>
              <a:prstDash val="solid"/>
              <a:rou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7" name="Line 18"/>
            <p:cNvSpPr>
              <a:spLocks noChangeShapeType="1"/>
            </p:cNvSpPr>
            <p:nvPr/>
          </p:nvSpPr>
          <p:spPr bwMode="auto">
            <a:xfrm flipH="1">
              <a:off x="7061200" y="4013200"/>
              <a:ext cx="342900" cy="342900"/>
            </a:xfrm>
            <a:prstGeom prst="line">
              <a:avLst/>
            </a:prstGeom>
            <a:noFill/>
            <a:ln w="28575">
              <a:solidFill>
                <a:srgbClr val="FEFEFE"/>
              </a:solidFill>
              <a:round/>
              <a:headEnd type="stealth" w="med" len="sm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8" name="Line 19"/>
            <p:cNvSpPr>
              <a:spLocks noChangeShapeType="1"/>
            </p:cNvSpPr>
            <p:nvPr/>
          </p:nvSpPr>
          <p:spPr bwMode="auto">
            <a:xfrm flipH="1">
              <a:off x="3289300" y="5041900"/>
              <a:ext cx="342900" cy="342900"/>
            </a:xfrm>
            <a:prstGeom prst="line">
              <a:avLst/>
            </a:prstGeom>
            <a:noFill/>
            <a:ln w="28575">
              <a:solidFill>
                <a:srgbClr val="FEFEFE"/>
              </a:solidFill>
              <a:round/>
              <a:headEnd type="stealth" w="med" len="lg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9" name="Freeform 20"/>
            <p:cNvSpPr/>
            <p:nvPr/>
          </p:nvSpPr>
          <p:spPr bwMode="auto">
            <a:xfrm>
              <a:off x="4203700" y="4013200"/>
              <a:ext cx="2287588" cy="1373188"/>
            </a:xfrm>
            <a:custGeom>
              <a:avLst/>
              <a:gdLst>
                <a:gd name="T0" fmla="*/ 1440 w 1441"/>
                <a:gd name="T1" fmla="*/ 576 h 865"/>
                <a:gd name="T2" fmla="*/ 1296 w 1441"/>
                <a:gd name="T3" fmla="*/ 720 h 865"/>
                <a:gd name="T4" fmla="*/ 1152 w 1441"/>
                <a:gd name="T5" fmla="*/ 864 h 865"/>
                <a:gd name="T6" fmla="*/ 1008 w 1441"/>
                <a:gd name="T7" fmla="*/ 720 h 865"/>
                <a:gd name="T8" fmla="*/ 432 w 1441"/>
                <a:gd name="T9" fmla="*/ 144 h 865"/>
                <a:gd name="T10" fmla="*/ 288 w 1441"/>
                <a:gd name="T11" fmla="*/ 0 h 865"/>
                <a:gd name="T12" fmla="*/ 144 w 1441"/>
                <a:gd name="T13" fmla="*/ 144 h 865"/>
                <a:gd name="T14" fmla="*/ 0 w 1441"/>
                <a:gd name="T15" fmla="*/ 288 h 8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41" h="865">
                  <a:moveTo>
                    <a:pt x="1440" y="576"/>
                  </a:moveTo>
                  <a:lnTo>
                    <a:pt x="1296" y="720"/>
                  </a:lnTo>
                  <a:lnTo>
                    <a:pt x="1152" y="864"/>
                  </a:lnTo>
                  <a:lnTo>
                    <a:pt x="1008" y="720"/>
                  </a:lnTo>
                  <a:lnTo>
                    <a:pt x="432" y="144"/>
                  </a:lnTo>
                  <a:lnTo>
                    <a:pt x="288" y="0"/>
                  </a:lnTo>
                  <a:lnTo>
                    <a:pt x="144" y="144"/>
                  </a:lnTo>
                  <a:lnTo>
                    <a:pt x="0" y="288"/>
                  </a:lnTo>
                </a:path>
              </a:pathLst>
            </a:custGeom>
            <a:noFill/>
            <a:ln w="28575" cap="flat">
              <a:solidFill>
                <a:srgbClr val="FEFEFE"/>
              </a:solidFill>
              <a:prstDash val="solid"/>
              <a:round/>
              <a:headEnd type="triangle" w="med" len="sm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</p:grpSp>
      <p:sp>
        <p:nvSpPr>
          <p:cNvPr id="23" name="文本占位符 13"/>
          <p:cNvSpPr txBox="1"/>
          <p:nvPr/>
        </p:nvSpPr>
        <p:spPr>
          <a:xfrm>
            <a:off x="1490662" y="2133780"/>
            <a:ext cx="8569325" cy="414576"/>
          </a:xfrm>
          <a:prstGeom prst="rect">
            <a:avLst/>
          </a:prstGeom>
          <a:solidFill>
            <a:srgbClr val="D51A21"/>
          </a:solidFill>
          <a:ln>
            <a:noFill/>
          </a:ln>
        </p:spPr>
        <p:txBody>
          <a:bodyPr wrap="square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zh-CN" altLang="en-US" sz="2000" kern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Aft>
                <a:spcPts val="500"/>
              </a:spcAft>
            </a:pPr>
            <a:r>
              <a:rPr lang="zh-CN" altLang="en-US" dirty="0" smtClean="0"/>
              <a:t>通过制定各种子流程，确保各部门之间能够顺畅地沟通各种讯息</a:t>
            </a:r>
            <a:endParaRPr lang="zh-CN" altLang="en-US" dirty="0"/>
          </a:p>
        </p:txBody>
      </p:sp>
      <p:sp>
        <p:nvSpPr>
          <p:cNvPr id="24" name="文本占位符 18"/>
          <p:cNvSpPr txBox="1"/>
          <p:nvPr/>
        </p:nvSpPr>
        <p:spPr>
          <a:xfrm>
            <a:off x="994122" y="2132519"/>
            <a:ext cx="486986" cy="415837"/>
          </a:xfrm>
          <a:prstGeom prst="rect">
            <a:avLst/>
          </a:prstGeom>
          <a:solidFill>
            <a:srgbClr val="00314F"/>
          </a:solidFill>
        </p:spPr>
        <p:txBody>
          <a:bodyPr wrap="square" rtlCol="0" anchor="ctr">
            <a:no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kern="1200" dirty="0">
                <a:solidFill>
                  <a:schemeClr val="bg1"/>
                </a:solidFill>
                <a:latin typeface="Impact" panose="020B0806030902050204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US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>
          <a:xfrm>
            <a:off x="2378848" y="1196975"/>
            <a:ext cx="8137500" cy="646331"/>
          </a:xfrm>
        </p:spPr>
        <p:txBody>
          <a:bodyPr/>
          <a:lstStyle/>
          <a:p>
            <a:r>
              <a:rPr lang="zh-CN" altLang="en-US" dirty="0" smtClean="0"/>
              <a:t>“组织手册”就是企业的组织关系图和工作职能表，能给员工一个整体的感觉，根据手册，可以</a:t>
            </a:r>
            <a:r>
              <a:rPr lang="zh-CN" altLang="en-US" dirty="0" smtClean="0">
                <a:solidFill>
                  <a:srgbClr val="C00000"/>
                </a:solidFill>
              </a:rPr>
              <a:t>按事找合适的人</a:t>
            </a:r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21510" name="Rectangle 3"/>
          <p:cNvSpPr>
            <a:spLocks noGrp="1" noChangeArrowheads="1"/>
          </p:cNvSpPr>
          <p:nvPr>
            <p:ph type="body" sz="quarter" idx="10"/>
          </p:nvPr>
        </p:nvSpPr>
        <p:spPr>
          <a:xfrm>
            <a:off x="2354759" y="404664"/>
            <a:ext cx="8137525" cy="430887"/>
          </a:xfr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2.6 </a:t>
            </a:r>
            <a:r>
              <a:rPr lang="zh-CN" altLang="en-US" dirty="0"/>
              <a:t>制定企业“组织手册”</a:t>
            </a:r>
          </a:p>
        </p:txBody>
      </p:sp>
      <p:grpSp>
        <p:nvGrpSpPr>
          <p:cNvPr id="21" name="组合 20"/>
          <p:cNvGrpSpPr/>
          <p:nvPr/>
        </p:nvGrpSpPr>
        <p:grpSpPr>
          <a:xfrm>
            <a:off x="1887328" y="2276872"/>
            <a:ext cx="8604956" cy="3888432"/>
            <a:chOff x="1346647" y="2276872"/>
            <a:chExt cx="8604956" cy="388843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10" name="组合 9"/>
            <p:cNvGrpSpPr/>
            <p:nvPr/>
          </p:nvGrpSpPr>
          <p:grpSpPr>
            <a:xfrm>
              <a:off x="1346647" y="2276872"/>
              <a:ext cx="8604956" cy="3888432"/>
              <a:chOff x="1346647" y="2276872"/>
              <a:chExt cx="8604956" cy="3888432"/>
            </a:xfrm>
          </p:grpSpPr>
          <p:graphicFrame>
            <p:nvGraphicFramePr>
              <p:cNvPr id="4" name="图示 3"/>
              <p:cNvGraphicFramePr/>
              <p:nvPr/>
            </p:nvGraphicFramePr>
            <p:xfrm>
              <a:off x="1346647" y="2276872"/>
              <a:ext cx="8604956" cy="3884074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3" r:lo="rId4" r:qs="rId5" r:cs="rId6"/>
              </a:graphicData>
            </a:graphic>
          </p:graphicFrame>
          <p:sp>
            <p:nvSpPr>
              <p:cNvPr id="9" name="椭圆 8"/>
              <p:cNvSpPr/>
              <p:nvPr/>
            </p:nvSpPr>
            <p:spPr>
              <a:xfrm>
                <a:off x="4821033" y="4509120"/>
                <a:ext cx="1656184" cy="1656184"/>
              </a:xfrm>
              <a:prstGeom prst="ellipse">
                <a:avLst/>
              </a:prstGeom>
              <a:solidFill>
                <a:srgbClr val="C00000"/>
              </a:solidFill>
              <a:ln w="76200">
                <a:solidFill>
                  <a:srgbClr val="00314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3600" b="1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组织</a:t>
                </a:r>
                <a:endParaRPr lang="en-US" altLang="zh-CN" sz="36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ctr"/>
                <a:r>
                  <a:rPr lang="zh-CN" altLang="en-US" sz="3600" b="1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手册</a:t>
                </a:r>
                <a:endParaRPr lang="zh-CN" altLang="en-US" sz="36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12" name="直接箭头连接符 11"/>
            <p:cNvCxnSpPr>
              <a:stCxn id="9" idx="0"/>
            </p:cNvCxnSpPr>
            <p:nvPr/>
          </p:nvCxnSpPr>
          <p:spPr>
            <a:xfrm flipV="1">
              <a:off x="5649125" y="3789040"/>
              <a:ext cx="0" cy="720080"/>
            </a:xfrm>
            <a:prstGeom prst="straightConnector1">
              <a:avLst/>
            </a:prstGeom>
            <a:ln w="57150">
              <a:solidFill>
                <a:srgbClr val="00314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箭头连接符 13"/>
            <p:cNvCxnSpPr>
              <a:stCxn id="9" idx="1"/>
            </p:cNvCxnSpPr>
            <p:nvPr/>
          </p:nvCxnSpPr>
          <p:spPr>
            <a:xfrm flipH="1" flipV="1">
              <a:off x="4010943" y="4221088"/>
              <a:ext cx="1052633" cy="530575"/>
            </a:xfrm>
            <a:prstGeom prst="straightConnector1">
              <a:avLst/>
            </a:prstGeom>
            <a:ln w="57150">
              <a:solidFill>
                <a:srgbClr val="00314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箭头连接符 15"/>
            <p:cNvCxnSpPr>
              <a:stCxn id="9" idx="2"/>
            </p:cNvCxnSpPr>
            <p:nvPr/>
          </p:nvCxnSpPr>
          <p:spPr>
            <a:xfrm flipH="1">
              <a:off x="2786807" y="5337212"/>
              <a:ext cx="2034226" cy="0"/>
            </a:xfrm>
            <a:prstGeom prst="straightConnector1">
              <a:avLst/>
            </a:prstGeom>
            <a:ln w="57150">
              <a:solidFill>
                <a:srgbClr val="00314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箭头连接符 17"/>
            <p:cNvCxnSpPr>
              <a:stCxn id="9" idx="7"/>
            </p:cNvCxnSpPr>
            <p:nvPr/>
          </p:nvCxnSpPr>
          <p:spPr>
            <a:xfrm flipV="1">
              <a:off x="6234674" y="4149080"/>
              <a:ext cx="872613" cy="602583"/>
            </a:xfrm>
            <a:prstGeom prst="straightConnector1">
              <a:avLst/>
            </a:prstGeom>
            <a:ln w="57150">
              <a:solidFill>
                <a:srgbClr val="00314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箭头连接符 19"/>
            <p:cNvCxnSpPr>
              <a:stCxn id="9" idx="6"/>
            </p:cNvCxnSpPr>
            <p:nvPr/>
          </p:nvCxnSpPr>
          <p:spPr>
            <a:xfrm>
              <a:off x="6477217" y="5337212"/>
              <a:ext cx="1998222" cy="0"/>
            </a:xfrm>
            <a:prstGeom prst="straightConnector1">
              <a:avLst/>
            </a:prstGeom>
            <a:ln w="57150">
              <a:solidFill>
                <a:srgbClr val="00314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>
          <a:xfrm>
            <a:off x="2354784" y="1166294"/>
            <a:ext cx="8137500" cy="369332"/>
          </a:xfrm>
        </p:spPr>
        <p:txBody>
          <a:bodyPr/>
          <a:lstStyle/>
          <a:p>
            <a:r>
              <a:rPr lang="zh-CN" altLang="en-US" dirty="0" smtClean="0"/>
              <a:t>组织结构是否合理需要通过外部和内部员工进行验证</a:t>
            </a:r>
            <a:endParaRPr lang="zh-CN" altLang="en-US" dirty="0"/>
          </a:p>
        </p:txBody>
      </p:sp>
      <p:sp>
        <p:nvSpPr>
          <p:cNvPr id="22534" name="Rectangle 3"/>
          <p:cNvSpPr>
            <a:spLocks noGrp="1" noChangeArrowheads="1"/>
          </p:cNvSpPr>
          <p:nvPr>
            <p:ph type="body" sz="quarter" idx="10"/>
          </p:nvPr>
        </p:nvSpPr>
        <p:spPr>
          <a:xfrm>
            <a:off x="2354759" y="404664"/>
            <a:ext cx="8137525" cy="430887"/>
          </a:xfr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2.</a:t>
            </a:r>
            <a:r>
              <a:rPr lang="zh-CN" altLang="en-US" dirty="0"/>
              <a:t>7  以操作的顺畅性和客户满意度来验证组织结构设计的正确性</a:t>
            </a:r>
          </a:p>
        </p:txBody>
      </p:sp>
      <p:sp>
        <p:nvSpPr>
          <p:cNvPr id="14" name="文本占位符 13"/>
          <p:cNvSpPr txBox="1"/>
          <p:nvPr/>
        </p:nvSpPr>
        <p:spPr>
          <a:xfrm>
            <a:off x="1490662" y="2133780"/>
            <a:ext cx="8569325" cy="414576"/>
          </a:xfrm>
          <a:prstGeom prst="rect">
            <a:avLst/>
          </a:prstGeom>
          <a:solidFill>
            <a:srgbClr val="D51A21"/>
          </a:solidFill>
          <a:ln>
            <a:noFill/>
          </a:ln>
        </p:spPr>
        <p:txBody>
          <a:bodyPr wrap="square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zh-CN" altLang="en-US" sz="2000" kern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Aft>
                <a:spcPts val="500"/>
              </a:spcAft>
            </a:pPr>
            <a:r>
              <a:rPr lang="zh-CN" altLang="en-US" dirty="0" smtClean="0"/>
              <a:t>组织结构的制定是否成功的标准必须依靠外、内部的实际运作进行检验</a:t>
            </a:r>
            <a:endParaRPr lang="zh-CN" altLang="en-US" dirty="0"/>
          </a:p>
        </p:txBody>
      </p:sp>
      <p:sp>
        <p:nvSpPr>
          <p:cNvPr id="15" name="文本占位符 18"/>
          <p:cNvSpPr txBox="1"/>
          <p:nvPr/>
        </p:nvSpPr>
        <p:spPr>
          <a:xfrm>
            <a:off x="994122" y="2132519"/>
            <a:ext cx="486986" cy="415837"/>
          </a:xfrm>
          <a:prstGeom prst="rect">
            <a:avLst/>
          </a:prstGeom>
          <a:solidFill>
            <a:srgbClr val="00314F"/>
          </a:solidFill>
        </p:spPr>
        <p:txBody>
          <a:bodyPr wrap="square" rtlCol="0" anchor="ctr">
            <a:no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kern="1200" dirty="0">
                <a:solidFill>
                  <a:schemeClr val="bg1"/>
                </a:solidFill>
                <a:latin typeface="Impact" panose="020B0806030902050204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US" dirty="0" smtClean="0"/>
          </a:p>
        </p:txBody>
      </p:sp>
      <p:grpSp>
        <p:nvGrpSpPr>
          <p:cNvPr id="25" name="组合 24"/>
          <p:cNvGrpSpPr/>
          <p:nvPr/>
        </p:nvGrpSpPr>
        <p:grpSpPr>
          <a:xfrm>
            <a:off x="1058615" y="2924944"/>
            <a:ext cx="9145016" cy="3456384"/>
            <a:chOff x="1058615" y="2924944"/>
            <a:chExt cx="9145016" cy="3456384"/>
          </a:xfrm>
        </p:grpSpPr>
        <p:grpSp>
          <p:nvGrpSpPr>
            <p:cNvPr id="17" name="组合 16"/>
            <p:cNvGrpSpPr/>
            <p:nvPr/>
          </p:nvGrpSpPr>
          <p:grpSpPr>
            <a:xfrm>
              <a:off x="4370983" y="3429000"/>
              <a:ext cx="5689004" cy="1296144"/>
              <a:chOff x="4370983" y="3429000"/>
              <a:chExt cx="5689004" cy="1296144"/>
            </a:xfrm>
          </p:grpSpPr>
          <p:cxnSp>
            <p:nvCxnSpPr>
              <p:cNvPr id="12" name="直接连接符 11"/>
              <p:cNvCxnSpPr/>
              <p:nvPr/>
            </p:nvCxnSpPr>
            <p:spPr>
              <a:xfrm flipV="1">
                <a:off x="4370983" y="3429000"/>
                <a:ext cx="1080120" cy="1296144"/>
              </a:xfrm>
              <a:prstGeom prst="line">
                <a:avLst/>
              </a:prstGeom>
              <a:ln w="38100">
                <a:solidFill>
                  <a:srgbClr val="00314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直接连接符 15"/>
              <p:cNvCxnSpPr/>
              <p:nvPr/>
            </p:nvCxnSpPr>
            <p:spPr>
              <a:xfrm>
                <a:off x="5451103" y="3429000"/>
                <a:ext cx="4608884" cy="0"/>
              </a:xfrm>
              <a:prstGeom prst="line">
                <a:avLst/>
              </a:prstGeom>
              <a:ln w="38100">
                <a:solidFill>
                  <a:srgbClr val="00314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aphicFrame>
          <p:nvGraphicFramePr>
            <p:cNvPr id="10" name="图表 9"/>
            <p:cNvGraphicFramePr/>
            <p:nvPr/>
          </p:nvGraphicFramePr>
          <p:xfrm>
            <a:off x="1058615" y="2924944"/>
            <a:ext cx="3960440" cy="345638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22" name="文本框 21"/>
            <p:cNvSpPr txBox="1"/>
            <p:nvPr/>
          </p:nvSpPr>
          <p:spPr>
            <a:xfrm>
              <a:off x="5451103" y="2961844"/>
              <a:ext cx="46088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0031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内外部的满意度是否大于</a:t>
              </a:r>
              <a:r>
                <a:rPr lang="en-US" altLang="zh-CN" b="1" dirty="0" smtClean="0">
                  <a:solidFill>
                    <a:srgbClr val="D51A2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70%</a:t>
              </a:r>
              <a:endParaRPr lang="zh-CN" altLang="en-US" b="1" dirty="0">
                <a:solidFill>
                  <a:srgbClr val="D51A2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5455540" y="3615385"/>
              <a:ext cx="4748091" cy="78752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b="1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满意度在</a:t>
              </a:r>
              <a:r>
                <a:rPr lang="zh-CN" altLang="en-US" sz="1600" b="1" dirty="0">
                  <a:solidFill>
                    <a:srgbClr val="BA161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70%以上</a:t>
              </a:r>
              <a:r>
                <a:rPr lang="zh-CN" altLang="en-US" sz="1600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</a:t>
              </a:r>
              <a:r>
                <a: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就可以不做大的调整，只对内、外部反映较大的问题做适当的调整</a:t>
              </a:r>
            </a:p>
          </p:txBody>
        </p:sp>
        <p:sp>
          <p:nvSpPr>
            <p:cNvPr id="24" name="矩形 23"/>
            <p:cNvSpPr/>
            <p:nvPr/>
          </p:nvSpPr>
          <p:spPr>
            <a:xfrm>
              <a:off x="5451104" y="4728625"/>
              <a:ext cx="4608884" cy="11568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b="1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满意度在</a:t>
              </a:r>
              <a:r>
                <a:rPr lang="zh-CN" altLang="en-US" sz="1600" b="1" dirty="0">
                  <a:solidFill>
                    <a:srgbClr val="BA161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70%以下</a:t>
              </a:r>
              <a:r>
                <a:rPr lang="zh-CN" altLang="en-US" sz="1600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</a:t>
              </a:r>
              <a:r>
                <a: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则企业的领导就应根据内、外部的反映，重新考虑企业的主导业务流程是否有问题、组织结构是否要做大的调整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2354784" y="1166294"/>
            <a:ext cx="8137500" cy="369332"/>
          </a:xfrm>
        </p:spPr>
        <p:txBody>
          <a:bodyPr/>
          <a:lstStyle/>
          <a:p>
            <a:r>
              <a:rPr lang="zh-CN" altLang="en-US" dirty="0" smtClean="0"/>
              <a:t>各种不同类型的组织结构将适应不同的组织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/>
              <a:t>1.5 </a:t>
            </a:r>
            <a:r>
              <a:rPr lang="zh-CN" altLang="en-US" dirty="0"/>
              <a:t>常见的组织类型</a:t>
            </a:r>
          </a:p>
          <a:p>
            <a:endParaRPr lang="zh-CN" altLang="en-US" dirty="0"/>
          </a:p>
        </p:txBody>
      </p:sp>
      <p:grpSp>
        <p:nvGrpSpPr>
          <p:cNvPr id="115" name="组合 114"/>
          <p:cNvGrpSpPr/>
          <p:nvPr/>
        </p:nvGrpSpPr>
        <p:grpSpPr>
          <a:xfrm>
            <a:off x="626567" y="3389990"/>
            <a:ext cx="5301953" cy="2121670"/>
            <a:chOff x="2577240" y="2557961"/>
            <a:chExt cx="5301953" cy="2121670"/>
          </a:xfrm>
        </p:grpSpPr>
        <p:sp>
          <p:nvSpPr>
            <p:cNvPr id="100" name="矩形 99"/>
            <p:cNvSpPr/>
            <p:nvPr/>
          </p:nvSpPr>
          <p:spPr>
            <a:xfrm>
              <a:off x="2577240" y="3437445"/>
              <a:ext cx="1583517" cy="424156"/>
            </a:xfrm>
            <a:prstGeom prst="rect">
              <a:avLst/>
            </a:prstGeom>
            <a:solidFill>
              <a:srgbClr val="821015"/>
            </a:solidFill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sz="1600" kern="100" dirty="0">
                  <a:solidFill>
                    <a:srgbClr val="FFFFFF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车间主任</a:t>
              </a:r>
              <a:endParaRPr lang="zh-CN" sz="16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endParaRPr>
            </a:p>
          </p:txBody>
        </p:sp>
        <p:grpSp>
          <p:nvGrpSpPr>
            <p:cNvPr id="114" name="组合 113"/>
            <p:cNvGrpSpPr/>
            <p:nvPr/>
          </p:nvGrpSpPr>
          <p:grpSpPr>
            <a:xfrm>
              <a:off x="3368999" y="2557961"/>
              <a:ext cx="4510194" cy="2121670"/>
              <a:chOff x="3368999" y="2557961"/>
              <a:chExt cx="4510194" cy="2121670"/>
            </a:xfrm>
          </p:grpSpPr>
          <p:sp>
            <p:nvSpPr>
              <p:cNvPr id="99" name="文本框 1"/>
              <p:cNvSpPr txBox="1"/>
              <p:nvPr/>
            </p:nvSpPr>
            <p:spPr>
              <a:xfrm>
                <a:off x="4342617" y="2557961"/>
                <a:ext cx="1823872" cy="469468"/>
              </a:xfrm>
              <a:prstGeom prst="rect">
                <a:avLst/>
              </a:prstGeom>
              <a:solidFill>
                <a:srgbClr val="BB171F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zh-CN" sz="1600" kern="1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宋体" panose="02010600030101010101" pitchFamily="2" charset="-122"/>
                  </a:rPr>
                  <a:t>生产经理</a:t>
                </a:r>
              </a:p>
            </p:txBody>
          </p:sp>
          <p:sp>
            <p:nvSpPr>
              <p:cNvPr id="101" name="矩形 100"/>
              <p:cNvSpPr/>
              <p:nvPr/>
            </p:nvSpPr>
            <p:spPr>
              <a:xfrm>
                <a:off x="4462795" y="3437446"/>
                <a:ext cx="1583517" cy="424156"/>
              </a:xfrm>
              <a:prstGeom prst="rect">
                <a:avLst/>
              </a:prstGeom>
              <a:solidFill>
                <a:srgbClr val="821015"/>
              </a:solidFill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r>
                  <a:rPr lang="zh-CN" sz="1600" kern="1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宋体" panose="02010600030101010101" pitchFamily="2" charset="-122"/>
                  </a:rPr>
                  <a:t>车间主任</a:t>
                </a:r>
              </a:p>
            </p:txBody>
          </p:sp>
          <p:sp>
            <p:nvSpPr>
              <p:cNvPr id="102" name="矩形 101"/>
              <p:cNvSpPr/>
              <p:nvPr/>
            </p:nvSpPr>
            <p:spPr>
              <a:xfrm>
                <a:off x="6295676" y="3437445"/>
                <a:ext cx="1583517" cy="424156"/>
              </a:xfrm>
              <a:prstGeom prst="rect">
                <a:avLst/>
              </a:prstGeom>
              <a:solidFill>
                <a:srgbClr val="821015"/>
              </a:solidFill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r>
                  <a:rPr lang="zh-CN" sz="1600" kern="1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宋体" panose="02010600030101010101" pitchFamily="2" charset="-122"/>
                  </a:rPr>
                  <a:t>车间主任</a:t>
                </a:r>
              </a:p>
            </p:txBody>
          </p:sp>
          <p:sp>
            <p:nvSpPr>
              <p:cNvPr id="103" name="文本框 9"/>
              <p:cNvSpPr txBox="1"/>
              <p:nvPr/>
            </p:nvSpPr>
            <p:spPr>
              <a:xfrm>
                <a:off x="3815724" y="4257479"/>
                <a:ext cx="897742" cy="422152"/>
              </a:xfrm>
              <a:prstGeom prst="rect">
                <a:avLst/>
              </a:prstGeom>
              <a:solidFill>
                <a:srgbClr val="00314F"/>
              </a:solidFill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r>
                  <a:rPr lang="zh-CN" sz="1600" kern="1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宋体" panose="02010600030101010101" pitchFamily="2" charset="-122"/>
                  </a:rPr>
                  <a:t>班组长</a:t>
                </a:r>
              </a:p>
            </p:txBody>
          </p:sp>
          <p:sp>
            <p:nvSpPr>
              <p:cNvPr id="104" name="文本框 9"/>
              <p:cNvSpPr txBox="1"/>
              <p:nvPr/>
            </p:nvSpPr>
            <p:spPr>
              <a:xfrm>
                <a:off x="4805682" y="4255726"/>
                <a:ext cx="897742" cy="422152"/>
              </a:xfrm>
              <a:prstGeom prst="rect">
                <a:avLst/>
              </a:prstGeom>
              <a:solidFill>
                <a:srgbClr val="00314F"/>
              </a:solidFill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just">
                  <a:spcAft>
                    <a:spcPts val="0"/>
                  </a:spcAft>
                </a:pPr>
                <a:r>
                  <a:rPr lang="zh-CN" sz="1600" kern="1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宋体" panose="02010600030101010101" pitchFamily="2" charset="-122"/>
                  </a:rPr>
                  <a:t>班组长</a:t>
                </a:r>
              </a:p>
            </p:txBody>
          </p:sp>
          <p:sp>
            <p:nvSpPr>
              <p:cNvPr id="105" name="文本框 9"/>
              <p:cNvSpPr txBox="1"/>
              <p:nvPr/>
            </p:nvSpPr>
            <p:spPr>
              <a:xfrm>
                <a:off x="5803878" y="4257479"/>
                <a:ext cx="897742" cy="422152"/>
              </a:xfrm>
              <a:prstGeom prst="rect">
                <a:avLst/>
              </a:prstGeom>
              <a:solidFill>
                <a:srgbClr val="00314F"/>
              </a:solidFill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r>
                  <a:rPr lang="zh-CN" sz="1600" kern="1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宋体" panose="02010600030101010101" pitchFamily="2" charset="-122"/>
                  </a:rPr>
                  <a:t>班组长</a:t>
                </a:r>
              </a:p>
            </p:txBody>
          </p:sp>
          <p:cxnSp>
            <p:nvCxnSpPr>
              <p:cNvPr id="106" name="肘形连接符 105"/>
              <p:cNvCxnSpPr>
                <a:stCxn id="99" idx="2"/>
                <a:endCxn id="100" idx="0"/>
              </p:cNvCxnSpPr>
              <p:nvPr/>
            </p:nvCxnSpPr>
            <p:spPr>
              <a:xfrm rot="5400000">
                <a:off x="4106769" y="2289660"/>
                <a:ext cx="410016" cy="1885556"/>
              </a:xfrm>
              <a:prstGeom prst="bentConnector3">
                <a:avLst/>
              </a:prstGeom>
              <a:ln w="19050">
                <a:solidFill>
                  <a:srgbClr val="00314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肘形连接符 106"/>
              <p:cNvCxnSpPr>
                <a:stCxn id="99" idx="2"/>
                <a:endCxn id="101" idx="0"/>
              </p:cNvCxnSpPr>
              <p:nvPr/>
            </p:nvCxnSpPr>
            <p:spPr>
              <a:xfrm rot="16200000" flipH="1">
                <a:off x="5049545" y="3232436"/>
                <a:ext cx="410017" cy="1"/>
              </a:xfrm>
              <a:prstGeom prst="bentConnector3">
                <a:avLst/>
              </a:prstGeom>
              <a:ln w="19050">
                <a:solidFill>
                  <a:srgbClr val="00314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肘形连接符 107"/>
              <p:cNvCxnSpPr>
                <a:stCxn id="99" idx="2"/>
                <a:endCxn id="102" idx="0"/>
              </p:cNvCxnSpPr>
              <p:nvPr/>
            </p:nvCxnSpPr>
            <p:spPr>
              <a:xfrm rot="16200000" flipH="1">
                <a:off x="5965986" y="2315997"/>
                <a:ext cx="410016" cy="1832881"/>
              </a:xfrm>
              <a:prstGeom prst="bentConnector3">
                <a:avLst/>
              </a:prstGeom>
              <a:ln w="19050">
                <a:solidFill>
                  <a:srgbClr val="00314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肘形连接符 108"/>
              <p:cNvCxnSpPr>
                <a:stCxn id="101" idx="2"/>
                <a:endCxn id="104" idx="0"/>
              </p:cNvCxnSpPr>
              <p:nvPr/>
            </p:nvCxnSpPr>
            <p:spPr>
              <a:xfrm rot="5400000">
                <a:off x="5057492" y="4058664"/>
                <a:ext cx="394124" cy="1"/>
              </a:xfrm>
              <a:prstGeom prst="bentConnector3">
                <a:avLst/>
              </a:prstGeom>
              <a:ln w="19050">
                <a:solidFill>
                  <a:srgbClr val="00314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肘形连接符 109"/>
              <p:cNvCxnSpPr>
                <a:stCxn id="101" idx="2"/>
                <a:endCxn id="103" idx="0"/>
              </p:cNvCxnSpPr>
              <p:nvPr/>
            </p:nvCxnSpPr>
            <p:spPr>
              <a:xfrm rot="5400000">
                <a:off x="4561637" y="3564561"/>
                <a:ext cx="395877" cy="989959"/>
              </a:xfrm>
              <a:prstGeom prst="bentConnector3">
                <a:avLst/>
              </a:prstGeom>
              <a:ln w="19050">
                <a:solidFill>
                  <a:srgbClr val="00314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肘形连接符 110"/>
              <p:cNvCxnSpPr>
                <a:stCxn id="101" idx="2"/>
                <a:endCxn id="105" idx="0"/>
              </p:cNvCxnSpPr>
              <p:nvPr/>
            </p:nvCxnSpPr>
            <p:spPr>
              <a:xfrm rot="16200000" flipH="1">
                <a:off x="5555713" y="3560442"/>
                <a:ext cx="395877" cy="998195"/>
              </a:xfrm>
              <a:prstGeom prst="bentConnector3">
                <a:avLst/>
              </a:prstGeom>
              <a:ln w="19050">
                <a:solidFill>
                  <a:srgbClr val="00314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13" name="矩形 112"/>
          <p:cNvSpPr/>
          <p:nvPr/>
        </p:nvSpPr>
        <p:spPr>
          <a:xfrm>
            <a:off x="6491910" y="2850387"/>
            <a:ext cx="5256584" cy="32008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7970">
              <a:lnSpc>
                <a:spcPct val="150000"/>
              </a:lnSpc>
              <a:spcAft>
                <a:spcPts val="420"/>
              </a:spcAft>
            </a:pPr>
            <a:r>
              <a:rPr lang="zh-CN" altLang="zh-CN" sz="1600" b="1" dirty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①含义：</a:t>
            </a:r>
            <a:r>
              <a:rPr lang="zh-CN" altLang="zh-CN" sz="1600" dirty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组织中各种职务按垂直系统直线排列，各级主管对下属拥有直接的领导权，每一职位只能向一个直线上级汇报，组织中不设专门的职能部门。</a:t>
            </a:r>
          </a:p>
          <a:p>
            <a:pPr indent="267970">
              <a:lnSpc>
                <a:spcPct val="150000"/>
              </a:lnSpc>
              <a:spcAft>
                <a:spcPts val="420"/>
              </a:spcAft>
            </a:pPr>
            <a:r>
              <a:rPr lang="zh-CN" altLang="zh-CN" sz="1600" b="1" dirty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②优点：</a:t>
            </a:r>
            <a:r>
              <a:rPr lang="zh-CN" altLang="zh-CN" sz="1600" dirty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权力集中、权责分明、命令统一、行动快捷。</a:t>
            </a:r>
          </a:p>
          <a:p>
            <a:pPr indent="267970">
              <a:lnSpc>
                <a:spcPct val="150000"/>
              </a:lnSpc>
              <a:spcAft>
                <a:spcPts val="420"/>
              </a:spcAft>
            </a:pPr>
            <a:r>
              <a:rPr lang="zh-CN" altLang="zh-CN" sz="1600" b="1" dirty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③缺点：</a:t>
            </a:r>
            <a:r>
              <a:rPr lang="zh-CN" altLang="zh-CN" sz="1600" dirty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缺乏分工，管理者负担过重，难以胜任复杂职能。</a:t>
            </a:r>
          </a:p>
          <a:p>
            <a:pPr indent="267970">
              <a:lnSpc>
                <a:spcPct val="150000"/>
              </a:lnSpc>
              <a:spcAft>
                <a:spcPts val="420"/>
              </a:spcAft>
            </a:pPr>
            <a:r>
              <a:rPr lang="zh-CN" altLang="zh-CN" sz="1600" b="1" dirty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④适应：</a:t>
            </a:r>
            <a:r>
              <a:rPr lang="zh-CN" altLang="zh-CN" sz="1600" dirty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这种结构只适用于没有实行专业化管理的小型组织。</a:t>
            </a:r>
          </a:p>
        </p:txBody>
      </p:sp>
      <p:sp>
        <p:nvSpPr>
          <p:cNvPr id="116" name="文本占位符 13"/>
          <p:cNvSpPr txBox="1"/>
          <p:nvPr/>
        </p:nvSpPr>
        <p:spPr>
          <a:xfrm>
            <a:off x="1490662" y="2133780"/>
            <a:ext cx="8569325" cy="414576"/>
          </a:xfrm>
          <a:prstGeom prst="rect">
            <a:avLst/>
          </a:prstGeom>
          <a:solidFill>
            <a:srgbClr val="D51A21"/>
          </a:solidFill>
          <a:ln>
            <a:noFill/>
          </a:ln>
        </p:spPr>
        <p:txBody>
          <a:bodyPr wrap="square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zh-CN" altLang="en-US" sz="2000" kern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Aft>
                <a:spcPts val="500"/>
              </a:spcAft>
            </a:pPr>
            <a:r>
              <a:rPr lang="zh-CN" altLang="en-US" dirty="0" smtClean="0"/>
              <a:t>直线型组织结构</a:t>
            </a:r>
            <a:endParaRPr lang="zh-CN" altLang="en-US" dirty="0"/>
          </a:p>
        </p:txBody>
      </p:sp>
      <p:sp>
        <p:nvSpPr>
          <p:cNvPr id="117" name="文本占位符 18"/>
          <p:cNvSpPr txBox="1"/>
          <p:nvPr/>
        </p:nvSpPr>
        <p:spPr>
          <a:xfrm>
            <a:off x="994122" y="2132519"/>
            <a:ext cx="486986" cy="415837"/>
          </a:xfrm>
          <a:prstGeom prst="rect">
            <a:avLst/>
          </a:prstGeom>
          <a:solidFill>
            <a:srgbClr val="00314F"/>
          </a:solidFill>
        </p:spPr>
        <p:txBody>
          <a:bodyPr wrap="square" rtlCol="0" anchor="ctr">
            <a:no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kern="1200" dirty="0">
                <a:solidFill>
                  <a:schemeClr val="bg1"/>
                </a:solidFill>
                <a:latin typeface="Impact" panose="020B0806030902050204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US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626567" y="1196603"/>
            <a:ext cx="10715276" cy="4392637"/>
            <a:chOff x="626567" y="1196603"/>
            <a:chExt cx="10715276" cy="4392637"/>
          </a:xfrm>
        </p:grpSpPr>
        <p:sp>
          <p:nvSpPr>
            <p:cNvPr id="4" name="文本框 3"/>
            <p:cNvSpPr txBox="1"/>
            <p:nvPr/>
          </p:nvSpPr>
          <p:spPr>
            <a:xfrm>
              <a:off x="626567" y="1196603"/>
              <a:ext cx="6912768" cy="37702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3900" b="1" dirty="0" smtClean="0">
                  <a:solidFill>
                    <a:srgbClr val="BA161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70%</a:t>
              </a:r>
              <a:endParaRPr lang="zh-CN" altLang="en-US" sz="23900" b="1" dirty="0">
                <a:solidFill>
                  <a:srgbClr val="BA161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anose="020B0502040204020203" pitchFamily="34" charset="0"/>
                <a:ea typeface="Arial Unicode MS" pitchFamily="34" charset="-122"/>
                <a:cs typeface="Segoe UI" panose="020B0502040204020203" pitchFamily="34" charset="0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6949355" y="3586198"/>
              <a:ext cx="439248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 smtClean="0">
                  <a:solidFill>
                    <a:srgbClr val="00314F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1991</a:t>
              </a:r>
              <a:r>
                <a:rPr lang="zh-CN" altLang="en-US" sz="3600" dirty="0" smtClean="0">
                  <a:solidFill>
                    <a:srgbClr val="00314F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年</a:t>
              </a:r>
              <a:r>
                <a:rPr lang="zh-CN" altLang="en-US" sz="3600" dirty="0" smtClean="0">
                  <a:solidFill>
                    <a:srgbClr val="0031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的世界</a:t>
              </a:r>
              <a:r>
                <a:rPr lang="en-US" altLang="zh-CN" sz="3600" dirty="0" smtClean="0">
                  <a:solidFill>
                    <a:srgbClr val="00314F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500</a:t>
              </a:r>
              <a:r>
                <a:rPr lang="zh-CN" altLang="en-US" sz="3600" dirty="0" smtClean="0">
                  <a:solidFill>
                    <a:srgbClr val="0031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强</a:t>
              </a:r>
              <a:endParaRPr lang="en-US" altLang="zh-CN" sz="3600" dirty="0" smtClean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2000824" y="4665910"/>
              <a:ext cx="9341019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5400" b="1" dirty="0">
                  <a:solidFill>
                    <a:srgbClr val="0031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</a:t>
              </a:r>
              <a:r>
                <a:rPr lang="en-US" altLang="zh-CN" sz="5400" b="1" dirty="0">
                  <a:solidFill>
                    <a:srgbClr val="00314F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2000</a:t>
              </a:r>
              <a:r>
                <a:rPr lang="zh-CN" altLang="en-US" sz="5400" b="1" dirty="0" smtClean="0">
                  <a:solidFill>
                    <a:srgbClr val="0031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年从</a:t>
              </a:r>
              <a:r>
                <a:rPr lang="en-US" altLang="zh-CN" sz="5400" b="1" dirty="0" smtClean="0">
                  <a:solidFill>
                    <a:srgbClr val="0031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《</a:t>
              </a:r>
              <a:r>
                <a:rPr lang="zh-CN" altLang="en-US" sz="5400" b="1" dirty="0" smtClean="0">
                  <a:solidFill>
                    <a:srgbClr val="0031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财富</a:t>
              </a:r>
              <a:r>
                <a:rPr lang="en-US" altLang="zh-CN" sz="5400" b="1" dirty="0" smtClean="0">
                  <a:solidFill>
                    <a:srgbClr val="0031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》</a:t>
              </a:r>
              <a:r>
                <a:rPr lang="zh-CN" altLang="en-US" sz="5400" b="1" dirty="0" smtClean="0">
                  <a:solidFill>
                    <a:srgbClr val="0031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榜上</a:t>
              </a:r>
              <a:r>
                <a:rPr lang="zh-CN" altLang="en-US" sz="5400" b="1" dirty="0" smtClean="0">
                  <a:solidFill>
                    <a:srgbClr val="BA161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消失</a:t>
              </a:r>
              <a:endParaRPr lang="zh-CN" altLang="en-US" sz="5400" b="1" dirty="0">
                <a:solidFill>
                  <a:srgbClr val="BA161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2354784" y="1166294"/>
            <a:ext cx="8137500" cy="369332"/>
          </a:xfrm>
        </p:spPr>
        <p:txBody>
          <a:bodyPr/>
          <a:lstStyle/>
          <a:p>
            <a:r>
              <a:rPr lang="zh-CN" altLang="en-US" dirty="0" smtClean="0"/>
              <a:t>各种不同类型的组织结构将适应不同的组织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/>
              <a:t>1.5 </a:t>
            </a:r>
            <a:r>
              <a:rPr lang="zh-CN" altLang="en-US" dirty="0"/>
              <a:t>常见的组织类型</a:t>
            </a:r>
          </a:p>
          <a:p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5835055" y="3172191"/>
            <a:ext cx="5046338" cy="270843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indent="267970">
              <a:lnSpc>
                <a:spcPct val="200000"/>
              </a:lnSpc>
              <a:spcAft>
                <a:spcPts val="420"/>
              </a:spcAft>
            </a:pPr>
            <a:r>
              <a:rPr lang="zh-CN" altLang="en-US" sz="1600" b="1" dirty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①含义：</a:t>
            </a:r>
            <a:r>
              <a:rPr lang="zh-CN" altLang="en-US" sz="1600" dirty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以直线制为基础，加上职能部门。</a:t>
            </a:r>
          </a:p>
          <a:p>
            <a:pPr indent="267970">
              <a:lnSpc>
                <a:spcPct val="150000"/>
              </a:lnSpc>
              <a:spcAft>
                <a:spcPts val="420"/>
              </a:spcAft>
            </a:pPr>
            <a:r>
              <a:rPr lang="zh-CN" altLang="en-US" sz="1600" b="1" dirty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②优点：</a:t>
            </a:r>
            <a:r>
              <a:rPr lang="zh-CN" altLang="en-US" sz="1600" dirty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这种组织形式保持了直线制集中统一指挥的优点，又具有职能分工专业化的长处。</a:t>
            </a:r>
          </a:p>
          <a:p>
            <a:pPr indent="267970">
              <a:lnSpc>
                <a:spcPct val="150000"/>
              </a:lnSpc>
              <a:spcAft>
                <a:spcPts val="420"/>
              </a:spcAft>
            </a:pPr>
            <a:r>
              <a:rPr lang="zh-CN" altLang="en-US" sz="1600" b="1" dirty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③缺点：</a:t>
            </a:r>
            <a:r>
              <a:rPr lang="zh-CN" altLang="en-US" sz="1600" dirty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部门自成体系，不重视信息的横向沟通；直线人员与参谋人员关系难协调。</a:t>
            </a:r>
          </a:p>
          <a:p>
            <a:pPr indent="267970">
              <a:lnSpc>
                <a:spcPct val="200000"/>
              </a:lnSpc>
              <a:spcAft>
                <a:spcPts val="420"/>
              </a:spcAft>
            </a:pPr>
            <a:r>
              <a:rPr lang="zh-CN" altLang="en-US" sz="1600" b="1" dirty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④适应：</a:t>
            </a:r>
            <a:r>
              <a:rPr lang="zh-CN" altLang="en-US" sz="1600" dirty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目前绝大多数组织均采用这种组织模式。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698575" y="3146510"/>
            <a:ext cx="4905253" cy="2636529"/>
            <a:chOff x="4871637" y="1955631"/>
            <a:chExt cx="4905253" cy="2636529"/>
          </a:xfrm>
        </p:grpSpPr>
        <p:sp>
          <p:nvSpPr>
            <p:cNvPr id="25" name="文本框 1"/>
            <p:cNvSpPr txBox="1"/>
            <p:nvPr/>
          </p:nvSpPr>
          <p:spPr>
            <a:xfrm>
              <a:off x="6496528" y="1955631"/>
              <a:ext cx="1678731" cy="432108"/>
            </a:xfrm>
            <a:prstGeom prst="rect">
              <a:avLst/>
            </a:prstGeom>
            <a:solidFill>
              <a:srgbClr val="172C3D"/>
            </a:solidFill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sz="1600" kern="1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总经理</a:t>
              </a:r>
            </a:p>
          </p:txBody>
        </p:sp>
        <p:sp>
          <p:nvSpPr>
            <p:cNvPr id="26" name="矩形 25"/>
            <p:cNvSpPr/>
            <p:nvPr/>
          </p:nvSpPr>
          <p:spPr>
            <a:xfrm>
              <a:off x="4871637" y="2765127"/>
              <a:ext cx="1457503" cy="390403"/>
            </a:xfrm>
            <a:prstGeom prst="rect">
              <a:avLst/>
            </a:prstGeom>
            <a:solidFill>
              <a:srgbClr val="264863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sz="1600" kern="100" dirty="0">
                  <a:solidFill>
                    <a:srgbClr val="FFFFFF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财务部</a:t>
              </a:r>
              <a:endParaRPr lang="zh-CN" sz="16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6607141" y="2765128"/>
              <a:ext cx="1457503" cy="390403"/>
            </a:xfrm>
            <a:prstGeom prst="rect">
              <a:avLst/>
            </a:prstGeom>
            <a:solidFill>
              <a:srgbClr val="264863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lang="zh-CN" sz="1600" kern="1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生产经理</a:t>
              </a:r>
            </a:p>
          </p:txBody>
        </p:sp>
        <p:sp>
          <p:nvSpPr>
            <p:cNvPr id="28" name="矩形 27"/>
            <p:cNvSpPr/>
            <p:nvPr/>
          </p:nvSpPr>
          <p:spPr>
            <a:xfrm>
              <a:off x="8319387" y="2765127"/>
              <a:ext cx="1457503" cy="390403"/>
            </a:xfrm>
            <a:prstGeom prst="rect">
              <a:avLst/>
            </a:prstGeom>
            <a:solidFill>
              <a:srgbClr val="264863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lang="zh-CN" sz="1600" kern="1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销售部</a:t>
              </a:r>
            </a:p>
          </p:txBody>
        </p:sp>
        <p:sp>
          <p:nvSpPr>
            <p:cNvPr id="29" name="文本框 9"/>
            <p:cNvSpPr txBox="1"/>
            <p:nvPr/>
          </p:nvSpPr>
          <p:spPr>
            <a:xfrm>
              <a:off x="5456410" y="3519904"/>
              <a:ext cx="1152000" cy="388558"/>
            </a:xfrm>
            <a:prstGeom prst="rect">
              <a:avLst/>
            </a:prstGeom>
            <a:solidFill>
              <a:srgbClr val="985054"/>
            </a:solidFill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sz="1600" kern="1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车间主任</a:t>
              </a:r>
            </a:p>
          </p:txBody>
        </p:sp>
        <p:sp>
          <p:nvSpPr>
            <p:cNvPr id="30" name="文本框 9"/>
            <p:cNvSpPr txBox="1"/>
            <p:nvPr/>
          </p:nvSpPr>
          <p:spPr>
            <a:xfrm>
              <a:off x="6759892" y="3519904"/>
              <a:ext cx="1152000" cy="388558"/>
            </a:xfrm>
            <a:prstGeom prst="rect">
              <a:avLst/>
            </a:prstGeom>
            <a:solidFill>
              <a:srgbClr val="985054"/>
            </a:solidFill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zh-CN" sz="1600" kern="1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车间主任</a:t>
              </a:r>
            </a:p>
          </p:txBody>
        </p:sp>
        <p:sp>
          <p:nvSpPr>
            <p:cNvPr id="31" name="文本框 9"/>
            <p:cNvSpPr txBox="1"/>
            <p:nvPr/>
          </p:nvSpPr>
          <p:spPr>
            <a:xfrm>
              <a:off x="8048827" y="3519904"/>
              <a:ext cx="1152000" cy="388558"/>
            </a:xfrm>
            <a:prstGeom prst="rect">
              <a:avLst/>
            </a:prstGeom>
            <a:solidFill>
              <a:srgbClr val="985054"/>
            </a:solidFill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sz="1600" kern="1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车间主任</a:t>
              </a:r>
            </a:p>
          </p:txBody>
        </p:sp>
        <p:cxnSp>
          <p:nvCxnSpPr>
            <p:cNvPr id="32" name="肘形连接符 31"/>
            <p:cNvCxnSpPr>
              <a:stCxn id="25" idx="2"/>
              <a:endCxn id="27" idx="0"/>
            </p:cNvCxnSpPr>
            <p:nvPr/>
          </p:nvCxnSpPr>
          <p:spPr>
            <a:xfrm rot="5400000">
              <a:off x="7147199" y="2576433"/>
              <a:ext cx="377390" cy="12701"/>
            </a:xfrm>
            <a:prstGeom prst="bentConnector3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肘形连接符 32"/>
            <p:cNvCxnSpPr>
              <a:stCxn id="25" idx="2"/>
              <a:endCxn id="28" idx="0"/>
            </p:cNvCxnSpPr>
            <p:nvPr/>
          </p:nvCxnSpPr>
          <p:spPr>
            <a:xfrm rot="16200000" flipH="1">
              <a:off x="8003323" y="1720310"/>
              <a:ext cx="377388" cy="1712246"/>
            </a:xfrm>
            <a:prstGeom prst="bentConnector3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肘形连接符 33"/>
            <p:cNvCxnSpPr>
              <a:stCxn id="27" idx="2"/>
              <a:endCxn id="30" idx="0"/>
            </p:cNvCxnSpPr>
            <p:nvPr/>
          </p:nvCxnSpPr>
          <p:spPr>
            <a:xfrm rot="5400000">
              <a:off x="7153708" y="3337717"/>
              <a:ext cx="364373" cy="1"/>
            </a:xfrm>
            <a:prstGeom prst="bentConnector3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肘形连接符 34"/>
            <p:cNvCxnSpPr>
              <a:stCxn id="27" idx="2"/>
              <a:endCxn id="29" idx="0"/>
            </p:cNvCxnSpPr>
            <p:nvPr/>
          </p:nvCxnSpPr>
          <p:spPr>
            <a:xfrm rot="5400000">
              <a:off x="6501966" y="2685974"/>
              <a:ext cx="364373" cy="1303484"/>
            </a:xfrm>
            <a:prstGeom prst="bentConnector3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肘形连接符 35"/>
            <p:cNvCxnSpPr>
              <a:stCxn id="27" idx="2"/>
              <a:endCxn id="31" idx="0"/>
            </p:cNvCxnSpPr>
            <p:nvPr/>
          </p:nvCxnSpPr>
          <p:spPr>
            <a:xfrm rot="16200000" flipH="1">
              <a:off x="7798173" y="2693249"/>
              <a:ext cx="364373" cy="1288933"/>
            </a:xfrm>
            <a:prstGeom prst="bentConnector3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文本框 9"/>
            <p:cNvSpPr txBox="1"/>
            <p:nvPr/>
          </p:nvSpPr>
          <p:spPr>
            <a:xfrm>
              <a:off x="5978860" y="4203602"/>
              <a:ext cx="826301" cy="388558"/>
            </a:xfrm>
            <a:prstGeom prst="rect">
              <a:avLst/>
            </a:prstGeom>
            <a:solidFill>
              <a:srgbClr val="D96830"/>
            </a:solidFill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sz="1600" kern="1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班组长</a:t>
              </a:r>
            </a:p>
          </p:txBody>
        </p:sp>
        <p:sp>
          <p:nvSpPr>
            <p:cNvPr id="39" name="文本框 9"/>
            <p:cNvSpPr txBox="1"/>
            <p:nvPr/>
          </p:nvSpPr>
          <p:spPr>
            <a:xfrm>
              <a:off x="6922742" y="4203602"/>
              <a:ext cx="826301" cy="388558"/>
            </a:xfrm>
            <a:prstGeom prst="rect">
              <a:avLst/>
            </a:prstGeom>
            <a:solidFill>
              <a:srgbClr val="D96830"/>
            </a:solidFill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zh-CN" sz="1600" kern="1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班组长</a:t>
              </a:r>
            </a:p>
          </p:txBody>
        </p:sp>
        <p:sp>
          <p:nvSpPr>
            <p:cNvPr id="40" name="文本框 9"/>
            <p:cNvSpPr txBox="1"/>
            <p:nvPr/>
          </p:nvSpPr>
          <p:spPr>
            <a:xfrm>
              <a:off x="7872442" y="4203602"/>
              <a:ext cx="826301" cy="388558"/>
            </a:xfrm>
            <a:prstGeom prst="rect">
              <a:avLst/>
            </a:prstGeom>
            <a:solidFill>
              <a:srgbClr val="D96830"/>
            </a:solidFill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zh-CN" sz="1600" kern="1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班组长</a:t>
              </a:r>
            </a:p>
          </p:txBody>
        </p:sp>
        <p:cxnSp>
          <p:nvCxnSpPr>
            <p:cNvPr id="41" name="肘形连接符 40"/>
            <p:cNvCxnSpPr>
              <a:stCxn id="30" idx="2"/>
              <a:endCxn id="39" idx="0"/>
            </p:cNvCxnSpPr>
            <p:nvPr/>
          </p:nvCxnSpPr>
          <p:spPr>
            <a:xfrm rot="16200000" flipH="1">
              <a:off x="7188323" y="4056030"/>
              <a:ext cx="295140" cy="1"/>
            </a:xfrm>
            <a:prstGeom prst="bentConnector3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肘形连接符 41"/>
            <p:cNvCxnSpPr>
              <a:stCxn id="30" idx="2"/>
              <a:endCxn id="38" idx="0"/>
            </p:cNvCxnSpPr>
            <p:nvPr/>
          </p:nvCxnSpPr>
          <p:spPr>
            <a:xfrm rot="5400000">
              <a:off x="6716383" y="3584092"/>
              <a:ext cx="295140" cy="943881"/>
            </a:xfrm>
            <a:prstGeom prst="bentConnector3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肘形连接符 42"/>
            <p:cNvCxnSpPr>
              <a:stCxn id="30" idx="2"/>
              <a:endCxn id="40" idx="0"/>
            </p:cNvCxnSpPr>
            <p:nvPr/>
          </p:nvCxnSpPr>
          <p:spPr>
            <a:xfrm rot="16200000" flipH="1">
              <a:off x="7663172" y="3581182"/>
              <a:ext cx="295140" cy="949699"/>
            </a:xfrm>
            <a:prstGeom prst="bentConnector3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肘形连接符 23"/>
            <p:cNvCxnSpPr/>
            <p:nvPr/>
          </p:nvCxnSpPr>
          <p:spPr>
            <a:xfrm rot="5400000">
              <a:off x="6279448" y="1708681"/>
              <a:ext cx="377388" cy="1735505"/>
            </a:xfrm>
            <a:prstGeom prst="bentConnector3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文本占位符 13"/>
          <p:cNvSpPr txBox="1"/>
          <p:nvPr/>
        </p:nvSpPr>
        <p:spPr>
          <a:xfrm>
            <a:off x="1490662" y="2133780"/>
            <a:ext cx="8569325" cy="414576"/>
          </a:xfrm>
          <a:prstGeom prst="rect">
            <a:avLst/>
          </a:prstGeom>
          <a:solidFill>
            <a:srgbClr val="D51A21"/>
          </a:solidFill>
          <a:ln>
            <a:noFill/>
          </a:ln>
        </p:spPr>
        <p:txBody>
          <a:bodyPr wrap="square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zh-CN" altLang="en-US" sz="2000" kern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Aft>
                <a:spcPts val="500"/>
              </a:spcAft>
            </a:pPr>
            <a:r>
              <a:rPr lang="zh-CN" altLang="en-US" dirty="0" smtClean="0"/>
              <a:t>直线</a:t>
            </a:r>
            <a:r>
              <a:rPr lang="en-US" altLang="zh-CN" dirty="0" smtClean="0"/>
              <a:t>-</a:t>
            </a:r>
            <a:r>
              <a:rPr lang="zh-CN" altLang="en-US" dirty="0"/>
              <a:t>职能</a:t>
            </a:r>
            <a:r>
              <a:rPr lang="zh-CN" altLang="en-US" dirty="0" smtClean="0"/>
              <a:t>型组织结构</a:t>
            </a:r>
            <a:endParaRPr lang="zh-CN" altLang="en-US" dirty="0"/>
          </a:p>
        </p:txBody>
      </p:sp>
      <p:sp>
        <p:nvSpPr>
          <p:cNvPr id="47" name="文本占位符 18"/>
          <p:cNvSpPr txBox="1"/>
          <p:nvPr/>
        </p:nvSpPr>
        <p:spPr>
          <a:xfrm>
            <a:off x="994122" y="2132519"/>
            <a:ext cx="486986" cy="415837"/>
          </a:xfrm>
          <a:prstGeom prst="rect">
            <a:avLst/>
          </a:prstGeom>
          <a:solidFill>
            <a:srgbClr val="00314F"/>
          </a:solidFill>
        </p:spPr>
        <p:txBody>
          <a:bodyPr wrap="square" rtlCol="0" anchor="ctr">
            <a:no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kern="1200" dirty="0">
                <a:solidFill>
                  <a:schemeClr val="bg1"/>
                </a:solidFill>
                <a:latin typeface="Impact" panose="020B0806030902050204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US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2354784" y="1166294"/>
            <a:ext cx="8137500" cy="369332"/>
          </a:xfrm>
        </p:spPr>
        <p:txBody>
          <a:bodyPr/>
          <a:lstStyle/>
          <a:p>
            <a:r>
              <a:rPr lang="zh-CN" altLang="en-US" dirty="0" smtClean="0"/>
              <a:t>各种不同类型的组织结构将适应不同的组织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/>
              <a:t>1.5 </a:t>
            </a:r>
            <a:r>
              <a:rPr lang="zh-CN" altLang="en-US" dirty="0"/>
              <a:t>常见的组织类型</a:t>
            </a:r>
          </a:p>
          <a:p>
            <a:endParaRPr lang="zh-CN" altLang="en-US" dirty="0"/>
          </a:p>
        </p:txBody>
      </p:sp>
      <p:sp>
        <p:nvSpPr>
          <p:cNvPr id="44" name="矩形 43"/>
          <p:cNvSpPr/>
          <p:nvPr/>
        </p:nvSpPr>
        <p:spPr>
          <a:xfrm>
            <a:off x="7890686" y="2950708"/>
            <a:ext cx="3875531" cy="33216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7970">
              <a:lnSpc>
                <a:spcPct val="150000"/>
              </a:lnSpc>
              <a:spcAft>
                <a:spcPts val="420"/>
              </a:spcAft>
            </a:pPr>
            <a:r>
              <a:rPr lang="zh-CN" altLang="en-US" sz="1500" dirty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①含义</a:t>
            </a:r>
            <a:r>
              <a:rPr lang="zh-CN" altLang="en-US" sz="1500" dirty="0" smtClean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：在</a:t>
            </a:r>
            <a:r>
              <a:rPr lang="zh-CN" altLang="en-US" sz="1500" dirty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总公司下按产品或地区设立独立核算，自主经营的多个事业部或分公司。</a:t>
            </a:r>
          </a:p>
          <a:p>
            <a:pPr indent="267970">
              <a:lnSpc>
                <a:spcPct val="150000"/>
              </a:lnSpc>
              <a:spcAft>
                <a:spcPts val="420"/>
              </a:spcAft>
            </a:pPr>
            <a:r>
              <a:rPr lang="zh-CN" altLang="en-US" sz="1500" dirty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②优点：有利于发挥事业部</a:t>
            </a:r>
            <a:r>
              <a:rPr lang="zh-CN" altLang="en-US" sz="1500" dirty="0" smtClean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积极性以适应</a:t>
            </a:r>
            <a:r>
              <a:rPr lang="zh-CN" altLang="en-US" sz="1500" dirty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市场</a:t>
            </a:r>
            <a:r>
              <a:rPr lang="zh-CN" altLang="en-US" sz="1500" dirty="0" smtClean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；解放高层以思考战略问题；经理独立负责，有利于培养人才</a:t>
            </a:r>
            <a:endParaRPr lang="zh-CN" altLang="en-US" sz="1500" dirty="0">
              <a:solidFill>
                <a:srgbClr val="003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267970">
              <a:lnSpc>
                <a:spcPct val="150000"/>
              </a:lnSpc>
              <a:spcAft>
                <a:spcPts val="420"/>
              </a:spcAft>
            </a:pPr>
            <a:r>
              <a:rPr lang="zh-CN" altLang="en-US" sz="1500" dirty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③缺点</a:t>
            </a:r>
            <a:r>
              <a:rPr lang="zh-CN" altLang="en-US" sz="1500" dirty="0" smtClean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：机构重叠，易造成浪费；各部门易产生本位主义，产生内耗。</a:t>
            </a:r>
            <a:endParaRPr lang="zh-CN" altLang="en-US" sz="1500" dirty="0">
              <a:solidFill>
                <a:srgbClr val="003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267970">
              <a:lnSpc>
                <a:spcPct val="150000"/>
              </a:lnSpc>
              <a:spcAft>
                <a:spcPts val="420"/>
              </a:spcAft>
            </a:pPr>
            <a:r>
              <a:rPr lang="zh-CN" altLang="en-US" sz="1500" dirty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④适应：规模较大、业务多样化、市场环境复杂的企业采用。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626567" y="2850059"/>
            <a:ext cx="7195794" cy="3044749"/>
            <a:chOff x="3156919" y="1540783"/>
            <a:chExt cx="7195794" cy="3044749"/>
          </a:xfrm>
        </p:grpSpPr>
        <p:sp>
          <p:nvSpPr>
            <p:cNvPr id="46" name="文本框 1"/>
            <p:cNvSpPr txBox="1"/>
            <p:nvPr/>
          </p:nvSpPr>
          <p:spPr>
            <a:xfrm>
              <a:off x="3442444" y="2462703"/>
              <a:ext cx="1659285" cy="358789"/>
            </a:xfrm>
            <a:prstGeom prst="rect">
              <a:avLst/>
            </a:prstGeom>
            <a:solidFill>
              <a:srgbClr val="264863"/>
            </a:solidFill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altLang="en-US" sz="1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总部</a:t>
              </a:r>
              <a:r>
                <a:rPr lang="zh-CN" sz="1600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职能</a:t>
              </a:r>
              <a:r>
                <a:rPr lang="zh-CN" sz="1600" kern="1200" dirty="0">
                  <a:solidFill>
                    <a:srgbClr val="FFFFFF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部门</a:t>
              </a:r>
              <a:endParaRPr lang="zh-CN" sz="16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6024511" y="3061182"/>
              <a:ext cx="1440619" cy="324160"/>
            </a:xfrm>
            <a:prstGeom prst="rect">
              <a:avLst/>
            </a:prstGeom>
            <a:solidFill>
              <a:srgbClr val="985054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sz="1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事业部</a:t>
              </a:r>
            </a:p>
          </p:txBody>
        </p:sp>
        <p:sp>
          <p:nvSpPr>
            <p:cNvPr id="48" name="文本框 9"/>
            <p:cNvSpPr txBox="1"/>
            <p:nvPr/>
          </p:nvSpPr>
          <p:spPr>
            <a:xfrm>
              <a:off x="5685312" y="3686839"/>
              <a:ext cx="972296" cy="322629"/>
            </a:xfrm>
            <a:prstGeom prst="rect">
              <a:avLst/>
            </a:prstGeom>
            <a:solidFill>
              <a:srgbClr val="D96830"/>
            </a:solidFill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职能部门</a:t>
              </a:r>
            </a:p>
          </p:txBody>
        </p:sp>
        <p:sp>
          <p:nvSpPr>
            <p:cNvPr id="49" name="文本框 9"/>
            <p:cNvSpPr txBox="1"/>
            <p:nvPr/>
          </p:nvSpPr>
          <p:spPr>
            <a:xfrm>
              <a:off x="6852165" y="3686839"/>
              <a:ext cx="972296" cy="322629"/>
            </a:xfrm>
            <a:prstGeom prst="rect">
              <a:avLst/>
            </a:prstGeom>
            <a:solidFill>
              <a:srgbClr val="D96830"/>
            </a:solidFill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职能部门</a:t>
              </a:r>
            </a:p>
          </p:txBody>
        </p:sp>
        <p:cxnSp>
          <p:nvCxnSpPr>
            <p:cNvPr id="50" name="肘形连接符 49"/>
            <p:cNvCxnSpPr>
              <a:stCxn id="47" idx="2"/>
              <a:endCxn id="48" idx="0"/>
            </p:cNvCxnSpPr>
            <p:nvPr/>
          </p:nvCxnSpPr>
          <p:spPr>
            <a:xfrm rot="5400000">
              <a:off x="6307393" y="3249410"/>
              <a:ext cx="301497" cy="573361"/>
            </a:xfrm>
            <a:prstGeom prst="bentConnector3">
              <a:avLst/>
            </a:prstGeom>
            <a:ln w="19050">
              <a:solidFill>
                <a:srgbClr val="00314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肘形连接符 50"/>
            <p:cNvCxnSpPr>
              <a:stCxn id="47" idx="2"/>
              <a:endCxn id="49" idx="0"/>
            </p:cNvCxnSpPr>
            <p:nvPr/>
          </p:nvCxnSpPr>
          <p:spPr>
            <a:xfrm rot="16200000" flipH="1">
              <a:off x="6890819" y="3239344"/>
              <a:ext cx="301497" cy="593492"/>
            </a:xfrm>
            <a:prstGeom prst="bentConnector3">
              <a:avLst/>
            </a:prstGeom>
            <a:ln w="19050">
              <a:solidFill>
                <a:srgbClr val="00314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文本框 9"/>
            <p:cNvSpPr txBox="1"/>
            <p:nvPr/>
          </p:nvSpPr>
          <p:spPr>
            <a:xfrm>
              <a:off x="5685171" y="4262903"/>
              <a:ext cx="631993" cy="322629"/>
            </a:xfrm>
            <a:prstGeom prst="rect">
              <a:avLst/>
            </a:prstGeom>
            <a:solidFill>
              <a:srgbClr val="E6B33D"/>
            </a:solidFill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zh-CN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工厂</a:t>
              </a:r>
            </a:p>
          </p:txBody>
        </p:sp>
        <p:sp>
          <p:nvSpPr>
            <p:cNvPr id="54" name="文本框 9"/>
            <p:cNvSpPr txBox="1"/>
            <p:nvPr/>
          </p:nvSpPr>
          <p:spPr>
            <a:xfrm>
              <a:off x="6436444" y="4252230"/>
              <a:ext cx="631993" cy="322629"/>
            </a:xfrm>
            <a:prstGeom prst="rect">
              <a:avLst/>
            </a:prstGeom>
            <a:solidFill>
              <a:srgbClr val="E6B33D"/>
            </a:solidFill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工厂</a:t>
              </a:r>
            </a:p>
          </p:txBody>
        </p:sp>
        <p:sp>
          <p:nvSpPr>
            <p:cNvPr id="55" name="文本框 9"/>
            <p:cNvSpPr txBox="1"/>
            <p:nvPr/>
          </p:nvSpPr>
          <p:spPr>
            <a:xfrm>
              <a:off x="7192469" y="4262903"/>
              <a:ext cx="631993" cy="322629"/>
            </a:xfrm>
            <a:prstGeom prst="rect">
              <a:avLst/>
            </a:prstGeom>
            <a:solidFill>
              <a:srgbClr val="E6B33D"/>
            </a:solidFill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zh-CN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工厂</a:t>
              </a:r>
            </a:p>
          </p:txBody>
        </p:sp>
        <p:cxnSp>
          <p:nvCxnSpPr>
            <p:cNvPr id="56" name="肘形连接符 55"/>
            <p:cNvCxnSpPr>
              <a:stCxn id="47" idx="2"/>
              <a:endCxn id="54" idx="0"/>
            </p:cNvCxnSpPr>
            <p:nvPr/>
          </p:nvCxnSpPr>
          <p:spPr>
            <a:xfrm rot="16200000" flipH="1">
              <a:off x="6315187" y="3814976"/>
              <a:ext cx="866888" cy="7620"/>
            </a:xfrm>
            <a:prstGeom prst="bentConnector3">
              <a:avLst/>
            </a:prstGeom>
            <a:ln w="19050">
              <a:solidFill>
                <a:srgbClr val="00314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肘形连接符 56"/>
            <p:cNvCxnSpPr>
              <a:stCxn id="47" idx="2"/>
              <a:endCxn id="53" idx="0"/>
            </p:cNvCxnSpPr>
            <p:nvPr/>
          </p:nvCxnSpPr>
          <p:spPr>
            <a:xfrm rot="5400000">
              <a:off x="5934215" y="3452296"/>
              <a:ext cx="877561" cy="743653"/>
            </a:xfrm>
            <a:prstGeom prst="bentConnector3">
              <a:avLst>
                <a:gd name="adj1" fmla="val 83864"/>
              </a:avLst>
            </a:prstGeom>
            <a:ln w="19050">
              <a:solidFill>
                <a:srgbClr val="00314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肘形连接符 57"/>
            <p:cNvCxnSpPr>
              <a:stCxn id="47" idx="2"/>
              <a:endCxn id="55" idx="0"/>
            </p:cNvCxnSpPr>
            <p:nvPr/>
          </p:nvCxnSpPr>
          <p:spPr>
            <a:xfrm rot="16200000" flipH="1">
              <a:off x="6687863" y="3442299"/>
              <a:ext cx="877561" cy="763645"/>
            </a:xfrm>
            <a:prstGeom prst="bentConnector3">
              <a:avLst>
                <a:gd name="adj1" fmla="val 83864"/>
              </a:avLst>
            </a:prstGeom>
            <a:ln w="19050">
              <a:solidFill>
                <a:srgbClr val="00314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矩形 58"/>
            <p:cNvSpPr/>
            <p:nvPr/>
          </p:nvSpPr>
          <p:spPr>
            <a:xfrm>
              <a:off x="8552763" y="3056707"/>
              <a:ext cx="1440619" cy="324160"/>
            </a:xfrm>
            <a:prstGeom prst="rect">
              <a:avLst/>
            </a:prstGeom>
            <a:solidFill>
              <a:srgbClr val="985054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lang="zh-CN" sz="1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事业部</a:t>
              </a:r>
            </a:p>
          </p:txBody>
        </p:sp>
        <p:sp>
          <p:nvSpPr>
            <p:cNvPr id="60" name="文本框 9"/>
            <p:cNvSpPr txBox="1"/>
            <p:nvPr/>
          </p:nvSpPr>
          <p:spPr>
            <a:xfrm>
              <a:off x="8213563" y="3686839"/>
              <a:ext cx="972296" cy="322629"/>
            </a:xfrm>
            <a:prstGeom prst="rect">
              <a:avLst/>
            </a:prstGeom>
            <a:solidFill>
              <a:srgbClr val="D96830"/>
            </a:solidFill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职能部门</a:t>
              </a:r>
            </a:p>
          </p:txBody>
        </p:sp>
        <p:sp>
          <p:nvSpPr>
            <p:cNvPr id="61" name="文本框 9"/>
            <p:cNvSpPr txBox="1"/>
            <p:nvPr/>
          </p:nvSpPr>
          <p:spPr>
            <a:xfrm>
              <a:off x="9380417" y="3686839"/>
              <a:ext cx="972296" cy="322629"/>
            </a:xfrm>
            <a:prstGeom prst="rect">
              <a:avLst/>
            </a:prstGeom>
            <a:solidFill>
              <a:srgbClr val="D96830"/>
            </a:solidFill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ctr"/>
              <a:r>
                <a:rPr lang="zh-CN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职能部门</a:t>
              </a:r>
            </a:p>
          </p:txBody>
        </p:sp>
        <p:cxnSp>
          <p:nvCxnSpPr>
            <p:cNvPr id="62" name="肘形连接符 61"/>
            <p:cNvCxnSpPr>
              <a:stCxn id="59" idx="2"/>
              <a:endCxn id="60" idx="0"/>
            </p:cNvCxnSpPr>
            <p:nvPr/>
          </p:nvCxnSpPr>
          <p:spPr>
            <a:xfrm rot="5400000">
              <a:off x="8833407" y="3247174"/>
              <a:ext cx="305972" cy="573361"/>
            </a:xfrm>
            <a:prstGeom prst="bentConnector3">
              <a:avLst/>
            </a:prstGeom>
            <a:ln w="19050">
              <a:solidFill>
                <a:srgbClr val="00314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肘形连接符 62"/>
            <p:cNvCxnSpPr>
              <a:stCxn id="59" idx="2"/>
              <a:endCxn id="61" idx="0"/>
            </p:cNvCxnSpPr>
            <p:nvPr/>
          </p:nvCxnSpPr>
          <p:spPr>
            <a:xfrm rot="16200000" flipH="1">
              <a:off x="9416832" y="3237106"/>
              <a:ext cx="305972" cy="593492"/>
            </a:xfrm>
            <a:prstGeom prst="bentConnector3">
              <a:avLst/>
            </a:prstGeom>
            <a:ln w="19050">
              <a:solidFill>
                <a:srgbClr val="00314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文本框 9"/>
            <p:cNvSpPr txBox="1"/>
            <p:nvPr/>
          </p:nvSpPr>
          <p:spPr>
            <a:xfrm>
              <a:off x="8213423" y="4262903"/>
              <a:ext cx="631993" cy="322629"/>
            </a:xfrm>
            <a:prstGeom prst="rect">
              <a:avLst/>
            </a:prstGeom>
            <a:solidFill>
              <a:srgbClr val="E6B33D"/>
            </a:solidFill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zh-CN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工厂</a:t>
              </a:r>
            </a:p>
          </p:txBody>
        </p:sp>
        <p:sp>
          <p:nvSpPr>
            <p:cNvPr id="65" name="文本框 9"/>
            <p:cNvSpPr txBox="1"/>
            <p:nvPr/>
          </p:nvSpPr>
          <p:spPr>
            <a:xfrm>
              <a:off x="8957076" y="4262903"/>
              <a:ext cx="631993" cy="322629"/>
            </a:xfrm>
            <a:prstGeom prst="rect">
              <a:avLst/>
            </a:prstGeom>
            <a:solidFill>
              <a:srgbClr val="E6B33D"/>
            </a:solidFill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工厂</a:t>
              </a:r>
            </a:p>
          </p:txBody>
        </p:sp>
        <p:sp>
          <p:nvSpPr>
            <p:cNvPr id="66" name="文本框 9"/>
            <p:cNvSpPr txBox="1"/>
            <p:nvPr/>
          </p:nvSpPr>
          <p:spPr>
            <a:xfrm>
              <a:off x="9720720" y="4262903"/>
              <a:ext cx="631993" cy="322629"/>
            </a:xfrm>
            <a:prstGeom prst="rect">
              <a:avLst/>
            </a:prstGeom>
            <a:solidFill>
              <a:srgbClr val="E6B33D"/>
            </a:solidFill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zh-CN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工厂</a:t>
              </a:r>
            </a:p>
          </p:txBody>
        </p:sp>
        <p:cxnSp>
          <p:nvCxnSpPr>
            <p:cNvPr id="67" name="肘形连接符 66"/>
            <p:cNvCxnSpPr>
              <a:stCxn id="59" idx="2"/>
              <a:endCxn id="65" idx="0"/>
            </p:cNvCxnSpPr>
            <p:nvPr/>
          </p:nvCxnSpPr>
          <p:spPr>
            <a:xfrm rot="16200000" flipH="1">
              <a:off x="8832055" y="3821885"/>
              <a:ext cx="882036" cy="1"/>
            </a:xfrm>
            <a:prstGeom prst="bentConnector3">
              <a:avLst/>
            </a:prstGeom>
            <a:ln w="19050">
              <a:solidFill>
                <a:srgbClr val="00314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肘形连接符 67"/>
            <p:cNvCxnSpPr>
              <a:stCxn id="59" idx="2"/>
              <a:endCxn id="64" idx="0"/>
            </p:cNvCxnSpPr>
            <p:nvPr/>
          </p:nvCxnSpPr>
          <p:spPr>
            <a:xfrm rot="5400000">
              <a:off x="8460228" y="3450060"/>
              <a:ext cx="882036" cy="743652"/>
            </a:xfrm>
            <a:prstGeom prst="bentConnector3">
              <a:avLst>
                <a:gd name="adj1" fmla="val 83583"/>
              </a:avLst>
            </a:prstGeom>
            <a:ln w="19050">
              <a:solidFill>
                <a:srgbClr val="00314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肘形连接符 68"/>
            <p:cNvCxnSpPr>
              <a:stCxn id="59" idx="2"/>
              <a:endCxn id="66" idx="0"/>
            </p:cNvCxnSpPr>
            <p:nvPr/>
          </p:nvCxnSpPr>
          <p:spPr>
            <a:xfrm rot="16200000" flipH="1">
              <a:off x="9213876" y="3440063"/>
              <a:ext cx="882036" cy="763644"/>
            </a:xfrm>
            <a:prstGeom prst="bentConnector3">
              <a:avLst>
                <a:gd name="adj1" fmla="val 83583"/>
              </a:avLst>
            </a:prstGeom>
            <a:ln w="19050">
              <a:solidFill>
                <a:srgbClr val="00314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矩形 69"/>
            <p:cNvSpPr/>
            <p:nvPr/>
          </p:nvSpPr>
          <p:spPr>
            <a:xfrm>
              <a:off x="3496259" y="3056707"/>
              <a:ext cx="1440619" cy="324160"/>
            </a:xfrm>
            <a:prstGeom prst="rect">
              <a:avLst/>
            </a:prstGeom>
            <a:solidFill>
              <a:srgbClr val="985054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lang="zh-CN" sz="1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事业部</a:t>
              </a:r>
            </a:p>
          </p:txBody>
        </p:sp>
        <p:sp>
          <p:nvSpPr>
            <p:cNvPr id="71" name="文本框 9"/>
            <p:cNvSpPr txBox="1"/>
            <p:nvPr/>
          </p:nvSpPr>
          <p:spPr>
            <a:xfrm>
              <a:off x="3157060" y="3686839"/>
              <a:ext cx="972296" cy="322629"/>
            </a:xfrm>
            <a:prstGeom prst="rect">
              <a:avLst/>
            </a:prstGeom>
            <a:solidFill>
              <a:srgbClr val="D96830"/>
            </a:solidFill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职能部门</a:t>
              </a:r>
            </a:p>
          </p:txBody>
        </p:sp>
        <p:sp>
          <p:nvSpPr>
            <p:cNvPr id="72" name="文本框 9"/>
            <p:cNvSpPr txBox="1"/>
            <p:nvPr/>
          </p:nvSpPr>
          <p:spPr>
            <a:xfrm>
              <a:off x="4323913" y="3686839"/>
              <a:ext cx="972296" cy="322629"/>
            </a:xfrm>
            <a:prstGeom prst="rect">
              <a:avLst/>
            </a:prstGeom>
            <a:solidFill>
              <a:srgbClr val="D96830"/>
            </a:solidFill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职能部门</a:t>
              </a:r>
            </a:p>
          </p:txBody>
        </p:sp>
        <p:cxnSp>
          <p:nvCxnSpPr>
            <p:cNvPr id="73" name="肘形连接符 72"/>
            <p:cNvCxnSpPr>
              <a:stCxn id="70" idx="2"/>
              <a:endCxn id="71" idx="0"/>
            </p:cNvCxnSpPr>
            <p:nvPr/>
          </p:nvCxnSpPr>
          <p:spPr>
            <a:xfrm rot="5400000">
              <a:off x="3776903" y="3247174"/>
              <a:ext cx="305972" cy="573361"/>
            </a:xfrm>
            <a:prstGeom prst="bentConnector3">
              <a:avLst/>
            </a:prstGeom>
            <a:ln w="19050">
              <a:solidFill>
                <a:srgbClr val="00314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肘形连接符 73"/>
            <p:cNvCxnSpPr>
              <a:stCxn id="70" idx="2"/>
              <a:endCxn id="72" idx="0"/>
            </p:cNvCxnSpPr>
            <p:nvPr/>
          </p:nvCxnSpPr>
          <p:spPr>
            <a:xfrm rot="16200000" flipH="1">
              <a:off x="4360328" y="3237106"/>
              <a:ext cx="305972" cy="593492"/>
            </a:xfrm>
            <a:prstGeom prst="bentConnector3">
              <a:avLst/>
            </a:prstGeom>
            <a:ln w="19050">
              <a:solidFill>
                <a:srgbClr val="00314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文本框 9"/>
            <p:cNvSpPr txBox="1"/>
            <p:nvPr/>
          </p:nvSpPr>
          <p:spPr>
            <a:xfrm>
              <a:off x="3156919" y="4262903"/>
              <a:ext cx="631993" cy="322629"/>
            </a:xfrm>
            <a:prstGeom prst="rect">
              <a:avLst/>
            </a:prstGeom>
            <a:solidFill>
              <a:srgbClr val="E6B33D"/>
            </a:solidFill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lang="zh-CN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工厂</a:t>
              </a:r>
            </a:p>
          </p:txBody>
        </p:sp>
        <p:sp>
          <p:nvSpPr>
            <p:cNvPr id="76" name="文本框 9"/>
            <p:cNvSpPr txBox="1"/>
            <p:nvPr/>
          </p:nvSpPr>
          <p:spPr>
            <a:xfrm>
              <a:off x="3900572" y="4262903"/>
              <a:ext cx="631993" cy="322629"/>
            </a:xfrm>
            <a:prstGeom prst="rect">
              <a:avLst/>
            </a:prstGeom>
            <a:solidFill>
              <a:srgbClr val="E6B33D"/>
            </a:solidFill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lang="zh-CN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工厂</a:t>
              </a:r>
            </a:p>
          </p:txBody>
        </p:sp>
        <p:sp>
          <p:nvSpPr>
            <p:cNvPr id="77" name="文本框 9"/>
            <p:cNvSpPr txBox="1"/>
            <p:nvPr/>
          </p:nvSpPr>
          <p:spPr>
            <a:xfrm>
              <a:off x="4664217" y="4262903"/>
              <a:ext cx="631993" cy="322629"/>
            </a:xfrm>
            <a:prstGeom prst="rect">
              <a:avLst/>
            </a:prstGeom>
            <a:solidFill>
              <a:srgbClr val="E6B33D"/>
            </a:solidFill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zh-CN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工厂</a:t>
              </a:r>
            </a:p>
          </p:txBody>
        </p:sp>
        <p:cxnSp>
          <p:nvCxnSpPr>
            <p:cNvPr id="78" name="肘形连接符 77"/>
            <p:cNvCxnSpPr>
              <a:stCxn id="70" idx="2"/>
              <a:endCxn id="76" idx="0"/>
            </p:cNvCxnSpPr>
            <p:nvPr/>
          </p:nvCxnSpPr>
          <p:spPr>
            <a:xfrm rot="16200000" flipH="1">
              <a:off x="3775550" y="3821885"/>
              <a:ext cx="882036" cy="1"/>
            </a:xfrm>
            <a:prstGeom prst="bentConnector3">
              <a:avLst/>
            </a:prstGeom>
            <a:ln w="19050">
              <a:solidFill>
                <a:srgbClr val="00314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肘形连接符 78"/>
            <p:cNvCxnSpPr>
              <a:stCxn id="70" idx="2"/>
              <a:endCxn id="75" idx="0"/>
            </p:cNvCxnSpPr>
            <p:nvPr/>
          </p:nvCxnSpPr>
          <p:spPr>
            <a:xfrm rot="5400000">
              <a:off x="3403725" y="3450060"/>
              <a:ext cx="882036" cy="743652"/>
            </a:xfrm>
            <a:prstGeom prst="bentConnector3">
              <a:avLst>
                <a:gd name="adj1" fmla="val 82123"/>
              </a:avLst>
            </a:prstGeom>
            <a:ln w="19050">
              <a:solidFill>
                <a:srgbClr val="00314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肘形连接符 79"/>
            <p:cNvCxnSpPr>
              <a:stCxn id="70" idx="2"/>
              <a:endCxn id="77" idx="0"/>
            </p:cNvCxnSpPr>
            <p:nvPr/>
          </p:nvCxnSpPr>
          <p:spPr>
            <a:xfrm rot="16200000" flipH="1">
              <a:off x="4157372" y="3440063"/>
              <a:ext cx="882036" cy="763644"/>
            </a:xfrm>
            <a:prstGeom prst="bentConnector3">
              <a:avLst>
                <a:gd name="adj1" fmla="val 80663"/>
              </a:avLst>
            </a:prstGeom>
            <a:ln w="19050">
              <a:solidFill>
                <a:srgbClr val="00314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文本框 1"/>
            <p:cNvSpPr txBox="1"/>
            <p:nvPr/>
          </p:nvSpPr>
          <p:spPr>
            <a:xfrm>
              <a:off x="8407904" y="2462703"/>
              <a:ext cx="1659285" cy="358789"/>
            </a:xfrm>
            <a:prstGeom prst="rect">
              <a:avLst/>
            </a:prstGeom>
            <a:solidFill>
              <a:srgbClr val="264863"/>
            </a:solidFill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altLang="en-US" sz="1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总部</a:t>
              </a:r>
              <a:r>
                <a:rPr lang="zh-CN" sz="1600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职能</a:t>
              </a:r>
              <a:r>
                <a:rPr lang="zh-CN" sz="1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部门</a:t>
              </a:r>
            </a:p>
          </p:txBody>
        </p:sp>
        <p:sp>
          <p:nvSpPr>
            <p:cNvPr id="82" name="文本框 1"/>
            <p:cNvSpPr txBox="1"/>
            <p:nvPr/>
          </p:nvSpPr>
          <p:spPr>
            <a:xfrm>
              <a:off x="5915177" y="1540783"/>
              <a:ext cx="1659285" cy="561880"/>
            </a:xfrm>
            <a:prstGeom prst="rect">
              <a:avLst/>
            </a:prstGeom>
            <a:solidFill>
              <a:srgbClr val="172C3D"/>
            </a:solidFill>
            <a:ln>
              <a:solidFill>
                <a:srgbClr val="00314F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b="1" kern="1200" dirty="0">
                  <a:solidFill>
                    <a:srgbClr val="FFFFFF"/>
                  </a:solidFill>
                  <a:effectLst/>
                  <a:latin typeface="宋体" panose="02010600030101010101" pitchFamily="2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公司总部</a:t>
              </a:r>
              <a:endParaRPr lang="zh-CN" sz="14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cxnSp>
          <p:nvCxnSpPr>
            <p:cNvPr id="83" name="肘形连接符 82"/>
            <p:cNvCxnSpPr>
              <a:stCxn id="82" idx="2"/>
              <a:endCxn id="46" idx="0"/>
            </p:cNvCxnSpPr>
            <p:nvPr/>
          </p:nvCxnSpPr>
          <p:spPr>
            <a:xfrm rot="5400000">
              <a:off x="5328434" y="1046316"/>
              <a:ext cx="360040" cy="2472734"/>
            </a:xfrm>
            <a:prstGeom prst="bentConnector3">
              <a:avLst/>
            </a:prstGeom>
            <a:ln w="19050">
              <a:solidFill>
                <a:srgbClr val="00314F"/>
              </a:solidFill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84" name="肘形连接符 83"/>
            <p:cNvCxnSpPr>
              <a:stCxn id="82" idx="2"/>
              <a:endCxn id="81" idx="0"/>
            </p:cNvCxnSpPr>
            <p:nvPr/>
          </p:nvCxnSpPr>
          <p:spPr>
            <a:xfrm rot="16200000" flipH="1">
              <a:off x="7811163" y="1036319"/>
              <a:ext cx="360040" cy="2492726"/>
            </a:xfrm>
            <a:prstGeom prst="bentConnector3">
              <a:avLst/>
            </a:prstGeom>
            <a:ln w="19050">
              <a:solidFill>
                <a:srgbClr val="00314F"/>
              </a:solidFill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85" name="肘形连接符 84"/>
            <p:cNvCxnSpPr>
              <a:stCxn id="82" idx="2"/>
              <a:endCxn id="70" idx="0"/>
            </p:cNvCxnSpPr>
            <p:nvPr/>
          </p:nvCxnSpPr>
          <p:spPr>
            <a:xfrm rot="5400000">
              <a:off x="5003673" y="1315559"/>
              <a:ext cx="954045" cy="2528252"/>
            </a:xfrm>
            <a:prstGeom prst="bentConnector3">
              <a:avLst>
                <a:gd name="adj1" fmla="val 86448"/>
              </a:avLst>
            </a:prstGeom>
            <a:ln w="19050">
              <a:solidFill>
                <a:srgbClr val="00314F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86" name="肘形连接符 85"/>
            <p:cNvCxnSpPr>
              <a:stCxn id="82" idx="2"/>
              <a:endCxn id="47" idx="0"/>
            </p:cNvCxnSpPr>
            <p:nvPr/>
          </p:nvCxnSpPr>
          <p:spPr>
            <a:xfrm rot="16200000" flipH="1">
              <a:off x="6265561" y="2581921"/>
              <a:ext cx="958519" cy="1"/>
            </a:xfrm>
            <a:prstGeom prst="bentConnector3">
              <a:avLst/>
            </a:prstGeom>
            <a:ln w="19050">
              <a:solidFill>
                <a:srgbClr val="00314F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7" name="肘形连接符 86"/>
            <p:cNvCxnSpPr>
              <a:stCxn id="82" idx="2"/>
              <a:endCxn id="59" idx="0"/>
            </p:cNvCxnSpPr>
            <p:nvPr/>
          </p:nvCxnSpPr>
          <p:spPr>
            <a:xfrm rot="16200000" flipH="1">
              <a:off x="7531925" y="1315559"/>
              <a:ext cx="954045" cy="2528252"/>
            </a:xfrm>
            <a:prstGeom prst="bentConnector3">
              <a:avLst>
                <a:gd name="adj1" fmla="val 87798"/>
              </a:avLst>
            </a:prstGeom>
            <a:ln w="19050">
              <a:solidFill>
                <a:srgbClr val="00314F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88" name="文本占位符 13"/>
          <p:cNvSpPr txBox="1"/>
          <p:nvPr/>
        </p:nvSpPr>
        <p:spPr>
          <a:xfrm>
            <a:off x="1490662" y="2133780"/>
            <a:ext cx="8569325" cy="414576"/>
          </a:xfrm>
          <a:prstGeom prst="rect">
            <a:avLst/>
          </a:prstGeom>
          <a:solidFill>
            <a:srgbClr val="D51A21"/>
          </a:solidFill>
          <a:ln>
            <a:noFill/>
          </a:ln>
        </p:spPr>
        <p:txBody>
          <a:bodyPr wrap="square" anchor="ctr">
            <a:noAutofit/>
          </a:bodyPr>
          <a:lstStyle>
            <a:defPPr>
              <a:defRPr lang="zh-CN"/>
            </a:defPPr>
            <a:lvl1pPr indent="0">
              <a:lnSpc>
                <a:spcPct val="120000"/>
              </a:lnSpc>
              <a:spcBef>
                <a:spcPct val="20000"/>
              </a:spcBef>
              <a:spcAft>
                <a:spcPts val="500"/>
              </a:spcAft>
              <a:buFont typeface="Arial" panose="020B0604020202020204" pitchFamily="34" charset="0"/>
              <a:buNone/>
              <a:defRPr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/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9pPr>
          </a:lstStyle>
          <a:p>
            <a:r>
              <a:rPr lang="zh-CN" altLang="zh-CN" dirty="0"/>
              <a:t>事业部型组织结构</a:t>
            </a:r>
          </a:p>
        </p:txBody>
      </p:sp>
      <p:sp>
        <p:nvSpPr>
          <p:cNvPr id="89" name="文本占位符 18"/>
          <p:cNvSpPr txBox="1"/>
          <p:nvPr/>
        </p:nvSpPr>
        <p:spPr>
          <a:xfrm>
            <a:off x="994122" y="2132519"/>
            <a:ext cx="486986" cy="415837"/>
          </a:xfrm>
          <a:prstGeom prst="rect">
            <a:avLst/>
          </a:prstGeom>
          <a:solidFill>
            <a:srgbClr val="00314F"/>
          </a:solidFill>
        </p:spPr>
        <p:txBody>
          <a:bodyPr wrap="square" rtlCol="0" anchor="ctr">
            <a:no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kern="1200" dirty="0">
                <a:solidFill>
                  <a:schemeClr val="bg1"/>
                </a:solidFill>
                <a:latin typeface="Impact" panose="020B0806030902050204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US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2354784" y="1166294"/>
            <a:ext cx="8137500" cy="369332"/>
          </a:xfrm>
        </p:spPr>
        <p:txBody>
          <a:bodyPr/>
          <a:lstStyle/>
          <a:p>
            <a:r>
              <a:rPr lang="zh-CN" altLang="en-US" dirty="0" smtClean="0"/>
              <a:t>各种不同类型的组织结构将适应不同的组织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/>
              <a:t>1.5 </a:t>
            </a:r>
            <a:r>
              <a:rPr lang="zh-CN" altLang="en-US" dirty="0"/>
              <a:t>常见的组织类型</a:t>
            </a:r>
          </a:p>
          <a:p>
            <a:endParaRPr lang="zh-CN" altLang="en-US" dirty="0"/>
          </a:p>
        </p:txBody>
      </p:sp>
      <p:sp>
        <p:nvSpPr>
          <p:cNvPr id="88" name="矩形 87"/>
          <p:cNvSpPr/>
          <p:nvPr/>
        </p:nvSpPr>
        <p:spPr>
          <a:xfrm>
            <a:off x="7026073" y="2924944"/>
            <a:ext cx="4767366" cy="29177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7970">
              <a:lnSpc>
                <a:spcPct val="130000"/>
              </a:lnSpc>
              <a:spcAft>
                <a:spcPts val="420"/>
              </a:spcAft>
            </a:pPr>
            <a:r>
              <a:rPr lang="zh-CN" altLang="en-US" sz="1500" b="1" dirty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①含义：</a:t>
            </a:r>
            <a:r>
              <a:rPr lang="zh-CN" altLang="en-US" sz="1500" dirty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由职能部门系列和为完成某一临时任务而组建的项目小组系列组成。这种结构打破了传统的一个员工只有一个上司的命令统一原则，使一个员工属于两个甚至两个以上的部门。</a:t>
            </a:r>
          </a:p>
          <a:p>
            <a:pPr indent="267970">
              <a:lnSpc>
                <a:spcPct val="130000"/>
              </a:lnSpc>
              <a:spcAft>
                <a:spcPts val="420"/>
              </a:spcAft>
            </a:pPr>
            <a:r>
              <a:rPr lang="zh-CN" altLang="en-US" sz="1500" b="1" dirty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②优点：</a:t>
            </a:r>
            <a:r>
              <a:rPr lang="zh-CN" altLang="en-US" sz="1500" dirty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纵横结合，有利于加强各职能部门之间的协作和配合。</a:t>
            </a:r>
          </a:p>
          <a:p>
            <a:pPr indent="267970">
              <a:lnSpc>
                <a:spcPct val="130000"/>
              </a:lnSpc>
              <a:spcAft>
                <a:spcPts val="420"/>
              </a:spcAft>
            </a:pPr>
            <a:r>
              <a:rPr lang="zh-CN" altLang="en-US" sz="1500" b="1" dirty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③缺点：</a:t>
            </a:r>
            <a:r>
              <a:rPr lang="zh-CN" altLang="en-US" sz="1500" dirty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破坏命令统一，双重职权关系容易引起冲突；组织结构稳定性较差，人员臃肿。</a:t>
            </a:r>
          </a:p>
          <a:p>
            <a:pPr indent="267970">
              <a:lnSpc>
                <a:spcPct val="130000"/>
              </a:lnSpc>
              <a:spcAft>
                <a:spcPts val="420"/>
              </a:spcAft>
            </a:pPr>
            <a:r>
              <a:rPr lang="zh-CN" altLang="en-US" sz="1500" b="1" dirty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④适应：</a:t>
            </a:r>
            <a:r>
              <a:rPr lang="zh-CN" altLang="en-US" sz="1500" dirty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要适用于突击性、临时性任务。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482551" y="3039086"/>
            <a:ext cx="6383814" cy="2898727"/>
            <a:chOff x="4394293" y="1508900"/>
            <a:chExt cx="6383814" cy="2898727"/>
          </a:xfrm>
        </p:grpSpPr>
        <p:sp>
          <p:nvSpPr>
            <p:cNvPr id="90" name="文本框 1"/>
            <p:cNvSpPr txBox="1"/>
            <p:nvPr/>
          </p:nvSpPr>
          <p:spPr>
            <a:xfrm>
              <a:off x="4394293" y="1508900"/>
              <a:ext cx="1097511" cy="433639"/>
            </a:xfrm>
            <a:prstGeom prst="rect">
              <a:avLst/>
            </a:prstGeom>
            <a:solidFill>
              <a:srgbClr val="BA161E"/>
            </a:solidFill>
            <a:ln>
              <a:solidFill>
                <a:srgbClr val="BA161E"/>
              </a:solidFill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sz="1600" b="1" kern="1200" dirty="0">
                  <a:solidFill>
                    <a:srgbClr val="FFFFFF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总经理</a:t>
              </a:r>
              <a:endParaRPr lang="zh-CN" sz="16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endParaRPr>
            </a:p>
          </p:txBody>
        </p:sp>
        <p:sp>
          <p:nvSpPr>
            <p:cNvPr id="92" name="矩形 91"/>
            <p:cNvSpPr/>
            <p:nvPr/>
          </p:nvSpPr>
          <p:spPr>
            <a:xfrm>
              <a:off x="5138953" y="2633640"/>
              <a:ext cx="1268060" cy="391786"/>
            </a:xfrm>
            <a:prstGeom prst="rect">
              <a:avLst/>
            </a:prstGeom>
            <a:solidFill>
              <a:srgbClr val="5A7C84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sz="1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项目小组</a:t>
              </a:r>
              <a:r>
                <a:rPr lang="en-US" sz="1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A</a:t>
              </a:r>
              <a:endParaRPr lang="zh-CN" sz="16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endParaRPr>
            </a:p>
          </p:txBody>
        </p:sp>
        <p:sp>
          <p:nvSpPr>
            <p:cNvPr id="93" name="矩形 92"/>
            <p:cNvSpPr/>
            <p:nvPr/>
          </p:nvSpPr>
          <p:spPr>
            <a:xfrm>
              <a:off x="5138953" y="3324741"/>
              <a:ext cx="1276881" cy="391786"/>
            </a:xfrm>
            <a:prstGeom prst="rect">
              <a:avLst/>
            </a:prstGeom>
            <a:solidFill>
              <a:srgbClr val="5A7C84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sz="1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项目小组</a:t>
              </a:r>
              <a:r>
                <a:rPr lang="en-US" sz="1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B</a:t>
              </a:r>
              <a:endParaRPr lang="zh-CN" sz="16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endParaRPr>
            </a:p>
          </p:txBody>
        </p:sp>
        <p:sp>
          <p:nvSpPr>
            <p:cNvPr id="94" name="矩形 93"/>
            <p:cNvSpPr/>
            <p:nvPr/>
          </p:nvSpPr>
          <p:spPr>
            <a:xfrm>
              <a:off x="5138953" y="4015841"/>
              <a:ext cx="1276881" cy="391786"/>
            </a:xfrm>
            <a:prstGeom prst="rect">
              <a:avLst/>
            </a:prstGeom>
            <a:solidFill>
              <a:srgbClr val="5A7C84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sz="1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项目小组</a:t>
              </a:r>
              <a:r>
                <a:rPr lang="en-US" sz="1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C</a:t>
              </a:r>
              <a:endParaRPr lang="zh-CN" sz="16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endParaRPr>
            </a:p>
          </p:txBody>
        </p:sp>
        <p:sp>
          <p:nvSpPr>
            <p:cNvPr id="95" name="文本框 9"/>
            <p:cNvSpPr txBox="1"/>
            <p:nvPr/>
          </p:nvSpPr>
          <p:spPr>
            <a:xfrm>
              <a:off x="6256351" y="1906535"/>
              <a:ext cx="1010658" cy="389935"/>
            </a:xfrm>
            <a:prstGeom prst="rect">
              <a:avLst/>
            </a:prstGeom>
            <a:solidFill>
              <a:srgbClr val="00314F"/>
            </a:solidFill>
            <a:ln>
              <a:solidFill>
                <a:srgbClr val="00314F"/>
              </a:solidFill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lang="zh-CN" sz="1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研发部</a:t>
              </a:r>
            </a:p>
          </p:txBody>
        </p:sp>
        <p:sp>
          <p:nvSpPr>
            <p:cNvPr id="96" name="文本框 9"/>
            <p:cNvSpPr txBox="1"/>
            <p:nvPr/>
          </p:nvSpPr>
          <p:spPr>
            <a:xfrm>
              <a:off x="7426717" y="1906535"/>
              <a:ext cx="1009070" cy="389935"/>
            </a:xfrm>
            <a:prstGeom prst="rect">
              <a:avLst/>
            </a:prstGeom>
            <a:solidFill>
              <a:srgbClr val="00314F"/>
            </a:solidFill>
            <a:ln>
              <a:solidFill>
                <a:srgbClr val="00314F"/>
              </a:solidFill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sz="1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生产部</a:t>
              </a:r>
            </a:p>
          </p:txBody>
        </p:sp>
        <p:sp>
          <p:nvSpPr>
            <p:cNvPr id="97" name="文本框 9"/>
            <p:cNvSpPr txBox="1"/>
            <p:nvPr/>
          </p:nvSpPr>
          <p:spPr>
            <a:xfrm>
              <a:off x="8597083" y="1906535"/>
              <a:ext cx="1010658" cy="389935"/>
            </a:xfrm>
            <a:prstGeom prst="rect">
              <a:avLst/>
            </a:prstGeom>
            <a:solidFill>
              <a:srgbClr val="00314F"/>
            </a:solidFill>
            <a:ln>
              <a:solidFill>
                <a:srgbClr val="00314F"/>
              </a:solidFill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sz="1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市场部</a:t>
              </a:r>
            </a:p>
          </p:txBody>
        </p:sp>
        <p:sp>
          <p:nvSpPr>
            <p:cNvPr id="98" name="文本框 9"/>
            <p:cNvSpPr txBox="1"/>
            <p:nvPr/>
          </p:nvSpPr>
          <p:spPr>
            <a:xfrm>
              <a:off x="9767449" y="1906147"/>
              <a:ext cx="1010658" cy="389935"/>
            </a:xfrm>
            <a:prstGeom prst="rect">
              <a:avLst/>
            </a:prstGeom>
            <a:solidFill>
              <a:srgbClr val="00314F"/>
            </a:solidFill>
            <a:ln>
              <a:solidFill>
                <a:srgbClr val="00314F"/>
              </a:solidFill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sz="1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销售部</a:t>
              </a:r>
            </a:p>
          </p:txBody>
        </p:sp>
        <p:cxnSp>
          <p:nvCxnSpPr>
            <p:cNvPr id="99" name="肘形连接符 98"/>
            <p:cNvCxnSpPr>
              <a:stCxn id="90" idx="2"/>
              <a:endCxn id="92" idx="1"/>
            </p:cNvCxnSpPr>
            <p:nvPr/>
          </p:nvCxnSpPr>
          <p:spPr>
            <a:xfrm rot="16200000" flipH="1">
              <a:off x="4597505" y="2288083"/>
              <a:ext cx="886994" cy="195904"/>
            </a:xfrm>
            <a:prstGeom prst="bentConnector2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肘形连接符 99"/>
            <p:cNvCxnSpPr>
              <a:stCxn id="90" idx="2"/>
              <a:endCxn id="93" idx="1"/>
            </p:cNvCxnSpPr>
            <p:nvPr/>
          </p:nvCxnSpPr>
          <p:spPr>
            <a:xfrm rot="16200000" flipH="1">
              <a:off x="4251954" y="2633633"/>
              <a:ext cx="1578094" cy="195904"/>
            </a:xfrm>
            <a:prstGeom prst="bentConnector2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肘形连接符 100"/>
            <p:cNvCxnSpPr>
              <a:stCxn id="90" idx="2"/>
              <a:endCxn id="94" idx="1"/>
            </p:cNvCxnSpPr>
            <p:nvPr/>
          </p:nvCxnSpPr>
          <p:spPr>
            <a:xfrm rot="16200000" flipH="1">
              <a:off x="3906404" y="2979183"/>
              <a:ext cx="2269195" cy="195904"/>
            </a:xfrm>
            <a:prstGeom prst="bentConnector2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肘形连接符 101"/>
            <p:cNvCxnSpPr>
              <a:stCxn id="90" idx="3"/>
              <a:endCxn id="95" idx="0"/>
            </p:cNvCxnSpPr>
            <p:nvPr/>
          </p:nvCxnSpPr>
          <p:spPr>
            <a:xfrm>
              <a:off x="5491805" y="1725720"/>
              <a:ext cx="1269876" cy="180815"/>
            </a:xfrm>
            <a:prstGeom prst="bentConnector2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肘形连接符 102"/>
            <p:cNvCxnSpPr>
              <a:stCxn id="90" idx="3"/>
              <a:endCxn id="96" idx="0"/>
            </p:cNvCxnSpPr>
            <p:nvPr/>
          </p:nvCxnSpPr>
          <p:spPr>
            <a:xfrm>
              <a:off x="5491805" y="1725720"/>
              <a:ext cx="2439448" cy="180815"/>
            </a:xfrm>
            <a:prstGeom prst="bentConnector2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肘形连接符 103"/>
            <p:cNvCxnSpPr>
              <a:stCxn id="90" idx="3"/>
              <a:endCxn id="97" idx="0"/>
            </p:cNvCxnSpPr>
            <p:nvPr/>
          </p:nvCxnSpPr>
          <p:spPr>
            <a:xfrm>
              <a:off x="5491805" y="1725720"/>
              <a:ext cx="3610607" cy="180815"/>
            </a:xfrm>
            <a:prstGeom prst="bentConnector2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肘形连接符 104"/>
            <p:cNvCxnSpPr>
              <a:stCxn id="90" idx="3"/>
              <a:endCxn id="98" idx="0"/>
            </p:cNvCxnSpPr>
            <p:nvPr/>
          </p:nvCxnSpPr>
          <p:spPr>
            <a:xfrm>
              <a:off x="5491805" y="1725720"/>
              <a:ext cx="4780973" cy="180427"/>
            </a:xfrm>
            <a:prstGeom prst="bentConnector2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肘形连接符 105"/>
            <p:cNvCxnSpPr>
              <a:stCxn id="92" idx="3"/>
              <a:endCxn id="95" idx="2"/>
            </p:cNvCxnSpPr>
            <p:nvPr/>
          </p:nvCxnSpPr>
          <p:spPr>
            <a:xfrm flipV="1">
              <a:off x="6407013" y="2296470"/>
              <a:ext cx="354667" cy="533063"/>
            </a:xfrm>
            <a:prstGeom prst="bentConnector2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肘形连接符 106"/>
            <p:cNvCxnSpPr>
              <a:stCxn id="92" idx="3"/>
              <a:endCxn id="96" idx="2"/>
            </p:cNvCxnSpPr>
            <p:nvPr/>
          </p:nvCxnSpPr>
          <p:spPr>
            <a:xfrm flipV="1">
              <a:off x="6407013" y="2296470"/>
              <a:ext cx="1524240" cy="533063"/>
            </a:xfrm>
            <a:prstGeom prst="bentConnector2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肘形连接符 107"/>
            <p:cNvCxnSpPr>
              <a:stCxn id="92" idx="3"/>
              <a:endCxn id="97" idx="2"/>
            </p:cNvCxnSpPr>
            <p:nvPr/>
          </p:nvCxnSpPr>
          <p:spPr>
            <a:xfrm flipV="1">
              <a:off x="6407013" y="2296470"/>
              <a:ext cx="2695399" cy="533063"/>
            </a:xfrm>
            <a:prstGeom prst="bentConnector2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肘形连接符 108"/>
            <p:cNvCxnSpPr>
              <a:stCxn id="92" idx="3"/>
              <a:endCxn id="98" idx="2"/>
            </p:cNvCxnSpPr>
            <p:nvPr/>
          </p:nvCxnSpPr>
          <p:spPr>
            <a:xfrm flipV="1">
              <a:off x="6407013" y="2296082"/>
              <a:ext cx="3865765" cy="533451"/>
            </a:xfrm>
            <a:prstGeom prst="bentConnector2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肘形连接符 109"/>
            <p:cNvCxnSpPr>
              <a:stCxn id="93" idx="3"/>
              <a:endCxn id="95" idx="2"/>
            </p:cNvCxnSpPr>
            <p:nvPr/>
          </p:nvCxnSpPr>
          <p:spPr>
            <a:xfrm flipV="1">
              <a:off x="6415834" y="2296470"/>
              <a:ext cx="345846" cy="1224164"/>
            </a:xfrm>
            <a:prstGeom prst="bentConnector2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肘形连接符 110"/>
            <p:cNvCxnSpPr>
              <a:stCxn id="94" idx="3"/>
              <a:endCxn id="95" idx="2"/>
            </p:cNvCxnSpPr>
            <p:nvPr/>
          </p:nvCxnSpPr>
          <p:spPr>
            <a:xfrm flipV="1">
              <a:off x="6415834" y="2296470"/>
              <a:ext cx="345846" cy="1915264"/>
            </a:xfrm>
            <a:prstGeom prst="bentConnector2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肘形连接符 111"/>
            <p:cNvCxnSpPr>
              <a:stCxn id="93" idx="3"/>
              <a:endCxn id="96" idx="2"/>
            </p:cNvCxnSpPr>
            <p:nvPr/>
          </p:nvCxnSpPr>
          <p:spPr>
            <a:xfrm flipV="1">
              <a:off x="6415834" y="2296470"/>
              <a:ext cx="1515418" cy="1224164"/>
            </a:xfrm>
            <a:prstGeom prst="bentConnector2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肘形连接符 112"/>
            <p:cNvCxnSpPr>
              <a:stCxn id="93" idx="3"/>
              <a:endCxn id="97" idx="2"/>
            </p:cNvCxnSpPr>
            <p:nvPr/>
          </p:nvCxnSpPr>
          <p:spPr>
            <a:xfrm flipV="1">
              <a:off x="6415834" y="2296470"/>
              <a:ext cx="2686578" cy="1224164"/>
            </a:xfrm>
            <a:prstGeom prst="bentConnector2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肘形连接符 113"/>
            <p:cNvCxnSpPr>
              <a:stCxn id="93" idx="3"/>
              <a:endCxn id="98" idx="2"/>
            </p:cNvCxnSpPr>
            <p:nvPr/>
          </p:nvCxnSpPr>
          <p:spPr>
            <a:xfrm flipV="1">
              <a:off x="6415834" y="2296082"/>
              <a:ext cx="3856944" cy="1224552"/>
            </a:xfrm>
            <a:prstGeom prst="bentConnector2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肘形连接符 114"/>
            <p:cNvCxnSpPr>
              <a:stCxn id="94" idx="3"/>
              <a:endCxn id="96" idx="2"/>
            </p:cNvCxnSpPr>
            <p:nvPr/>
          </p:nvCxnSpPr>
          <p:spPr>
            <a:xfrm flipV="1">
              <a:off x="6415834" y="2296470"/>
              <a:ext cx="1515418" cy="1915264"/>
            </a:xfrm>
            <a:prstGeom prst="bentConnector2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肘形连接符 115"/>
            <p:cNvCxnSpPr>
              <a:stCxn id="94" idx="3"/>
              <a:endCxn id="97" idx="2"/>
            </p:cNvCxnSpPr>
            <p:nvPr/>
          </p:nvCxnSpPr>
          <p:spPr>
            <a:xfrm flipV="1">
              <a:off x="6415834" y="2296470"/>
              <a:ext cx="2686578" cy="1915264"/>
            </a:xfrm>
            <a:prstGeom prst="bentConnector2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肘形连接符 116"/>
            <p:cNvCxnSpPr>
              <a:stCxn id="94" idx="3"/>
              <a:endCxn id="98" idx="2"/>
            </p:cNvCxnSpPr>
            <p:nvPr/>
          </p:nvCxnSpPr>
          <p:spPr>
            <a:xfrm flipV="1">
              <a:off x="6415834" y="2296082"/>
              <a:ext cx="3856944" cy="1915652"/>
            </a:xfrm>
            <a:prstGeom prst="bentConnector2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8" name="文本占位符 13"/>
          <p:cNvSpPr txBox="1"/>
          <p:nvPr/>
        </p:nvSpPr>
        <p:spPr>
          <a:xfrm>
            <a:off x="1490662" y="2133780"/>
            <a:ext cx="8569325" cy="414576"/>
          </a:xfrm>
          <a:prstGeom prst="rect">
            <a:avLst/>
          </a:prstGeom>
          <a:solidFill>
            <a:srgbClr val="D51A21"/>
          </a:solidFill>
          <a:ln>
            <a:noFill/>
          </a:ln>
        </p:spPr>
        <p:txBody>
          <a:bodyPr wrap="square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zh-CN" altLang="en-US" sz="2000" kern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Aft>
                <a:spcPts val="500"/>
              </a:spcAft>
            </a:pPr>
            <a:r>
              <a:rPr lang="zh-CN" altLang="en-US" dirty="0" smtClean="0"/>
              <a:t>矩阵型组织结构</a:t>
            </a:r>
            <a:endParaRPr lang="zh-CN" altLang="en-US" dirty="0"/>
          </a:p>
        </p:txBody>
      </p:sp>
      <p:sp>
        <p:nvSpPr>
          <p:cNvPr id="119" name="文本占位符 18"/>
          <p:cNvSpPr txBox="1"/>
          <p:nvPr/>
        </p:nvSpPr>
        <p:spPr>
          <a:xfrm>
            <a:off x="994122" y="2132519"/>
            <a:ext cx="486986" cy="415837"/>
          </a:xfrm>
          <a:prstGeom prst="rect">
            <a:avLst/>
          </a:prstGeom>
          <a:solidFill>
            <a:srgbClr val="00314F"/>
          </a:solidFill>
        </p:spPr>
        <p:txBody>
          <a:bodyPr wrap="square" rtlCol="0" anchor="ctr">
            <a:no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kern="1200" dirty="0">
                <a:solidFill>
                  <a:schemeClr val="bg1"/>
                </a:solidFill>
                <a:latin typeface="Impact" panose="020B0806030902050204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US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2354784" y="1166294"/>
            <a:ext cx="8137500" cy="369332"/>
          </a:xfrm>
        </p:spPr>
        <p:txBody>
          <a:bodyPr/>
          <a:lstStyle/>
          <a:p>
            <a:r>
              <a:rPr lang="zh-CN" altLang="en-US" dirty="0" smtClean="0"/>
              <a:t>各种不同类型的组织结构将适应不同的组织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/>
              <a:t>1.5 </a:t>
            </a:r>
            <a:r>
              <a:rPr lang="zh-CN" altLang="en-US" dirty="0"/>
              <a:t>常见的组织类型</a:t>
            </a:r>
          </a:p>
          <a:p>
            <a:endParaRPr lang="zh-CN" altLang="en-US" dirty="0"/>
          </a:p>
        </p:txBody>
      </p:sp>
      <p:sp>
        <p:nvSpPr>
          <p:cNvPr id="34" name="矩形 33"/>
          <p:cNvSpPr/>
          <p:nvPr/>
        </p:nvSpPr>
        <p:spPr>
          <a:xfrm>
            <a:off x="698575" y="2884706"/>
            <a:ext cx="6696744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21005">
              <a:lnSpc>
                <a:spcPct val="130000"/>
              </a:lnSpc>
              <a:spcAft>
                <a:spcPts val="420"/>
              </a:spcAft>
            </a:pPr>
            <a:r>
              <a:rPr lang="zh-CN" altLang="en-US" sz="1600" b="1" dirty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①含义：</a:t>
            </a:r>
            <a:r>
              <a:rPr lang="zh-CN" altLang="en-US" sz="1600" dirty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是利用现代信息技术手段，适应与发展起来的一种新型的组织机构。组织的大部分职能从组织外“购买”，即管理当局将其经营的主要职能都外包出去。</a:t>
            </a:r>
          </a:p>
          <a:p>
            <a:pPr indent="421005">
              <a:lnSpc>
                <a:spcPct val="130000"/>
              </a:lnSpc>
              <a:spcAft>
                <a:spcPts val="420"/>
              </a:spcAft>
            </a:pPr>
            <a:r>
              <a:rPr lang="zh-CN" altLang="en-US" sz="1600" b="1" dirty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②优点</a:t>
            </a:r>
            <a:r>
              <a:rPr lang="zh-CN" altLang="en-US" sz="1600" b="1" dirty="0" smtClean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600" dirty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en-US" sz="1600" dirty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、核心团队集中尽力做最擅长事；</a:t>
            </a:r>
            <a:r>
              <a:rPr lang="en-US" altLang="zh-CN" sz="1600" dirty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lang="zh-CN" altLang="en-US" sz="1600" dirty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、降低管理成本；提高管理效益；</a:t>
            </a:r>
            <a:r>
              <a:rPr lang="en-US" altLang="zh-CN" sz="1600" dirty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r>
              <a:rPr lang="zh-CN" altLang="en-US" sz="1600" dirty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zh-CN" sz="1600" dirty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简化了机构和管理层次，</a:t>
            </a:r>
            <a:r>
              <a:rPr lang="zh-CN" altLang="en-US" sz="1600" dirty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组织结构可以进一步扁平化，效率也更高。</a:t>
            </a:r>
          </a:p>
          <a:p>
            <a:pPr indent="421005">
              <a:lnSpc>
                <a:spcPct val="130000"/>
              </a:lnSpc>
              <a:spcAft>
                <a:spcPts val="420"/>
              </a:spcAft>
            </a:pPr>
            <a:r>
              <a:rPr lang="zh-CN" altLang="en-US" sz="1600" b="1" dirty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③缺点</a:t>
            </a:r>
            <a:r>
              <a:rPr lang="zh-CN" altLang="en-US" sz="1600" b="1" dirty="0" smtClean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1600" dirty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对外部资源依赖性较强，风险大。</a:t>
            </a:r>
          </a:p>
          <a:p>
            <a:pPr indent="421005">
              <a:lnSpc>
                <a:spcPct val="130000"/>
              </a:lnSpc>
              <a:spcAft>
                <a:spcPts val="420"/>
              </a:spcAft>
            </a:pPr>
            <a:r>
              <a:rPr lang="zh-CN" altLang="en-US" sz="1600" b="1" dirty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④适应</a:t>
            </a:r>
            <a:r>
              <a:rPr lang="zh-CN" altLang="en-US" sz="1600" b="1" dirty="0" smtClean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1600" dirty="0" smtClean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较</a:t>
            </a:r>
            <a:r>
              <a:rPr lang="zh-CN" altLang="en-US" sz="1600" dirty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适合于玩具和服装制造企业。它们需要相当大的灵活性以对时尚的变化做出迅速反应。网络组织也适合于那些制造活动需要低廉劳动力的公司。</a:t>
            </a:r>
          </a:p>
        </p:txBody>
      </p:sp>
      <p:graphicFrame>
        <p:nvGraphicFramePr>
          <p:cNvPr id="35" name="图示 34"/>
          <p:cNvGraphicFramePr/>
          <p:nvPr/>
        </p:nvGraphicFramePr>
        <p:xfrm>
          <a:off x="7827367" y="2805976"/>
          <a:ext cx="3446345" cy="32543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7" name="文本占位符 13"/>
          <p:cNvSpPr txBox="1"/>
          <p:nvPr/>
        </p:nvSpPr>
        <p:spPr>
          <a:xfrm>
            <a:off x="1490662" y="2133780"/>
            <a:ext cx="8569325" cy="414576"/>
          </a:xfrm>
          <a:prstGeom prst="rect">
            <a:avLst/>
          </a:prstGeom>
          <a:solidFill>
            <a:srgbClr val="D51A21"/>
          </a:solidFill>
          <a:ln>
            <a:noFill/>
          </a:ln>
        </p:spPr>
        <p:txBody>
          <a:bodyPr wrap="square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zh-CN" altLang="en-US" sz="2000" kern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Aft>
                <a:spcPts val="500"/>
              </a:spcAft>
            </a:pPr>
            <a:r>
              <a:rPr lang="zh-CN" altLang="en-US" dirty="0" smtClean="0"/>
              <a:t>网络型组织结构</a:t>
            </a:r>
            <a:endParaRPr lang="zh-CN" altLang="en-US" dirty="0"/>
          </a:p>
        </p:txBody>
      </p:sp>
      <p:sp>
        <p:nvSpPr>
          <p:cNvPr id="38" name="文本占位符 18"/>
          <p:cNvSpPr txBox="1"/>
          <p:nvPr/>
        </p:nvSpPr>
        <p:spPr>
          <a:xfrm>
            <a:off x="994122" y="2132519"/>
            <a:ext cx="486986" cy="415837"/>
          </a:xfrm>
          <a:prstGeom prst="rect">
            <a:avLst/>
          </a:prstGeom>
          <a:solidFill>
            <a:srgbClr val="00314F"/>
          </a:solidFill>
        </p:spPr>
        <p:txBody>
          <a:bodyPr wrap="square" rtlCol="0" anchor="ctr">
            <a:no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kern="1200" dirty="0">
                <a:solidFill>
                  <a:schemeClr val="bg1"/>
                </a:solidFill>
                <a:latin typeface="Impact" panose="020B0806030902050204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US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2354784" y="1166294"/>
            <a:ext cx="8137500" cy="369332"/>
          </a:xfrm>
        </p:spPr>
        <p:txBody>
          <a:bodyPr/>
          <a:lstStyle/>
          <a:p>
            <a:r>
              <a:rPr lang="zh-CN" altLang="en-US" dirty="0" smtClean="0"/>
              <a:t>各种不同类型的组织结构将适应不同的组织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/>
              <a:t>1.5 </a:t>
            </a:r>
            <a:r>
              <a:rPr lang="zh-CN" altLang="en-US" dirty="0"/>
              <a:t>常见的组织类型</a:t>
            </a:r>
          </a:p>
          <a:p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60515" y="3146510"/>
            <a:ext cx="6722836" cy="2811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21005">
              <a:lnSpc>
                <a:spcPct val="150000"/>
              </a:lnSpc>
              <a:spcAft>
                <a:spcPts val="420"/>
              </a:spcAft>
            </a:pPr>
            <a:r>
              <a:rPr lang="zh-CN" altLang="en-US" sz="1600" b="1" dirty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①含义</a:t>
            </a:r>
            <a:r>
              <a:rPr lang="zh-CN" altLang="en-US" sz="1600" b="1" dirty="0" smtClean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1600" dirty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即</a:t>
            </a:r>
            <a:r>
              <a:rPr lang="zh-CN" altLang="en-US" sz="1600" dirty="0" smtClean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各个</a:t>
            </a:r>
            <a:r>
              <a:rPr lang="zh-CN" altLang="en-US" sz="1600" dirty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分部具有独立的法人资格，是总部下属的子公司，也是公司分权的一种组织形式</a:t>
            </a:r>
            <a:r>
              <a:rPr lang="zh-CN" altLang="en-US" sz="1600" dirty="0" smtClean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600" dirty="0" smtClean="0">
              <a:solidFill>
                <a:srgbClr val="003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421005">
              <a:lnSpc>
                <a:spcPct val="150000"/>
              </a:lnSpc>
              <a:spcAft>
                <a:spcPts val="420"/>
              </a:spcAft>
            </a:pPr>
            <a:r>
              <a:rPr lang="zh-CN" altLang="en-US" sz="1600" b="1" dirty="0" smtClean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②</a:t>
            </a:r>
            <a:r>
              <a:rPr lang="zh-CN" altLang="en-US" sz="1600" b="1" dirty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优点</a:t>
            </a:r>
            <a:r>
              <a:rPr lang="zh-CN" altLang="en-US" sz="1600" b="1" dirty="0" smtClean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1600" dirty="0" smtClean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总公司</a:t>
            </a:r>
            <a:r>
              <a:rPr lang="zh-CN" altLang="en-US" sz="1600" dirty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对子公司具有有限的责任，风险得到控制</a:t>
            </a:r>
            <a:r>
              <a:rPr lang="zh-CN" altLang="en-US" sz="1600" dirty="0" smtClean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600" dirty="0" smtClean="0">
              <a:solidFill>
                <a:srgbClr val="003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421005">
              <a:lnSpc>
                <a:spcPct val="150000"/>
              </a:lnSpc>
              <a:spcAft>
                <a:spcPts val="420"/>
              </a:spcAft>
            </a:pPr>
            <a:r>
              <a:rPr lang="zh-CN" altLang="en-US" sz="1600" b="1" dirty="0" smtClean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③</a:t>
            </a:r>
            <a:r>
              <a:rPr lang="zh-CN" altLang="en-US" sz="1600" b="1" dirty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缺点</a:t>
            </a:r>
            <a:r>
              <a:rPr lang="zh-CN" altLang="en-US" sz="1600" b="1" dirty="0" smtClean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1600" dirty="0" smtClean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战略</a:t>
            </a:r>
            <a:r>
              <a:rPr lang="zh-CN" altLang="en-US" sz="1600" dirty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协调、控制、监督困难，资源配置也较难，缺乏各公司的协调，管理变的间接。</a:t>
            </a:r>
          </a:p>
          <a:p>
            <a:pPr indent="421005">
              <a:lnSpc>
                <a:spcPct val="150000"/>
              </a:lnSpc>
              <a:spcAft>
                <a:spcPts val="420"/>
              </a:spcAft>
            </a:pPr>
            <a:r>
              <a:rPr lang="zh-CN" altLang="en-US" sz="1600" b="1" dirty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④适应</a:t>
            </a:r>
            <a:r>
              <a:rPr lang="zh-CN" altLang="en-US" sz="1600" b="1" dirty="0" smtClean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zh-CN" sz="1600" dirty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是在非相关领域开展多种经营的企业所常用的一种组织结构形式</a:t>
            </a:r>
            <a:r>
              <a:rPr lang="zh-CN" altLang="zh-CN" sz="1600" dirty="0" smtClean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sz="1600" dirty="0">
              <a:solidFill>
                <a:srgbClr val="003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8" name="图示 7"/>
          <p:cNvGraphicFramePr/>
          <p:nvPr/>
        </p:nvGraphicFramePr>
        <p:xfrm>
          <a:off x="8099677" y="3081350"/>
          <a:ext cx="3687511" cy="32273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文本占位符 13"/>
          <p:cNvSpPr txBox="1"/>
          <p:nvPr/>
        </p:nvSpPr>
        <p:spPr>
          <a:xfrm>
            <a:off x="1490662" y="2133780"/>
            <a:ext cx="8569325" cy="414576"/>
          </a:xfrm>
          <a:prstGeom prst="rect">
            <a:avLst/>
          </a:prstGeom>
          <a:solidFill>
            <a:srgbClr val="D51A21"/>
          </a:solidFill>
          <a:ln>
            <a:noFill/>
          </a:ln>
        </p:spPr>
        <p:txBody>
          <a:bodyPr wrap="square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zh-CN" altLang="en-US" sz="2000" kern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Aft>
                <a:spcPts val="500"/>
              </a:spcAft>
            </a:pPr>
            <a:r>
              <a:rPr lang="zh-CN" altLang="en-US" dirty="0" smtClean="0"/>
              <a:t>集团控股型组织结构</a:t>
            </a:r>
            <a:endParaRPr lang="zh-CN" altLang="en-US" dirty="0"/>
          </a:p>
        </p:txBody>
      </p:sp>
      <p:sp>
        <p:nvSpPr>
          <p:cNvPr id="11" name="文本占位符 18"/>
          <p:cNvSpPr txBox="1"/>
          <p:nvPr/>
        </p:nvSpPr>
        <p:spPr>
          <a:xfrm>
            <a:off x="994122" y="2132519"/>
            <a:ext cx="486986" cy="415837"/>
          </a:xfrm>
          <a:prstGeom prst="rect">
            <a:avLst/>
          </a:prstGeom>
          <a:solidFill>
            <a:srgbClr val="00314F"/>
          </a:solidFill>
        </p:spPr>
        <p:txBody>
          <a:bodyPr wrap="square" rtlCol="0" anchor="ctr">
            <a:no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kern="1200" dirty="0">
                <a:solidFill>
                  <a:schemeClr val="bg1"/>
                </a:solidFill>
                <a:latin typeface="Impact" panose="020B0806030902050204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US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/>
              <a:t>3.</a:t>
            </a:r>
            <a:r>
              <a:rPr lang="zh-CN" altLang="en-US" dirty="0" smtClean="0"/>
              <a:t>从案例分析中学习经验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2354784" y="1124744"/>
            <a:ext cx="8137500" cy="369332"/>
          </a:xfrm>
        </p:spPr>
        <p:txBody>
          <a:bodyPr/>
          <a:lstStyle/>
          <a:p>
            <a:r>
              <a:rPr lang="zh-CN" altLang="en-US" dirty="0" smtClean="0"/>
              <a:t>新东方的组织变革之路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842591" y="2276872"/>
            <a:ext cx="6552728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zh-CN" altLang="en-US" sz="2000" b="1" dirty="0" smtClean="0">
                <a:solidFill>
                  <a:srgbClr val="BA16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俞敏洪：揉面定律</a:t>
            </a:r>
            <a:endParaRPr lang="en-US" altLang="zh-CN" sz="2000" b="1" dirty="0" smtClean="0">
              <a:solidFill>
                <a:srgbClr val="BA161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人</a:t>
            </a:r>
            <a:r>
              <a:rPr lang="zh-CN" altLang="en-US" dirty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刚开始没有任何社会绎验，也没有任何痛苦，就像一堆面粉，手一拍，它就散了</a:t>
            </a:r>
            <a:r>
              <a:rPr lang="zh-CN" altLang="en-US" dirty="0" smtClean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solidFill>
                <a:srgbClr val="003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altLang="zh-CN" dirty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dirty="0" smtClean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zh-CN" altLang="en-US" dirty="0" smtClean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可是</a:t>
            </a:r>
            <a:r>
              <a:rPr lang="zh-CN" altLang="en-US" dirty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你给面加点水，不断揉搓，它就有可能成为你需要的形状</a:t>
            </a:r>
            <a:r>
              <a:rPr lang="en-US" altLang="zh-CN" dirty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dirty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虽然它还是面，却不会轻而易举地折断</a:t>
            </a:r>
            <a:r>
              <a:rPr lang="zh-CN" altLang="en-US" dirty="0" smtClean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solidFill>
                <a:srgbClr val="003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altLang="zh-CN" dirty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dirty="0" smtClean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zh-CN" altLang="en-US" dirty="0" smtClean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不断</a:t>
            </a:r>
            <a:r>
              <a:rPr lang="zh-CN" altLang="en-US" dirty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被社会各种各样的苦难所搓揉，揉到最后，结果是你变得越来越有</a:t>
            </a:r>
            <a:r>
              <a:rPr lang="zh-CN" altLang="en-US" dirty="0" smtClean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韧性。</a:t>
            </a:r>
            <a:endParaRPr lang="zh-CN" altLang="en-US" dirty="0">
              <a:solidFill>
                <a:srgbClr val="00314F"/>
              </a:solidFill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8259415" y="2276872"/>
            <a:ext cx="2857500" cy="3790950"/>
            <a:chOff x="7634784" y="2060848"/>
            <a:chExt cx="2857500" cy="3790950"/>
          </a:xfrm>
          <a:effectLst/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47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34784" y="2060848"/>
              <a:ext cx="2857500" cy="379095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6" name="矩形 5"/>
            <p:cNvSpPr/>
            <p:nvPr/>
          </p:nvSpPr>
          <p:spPr>
            <a:xfrm>
              <a:off x="7634784" y="5482466"/>
              <a:ext cx="2857500" cy="369332"/>
            </a:xfrm>
            <a:prstGeom prst="rect">
              <a:avLst/>
            </a:prstGeom>
            <a:solidFill>
              <a:srgbClr val="D51A21">
                <a:alpha val="60000"/>
              </a:srgbClr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dirty="0" smtClean="0">
                  <a:solidFill>
                    <a:srgbClr val="FEFEF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新东方创始人：俞敏洪</a:t>
              </a:r>
              <a:endParaRPr lang="zh-CN" altLang="en-US" dirty="0">
                <a:solidFill>
                  <a:srgbClr val="FEFEF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18"/>
          <p:cNvSpPr>
            <a:spLocks noChangeArrowheads="1"/>
          </p:cNvSpPr>
          <p:nvPr/>
        </p:nvSpPr>
        <p:spPr bwMode="auto">
          <a:xfrm>
            <a:off x="144463" y="5994400"/>
            <a:ext cx="8999537" cy="8636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45720" rIns="45720">
            <a:spAutoFit/>
          </a:bodyPr>
          <a:lstStyle>
            <a:lvl1pPr marL="192405" indent="-192405">
              <a:defRPr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4000"/>
              </a:lnSpc>
              <a:spcBef>
                <a:spcPct val="5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zh-CN" altLang="en-US">
              <a:cs typeface="Arial" panose="020B0604020202020204" pitchFamily="34" charset="0"/>
            </a:endParaRPr>
          </a:p>
        </p:txBody>
      </p:sp>
      <p:pic>
        <p:nvPicPr>
          <p:cNvPr id="4" name="图片 7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554559" y="0"/>
            <a:ext cx="8491538" cy="683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文本框 8"/>
          <p:cNvSpPr txBox="1">
            <a:spLocks noChangeArrowheads="1"/>
          </p:cNvSpPr>
          <p:nvPr/>
        </p:nvSpPr>
        <p:spPr bwMode="auto">
          <a:xfrm>
            <a:off x="5050893" y="3949504"/>
            <a:ext cx="7147457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zh-CN" altLang="en-US" sz="2400" dirty="0">
                <a:solidFill>
                  <a:srgbClr val="71969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今天很残酷 明天更残酷 </a:t>
            </a:r>
            <a:r>
              <a:rPr lang="zh-CN" altLang="en-US" sz="2400" b="1" dirty="0">
                <a:solidFill>
                  <a:srgbClr val="D51A2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后天很美好</a:t>
            </a:r>
            <a:endParaRPr lang="en-US" altLang="zh-CN" sz="2400" b="1" dirty="0">
              <a:solidFill>
                <a:srgbClr val="D51A2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2400" dirty="0">
                <a:solidFill>
                  <a:srgbClr val="71969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但是</a:t>
            </a:r>
            <a:r>
              <a:rPr lang="zh-CN" altLang="en-US" sz="2400" b="1" dirty="0">
                <a:solidFill>
                  <a:srgbClr val="D51A2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绝大部分是死在明天晚上</a:t>
            </a:r>
            <a:endParaRPr lang="en-US" altLang="zh-CN" sz="2400" b="1" dirty="0">
              <a:solidFill>
                <a:srgbClr val="D51A2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 bwMode="auto">
          <a:xfrm>
            <a:off x="5050892" y="5163403"/>
            <a:ext cx="7147457" cy="830997"/>
          </a:xfrm>
          <a:prstGeom prst="rect">
            <a:avLst/>
          </a:prstGeom>
          <a:solidFill>
            <a:srgbClr val="00314F">
              <a:alpha val="50196"/>
            </a:srgbClr>
          </a:solidFill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只有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那些真正的英雄能见到后天的太阳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824589" y="2105561"/>
            <a:ext cx="10549172" cy="2646878"/>
            <a:chOff x="1022611" y="2060848"/>
            <a:chExt cx="10549172" cy="2646878"/>
          </a:xfrm>
        </p:grpSpPr>
        <p:sp>
          <p:nvSpPr>
            <p:cNvPr id="4" name="文本框 3"/>
            <p:cNvSpPr txBox="1"/>
            <p:nvPr/>
          </p:nvSpPr>
          <p:spPr>
            <a:xfrm>
              <a:off x="1022611" y="2060848"/>
              <a:ext cx="4968552" cy="26468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600" b="1" dirty="0" smtClean="0">
                  <a:solidFill>
                    <a:srgbClr val="D51A2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理念</a:t>
              </a:r>
              <a:endParaRPr lang="zh-CN" altLang="en-US" sz="16600" b="1" dirty="0">
                <a:solidFill>
                  <a:srgbClr val="D51A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6603231" y="2060848"/>
              <a:ext cx="4968552" cy="26468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600" b="1" dirty="0" smtClean="0">
                  <a:solidFill>
                    <a:srgbClr val="D51A2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组织</a:t>
              </a:r>
              <a:endParaRPr lang="zh-CN" altLang="en-US" sz="16600" b="1" dirty="0">
                <a:solidFill>
                  <a:srgbClr val="D51A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5401822" y="2276291"/>
              <a:ext cx="895375" cy="2215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3800" dirty="0" smtClean="0">
                  <a:solidFill>
                    <a:srgbClr val="82101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+</a:t>
              </a:r>
              <a:endParaRPr lang="zh-CN" altLang="en-US" sz="13800" dirty="0">
                <a:solidFill>
                  <a:srgbClr val="82101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824589" y="1520785"/>
            <a:ext cx="51090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 smtClean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在残酷竞争时代立足需要：</a:t>
            </a:r>
            <a:endParaRPr lang="zh-CN" altLang="en-US" sz="3200" b="1" dirty="0">
              <a:solidFill>
                <a:srgbClr val="003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6685633" y="1062608"/>
            <a:ext cx="4454102" cy="3401764"/>
            <a:chOff x="7229798" y="1062608"/>
            <a:chExt cx="4659015" cy="3401764"/>
          </a:xfrm>
        </p:grpSpPr>
        <p:sp>
          <p:nvSpPr>
            <p:cNvPr id="4" name="文本框 3"/>
            <p:cNvSpPr txBox="1"/>
            <p:nvPr/>
          </p:nvSpPr>
          <p:spPr>
            <a:xfrm>
              <a:off x="7229798" y="1062608"/>
              <a:ext cx="4659015" cy="26468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600" b="1" dirty="0" smtClean="0">
                  <a:solidFill>
                    <a:srgbClr val="BA161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理念</a:t>
              </a:r>
              <a:endParaRPr lang="zh-CN" altLang="en-US" sz="16600" b="1" dirty="0">
                <a:solidFill>
                  <a:srgbClr val="BA161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" name="文本框 1"/>
            <p:cNvSpPr txBox="1"/>
            <p:nvPr/>
          </p:nvSpPr>
          <p:spPr>
            <a:xfrm>
              <a:off x="7229798" y="3941152"/>
              <a:ext cx="465901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dirty="0" smtClean="0">
                  <a:solidFill>
                    <a:srgbClr val="0031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适合的理念像北斗</a:t>
              </a:r>
              <a:endParaRPr lang="zh-CN" altLang="en-US" sz="2800" dirty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626567" y="4928340"/>
            <a:ext cx="10513168" cy="1135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 smtClean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做正确的事，让我们不至于在荆棘遍地中失去方向，并坚定地坚持自己的方向，</a:t>
            </a:r>
            <a:r>
              <a:rPr lang="zh-CN" altLang="en-US" sz="2400" b="1" dirty="0" smtClean="0">
                <a:solidFill>
                  <a:srgbClr val="BA16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取到我们所需要的真经</a:t>
            </a:r>
            <a:endParaRPr lang="zh-CN" altLang="en-US" sz="2400" b="1" dirty="0">
              <a:solidFill>
                <a:srgbClr val="BA161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770583" y="1062608"/>
            <a:ext cx="4824536" cy="3634066"/>
            <a:chOff x="770583" y="1062608"/>
            <a:chExt cx="4824536" cy="3634066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0583" y="1062608"/>
              <a:ext cx="4824536" cy="3634066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  <a:headEnd/>
              <a:tailEnd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</p:spPr>
        </p:pic>
        <p:sp>
          <p:nvSpPr>
            <p:cNvPr id="7" name="矩形 6"/>
            <p:cNvSpPr/>
            <p:nvPr/>
          </p:nvSpPr>
          <p:spPr>
            <a:xfrm>
              <a:off x="770583" y="4324049"/>
              <a:ext cx="4824536" cy="369332"/>
            </a:xfrm>
            <a:prstGeom prst="rect">
              <a:avLst/>
            </a:prstGeom>
            <a:solidFill>
              <a:srgbClr val="D51A21">
                <a:alpha val="60000"/>
              </a:srgbClr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rgbClr val="FEFEF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徒弟们：向西</a:t>
              </a:r>
              <a:endParaRPr lang="zh-CN" altLang="en-US" b="1" dirty="0">
                <a:solidFill>
                  <a:srgbClr val="FEFEF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0" y="0"/>
            <a:ext cx="12198350" cy="598640"/>
          </a:xfrm>
          <a:prstGeom prst="rect">
            <a:avLst/>
          </a:prstGeom>
          <a:solidFill>
            <a:srgbClr val="0031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0" y="6592636"/>
            <a:ext cx="12198350" cy="265363"/>
          </a:xfrm>
          <a:prstGeom prst="rect">
            <a:avLst/>
          </a:prstGeom>
          <a:solidFill>
            <a:srgbClr val="2648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2354784" y="1124744"/>
            <a:ext cx="8137500" cy="369332"/>
          </a:xfrm>
        </p:spPr>
        <p:txBody>
          <a:bodyPr/>
          <a:lstStyle/>
          <a:p>
            <a:r>
              <a:rPr lang="en-US" altLang="zh-CN" dirty="0" smtClean="0"/>
              <a:t>1.1.1 </a:t>
            </a:r>
            <a:r>
              <a:rPr lang="zh-CN" altLang="en-US" dirty="0" smtClean="0"/>
              <a:t>典型的企业生命周期理论揭示了企业生命的发展过程</a:t>
            </a:r>
            <a:endParaRPr lang="zh-CN" altLang="en-US" dirty="0"/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/>
              <a:t>1.1 </a:t>
            </a:r>
            <a:r>
              <a:rPr lang="zh-CN" altLang="en-US" dirty="0" smtClean="0"/>
              <a:t>不同的企业生命周期需要不同的组织架构</a:t>
            </a:r>
            <a:endParaRPr lang="zh-CN" altLang="en-US" dirty="0"/>
          </a:p>
        </p:txBody>
      </p:sp>
      <p:grpSp>
        <p:nvGrpSpPr>
          <p:cNvPr id="41" name="组合 40"/>
          <p:cNvGrpSpPr/>
          <p:nvPr/>
        </p:nvGrpSpPr>
        <p:grpSpPr>
          <a:xfrm>
            <a:off x="626567" y="2204864"/>
            <a:ext cx="10945216" cy="4225474"/>
            <a:chOff x="457200" y="1409294"/>
            <a:chExt cx="8534400" cy="4871486"/>
          </a:xfrm>
        </p:grpSpPr>
        <p:sp>
          <p:nvSpPr>
            <p:cNvPr id="9" name="Line 3"/>
            <p:cNvSpPr>
              <a:spLocks noChangeShapeType="1"/>
            </p:cNvSpPr>
            <p:nvPr/>
          </p:nvSpPr>
          <p:spPr bwMode="auto">
            <a:xfrm>
              <a:off x="457200" y="5853113"/>
              <a:ext cx="8534400" cy="0"/>
            </a:xfrm>
            <a:prstGeom prst="line">
              <a:avLst/>
            </a:prstGeom>
            <a:noFill/>
            <a:ln w="28575">
              <a:solidFill>
                <a:srgbClr val="00314F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" name="Freeform 4"/>
            <p:cNvSpPr/>
            <p:nvPr/>
          </p:nvSpPr>
          <p:spPr bwMode="auto">
            <a:xfrm>
              <a:off x="601663" y="2660650"/>
              <a:ext cx="8008937" cy="2735263"/>
            </a:xfrm>
            <a:custGeom>
              <a:avLst/>
              <a:gdLst>
                <a:gd name="T0" fmla="*/ 0 w 2688"/>
                <a:gd name="T1" fmla="*/ 2735263 h 1464"/>
                <a:gd name="T2" fmla="*/ 715084 w 2688"/>
                <a:gd name="T3" fmla="*/ 2466221 h 1464"/>
                <a:gd name="T4" fmla="*/ 1573184 w 2688"/>
                <a:gd name="T5" fmla="*/ 1748775 h 1464"/>
                <a:gd name="T6" fmla="*/ 2145251 w 2688"/>
                <a:gd name="T7" fmla="*/ 1031329 h 1464"/>
                <a:gd name="T8" fmla="*/ 2860334 w 2688"/>
                <a:gd name="T9" fmla="*/ 224202 h 1464"/>
                <a:gd name="T10" fmla="*/ 3718435 w 2688"/>
                <a:gd name="T11" fmla="*/ 44840 h 1464"/>
                <a:gd name="T12" fmla="*/ 4719552 w 2688"/>
                <a:gd name="T13" fmla="*/ 493244 h 1464"/>
                <a:gd name="T14" fmla="*/ 5434635 w 2688"/>
                <a:gd name="T15" fmla="*/ 1300371 h 1464"/>
                <a:gd name="T16" fmla="*/ 6292737 w 2688"/>
                <a:gd name="T17" fmla="*/ 1838455 h 1464"/>
                <a:gd name="T18" fmla="*/ 6864804 w 2688"/>
                <a:gd name="T19" fmla="*/ 2197179 h 1464"/>
                <a:gd name="T20" fmla="*/ 8008937 w 2688"/>
                <a:gd name="T21" fmla="*/ 2735263 h 146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688"/>
                <a:gd name="T34" fmla="*/ 0 h 1464"/>
                <a:gd name="T35" fmla="*/ 2688 w 2688"/>
                <a:gd name="T36" fmla="*/ 1464 h 146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688" h="1464">
                  <a:moveTo>
                    <a:pt x="0" y="1464"/>
                  </a:moveTo>
                  <a:cubicBezTo>
                    <a:pt x="76" y="1436"/>
                    <a:pt x="152" y="1408"/>
                    <a:pt x="240" y="1320"/>
                  </a:cubicBezTo>
                  <a:cubicBezTo>
                    <a:pt x="328" y="1232"/>
                    <a:pt x="448" y="1064"/>
                    <a:pt x="528" y="936"/>
                  </a:cubicBezTo>
                  <a:cubicBezTo>
                    <a:pt x="608" y="808"/>
                    <a:pt x="648" y="688"/>
                    <a:pt x="720" y="552"/>
                  </a:cubicBezTo>
                  <a:cubicBezTo>
                    <a:pt x="792" y="416"/>
                    <a:pt x="872" y="208"/>
                    <a:pt x="960" y="120"/>
                  </a:cubicBezTo>
                  <a:cubicBezTo>
                    <a:pt x="1048" y="32"/>
                    <a:pt x="1144" y="0"/>
                    <a:pt x="1248" y="24"/>
                  </a:cubicBezTo>
                  <a:cubicBezTo>
                    <a:pt x="1352" y="48"/>
                    <a:pt x="1488" y="152"/>
                    <a:pt x="1584" y="264"/>
                  </a:cubicBezTo>
                  <a:cubicBezTo>
                    <a:pt x="1680" y="376"/>
                    <a:pt x="1736" y="576"/>
                    <a:pt x="1824" y="696"/>
                  </a:cubicBezTo>
                  <a:cubicBezTo>
                    <a:pt x="1912" y="816"/>
                    <a:pt x="2032" y="904"/>
                    <a:pt x="2112" y="984"/>
                  </a:cubicBezTo>
                  <a:cubicBezTo>
                    <a:pt x="2192" y="1064"/>
                    <a:pt x="2208" y="1096"/>
                    <a:pt x="2304" y="1176"/>
                  </a:cubicBezTo>
                  <a:cubicBezTo>
                    <a:pt x="2400" y="1256"/>
                    <a:pt x="2624" y="1416"/>
                    <a:pt x="2688" y="1464"/>
                  </a:cubicBezTo>
                </a:path>
              </a:pathLst>
            </a:custGeom>
            <a:noFill/>
            <a:ln w="76200">
              <a:solidFill>
                <a:srgbClr val="00314F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" name="Line 5"/>
            <p:cNvSpPr>
              <a:spLocks noChangeShapeType="1"/>
            </p:cNvSpPr>
            <p:nvPr/>
          </p:nvSpPr>
          <p:spPr bwMode="auto">
            <a:xfrm>
              <a:off x="4125913" y="2681288"/>
              <a:ext cx="0" cy="3171824"/>
            </a:xfrm>
            <a:prstGeom prst="line">
              <a:avLst/>
            </a:prstGeom>
            <a:noFill/>
            <a:ln w="12700">
              <a:solidFill>
                <a:srgbClr val="00314F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" name="Line 6"/>
            <p:cNvSpPr>
              <a:spLocks noChangeShapeType="1"/>
            </p:cNvSpPr>
            <p:nvPr/>
          </p:nvSpPr>
          <p:spPr bwMode="auto">
            <a:xfrm>
              <a:off x="1143000" y="5242580"/>
              <a:ext cx="0" cy="610533"/>
            </a:xfrm>
            <a:prstGeom prst="line">
              <a:avLst/>
            </a:prstGeom>
            <a:noFill/>
            <a:ln w="12700">
              <a:solidFill>
                <a:srgbClr val="00314F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Text Box 7"/>
            <p:cNvSpPr txBox="1">
              <a:spLocks noChangeArrowheads="1"/>
            </p:cNvSpPr>
            <p:nvPr/>
          </p:nvSpPr>
          <p:spPr bwMode="auto">
            <a:xfrm>
              <a:off x="457200" y="5854700"/>
              <a:ext cx="685799" cy="425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1pPr>
              <a:lvl2pPr marL="742950" indent="-285750" eaLnBrk="0" hangingPunct="0"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2pPr>
              <a:lvl3pPr marL="1143000" indent="-228600" eaLnBrk="0" hangingPunct="0"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3pPr>
              <a:lvl4pPr marL="1600200" indent="-228600" eaLnBrk="0" hangingPunct="0"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4pPr>
              <a:lvl5pPr marL="2057400" indent="-228600" eaLnBrk="0" hangingPunct="0"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5pPr>
              <a:lvl6pPr marL="2514600" indent="-228600" eaLnBrk="0" fontAlgn="b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6pPr>
              <a:lvl7pPr marL="2971800" indent="-228600" eaLnBrk="0" fontAlgn="b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7pPr>
              <a:lvl8pPr marL="3429000" indent="-228600" eaLnBrk="0" fontAlgn="b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8pPr>
              <a:lvl9pPr marL="3886200" indent="-228600" eaLnBrk="0" fontAlgn="b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9pPr>
            </a:lstStyle>
            <a:p>
              <a:pPr algn="ctr" eaLnBrk="1" fontAlgn="base" hangingPunct="1"/>
              <a:r>
                <a:rPr lang="zh-CN" altLang="en-US" dirty="0">
                  <a:solidFill>
                    <a:srgbClr val="00314F"/>
                  </a:solidFill>
                  <a:latin typeface="楷体_GB2312" pitchFamily="49" charset="-122"/>
                  <a:ea typeface="楷体_GB2312" pitchFamily="49" charset="-122"/>
                </a:rPr>
                <a:t>好想法</a:t>
              </a:r>
            </a:p>
          </p:txBody>
        </p:sp>
        <p:sp>
          <p:nvSpPr>
            <p:cNvPr id="14" name="Line 8"/>
            <p:cNvSpPr>
              <a:spLocks noChangeShapeType="1"/>
            </p:cNvSpPr>
            <p:nvPr/>
          </p:nvSpPr>
          <p:spPr bwMode="auto">
            <a:xfrm flipV="1">
              <a:off x="457200" y="1739900"/>
              <a:ext cx="0" cy="4113213"/>
            </a:xfrm>
            <a:prstGeom prst="line">
              <a:avLst/>
            </a:prstGeom>
            <a:noFill/>
            <a:ln w="28575">
              <a:solidFill>
                <a:srgbClr val="00314F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Line 9"/>
            <p:cNvSpPr>
              <a:spLocks noChangeShapeType="1"/>
            </p:cNvSpPr>
            <p:nvPr/>
          </p:nvSpPr>
          <p:spPr bwMode="auto">
            <a:xfrm>
              <a:off x="1676400" y="4890817"/>
              <a:ext cx="0" cy="962297"/>
            </a:xfrm>
            <a:prstGeom prst="line">
              <a:avLst/>
            </a:prstGeom>
            <a:noFill/>
            <a:ln w="12700">
              <a:solidFill>
                <a:srgbClr val="00314F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Line 10"/>
            <p:cNvSpPr>
              <a:spLocks noChangeShapeType="1"/>
            </p:cNvSpPr>
            <p:nvPr/>
          </p:nvSpPr>
          <p:spPr bwMode="auto">
            <a:xfrm>
              <a:off x="2286000" y="4291806"/>
              <a:ext cx="0" cy="1561305"/>
            </a:xfrm>
            <a:prstGeom prst="line">
              <a:avLst/>
            </a:prstGeom>
            <a:noFill/>
            <a:ln w="12700">
              <a:solidFill>
                <a:srgbClr val="00314F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" name="Line 11"/>
            <p:cNvSpPr>
              <a:spLocks noChangeShapeType="1"/>
            </p:cNvSpPr>
            <p:nvPr/>
          </p:nvSpPr>
          <p:spPr bwMode="auto">
            <a:xfrm>
              <a:off x="2895600" y="3499224"/>
              <a:ext cx="0" cy="2353889"/>
            </a:xfrm>
            <a:prstGeom prst="line">
              <a:avLst/>
            </a:prstGeom>
            <a:noFill/>
            <a:ln w="12700">
              <a:solidFill>
                <a:srgbClr val="00314F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" name="Line 12"/>
            <p:cNvSpPr>
              <a:spLocks noChangeShapeType="1"/>
            </p:cNvSpPr>
            <p:nvPr/>
          </p:nvSpPr>
          <p:spPr bwMode="auto">
            <a:xfrm>
              <a:off x="4800600" y="2898409"/>
              <a:ext cx="0" cy="2954703"/>
            </a:xfrm>
            <a:prstGeom prst="line">
              <a:avLst/>
            </a:prstGeom>
            <a:noFill/>
            <a:ln w="12700">
              <a:solidFill>
                <a:srgbClr val="00314F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" name="Line 13"/>
            <p:cNvSpPr>
              <a:spLocks noChangeShapeType="1"/>
            </p:cNvSpPr>
            <p:nvPr/>
          </p:nvSpPr>
          <p:spPr bwMode="auto">
            <a:xfrm>
              <a:off x="5334000" y="3167157"/>
              <a:ext cx="0" cy="2685956"/>
            </a:xfrm>
            <a:prstGeom prst="line">
              <a:avLst/>
            </a:prstGeom>
            <a:noFill/>
            <a:ln w="12700">
              <a:solidFill>
                <a:srgbClr val="00314F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" name="Line 14"/>
            <p:cNvSpPr>
              <a:spLocks noChangeShapeType="1"/>
            </p:cNvSpPr>
            <p:nvPr/>
          </p:nvSpPr>
          <p:spPr bwMode="auto">
            <a:xfrm>
              <a:off x="6019800" y="3396512"/>
              <a:ext cx="0" cy="2456601"/>
            </a:xfrm>
            <a:prstGeom prst="line">
              <a:avLst/>
            </a:prstGeom>
            <a:noFill/>
            <a:ln w="12700">
              <a:solidFill>
                <a:srgbClr val="00314F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" name="Line 15"/>
            <p:cNvSpPr>
              <a:spLocks noChangeShapeType="1"/>
            </p:cNvSpPr>
            <p:nvPr/>
          </p:nvSpPr>
          <p:spPr bwMode="auto">
            <a:xfrm>
              <a:off x="3429000" y="2898409"/>
              <a:ext cx="0" cy="2954703"/>
            </a:xfrm>
            <a:prstGeom prst="line">
              <a:avLst/>
            </a:prstGeom>
            <a:noFill/>
            <a:ln w="12700">
              <a:solidFill>
                <a:srgbClr val="00314F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" name="Line 17"/>
            <p:cNvSpPr>
              <a:spLocks noChangeShapeType="1"/>
            </p:cNvSpPr>
            <p:nvPr/>
          </p:nvSpPr>
          <p:spPr bwMode="auto">
            <a:xfrm>
              <a:off x="6705600" y="3064444"/>
              <a:ext cx="0" cy="2788668"/>
            </a:xfrm>
            <a:prstGeom prst="line">
              <a:avLst/>
            </a:prstGeom>
            <a:noFill/>
            <a:ln w="12700">
              <a:solidFill>
                <a:srgbClr val="00314F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" name="Arc 16"/>
            <p:cNvSpPr/>
            <p:nvPr/>
          </p:nvSpPr>
          <p:spPr bwMode="auto">
            <a:xfrm rot="10800000" flipV="1">
              <a:off x="4495800" y="2730500"/>
              <a:ext cx="3962400" cy="3122613"/>
            </a:xfrm>
            <a:custGeom>
              <a:avLst/>
              <a:gdLst>
                <a:gd name="T0" fmla="*/ 24612882 w 21535"/>
                <a:gd name="T1" fmla="*/ 0 h 21588"/>
                <a:gd name="T2" fmla="*/ 729074160 w 21535"/>
                <a:gd name="T3" fmla="*/ 416669507 h 21588"/>
                <a:gd name="T4" fmla="*/ 0 w 21535"/>
                <a:gd name="T5" fmla="*/ 451672615 h 21588"/>
                <a:gd name="T6" fmla="*/ 0 60000 65536"/>
                <a:gd name="T7" fmla="*/ 0 60000 65536"/>
                <a:gd name="T8" fmla="*/ 0 60000 65536"/>
                <a:gd name="T9" fmla="*/ 0 w 21535"/>
                <a:gd name="T10" fmla="*/ 0 h 21588"/>
                <a:gd name="T11" fmla="*/ 21535 w 21535"/>
                <a:gd name="T12" fmla="*/ 21588 h 215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535" h="21588" fill="none" extrusionOk="0">
                  <a:moveTo>
                    <a:pt x="726" y="0"/>
                  </a:moveTo>
                  <a:cubicBezTo>
                    <a:pt x="11722" y="370"/>
                    <a:pt x="20682" y="8946"/>
                    <a:pt x="21535" y="19914"/>
                  </a:cubicBezTo>
                </a:path>
                <a:path w="21535" h="21588" stroke="0" extrusionOk="0">
                  <a:moveTo>
                    <a:pt x="726" y="0"/>
                  </a:moveTo>
                  <a:cubicBezTo>
                    <a:pt x="11722" y="370"/>
                    <a:pt x="20682" y="8946"/>
                    <a:pt x="21535" y="19914"/>
                  </a:cubicBezTo>
                  <a:lnTo>
                    <a:pt x="0" y="21588"/>
                  </a:lnTo>
                  <a:close/>
                </a:path>
              </a:pathLst>
            </a:custGeom>
            <a:noFill/>
            <a:ln w="53975">
              <a:solidFill>
                <a:srgbClr val="71969F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4" name="Text Box 18"/>
            <p:cNvSpPr txBox="1">
              <a:spLocks noChangeArrowheads="1"/>
            </p:cNvSpPr>
            <p:nvPr/>
          </p:nvSpPr>
          <p:spPr bwMode="auto">
            <a:xfrm>
              <a:off x="1035447" y="5854700"/>
              <a:ext cx="696911" cy="425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1pPr>
              <a:lvl2pPr marL="742950" indent="-285750" eaLnBrk="0" hangingPunct="0"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2pPr>
              <a:lvl3pPr marL="1143000" indent="-228600" eaLnBrk="0" hangingPunct="0"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3pPr>
              <a:lvl4pPr marL="1600200" indent="-228600" eaLnBrk="0" hangingPunct="0"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4pPr>
              <a:lvl5pPr marL="2057400" indent="-228600" eaLnBrk="0" hangingPunct="0"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5pPr>
              <a:lvl6pPr marL="2514600" indent="-228600" eaLnBrk="0" fontAlgn="b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6pPr>
              <a:lvl7pPr marL="2971800" indent="-228600" eaLnBrk="0" fontAlgn="b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7pPr>
              <a:lvl8pPr marL="3429000" indent="-228600" eaLnBrk="0" fontAlgn="b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8pPr>
              <a:lvl9pPr marL="3886200" indent="-228600" eaLnBrk="0" fontAlgn="b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9pPr>
            </a:lstStyle>
            <a:p>
              <a:pPr algn="ctr" eaLnBrk="1" fontAlgn="base" hangingPunct="1"/>
              <a:r>
                <a:rPr lang="zh-CN" altLang="en-US" dirty="0">
                  <a:solidFill>
                    <a:srgbClr val="00314F"/>
                  </a:solidFill>
                  <a:latin typeface="楷体_GB2312" pitchFamily="49" charset="-122"/>
                  <a:ea typeface="楷体_GB2312" pitchFamily="49" charset="-122"/>
                </a:rPr>
                <a:t>好产品</a:t>
              </a:r>
            </a:p>
          </p:txBody>
        </p:sp>
        <p:sp>
          <p:nvSpPr>
            <p:cNvPr id="25" name="Text Box 19"/>
            <p:cNvSpPr txBox="1">
              <a:spLocks noChangeArrowheads="1"/>
            </p:cNvSpPr>
            <p:nvPr/>
          </p:nvSpPr>
          <p:spPr bwMode="auto">
            <a:xfrm>
              <a:off x="1624806" y="5849649"/>
              <a:ext cx="712785" cy="425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1pPr>
              <a:lvl2pPr marL="742950" indent="-285750" eaLnBrk="0" hangingPunct="0"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2pPr>
              <a:lvl3pPr marL="1143000" indent="-228600" eaLnBrk="0" hangingPunct="0"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3pPr>
              <a:lvl4pPr marL="1600200" indent="-228600" eaLnBrk="0" hangingPunct="0"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4pPr>
              <a:lvl5pPr marL="2057400" indent="-228600" eaLnBrk="0" hangingPunct="0"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5pPr>
              <a:lvl6pPr marL="2514600" indent="-228600" eaLnBrk="0" fontAlgn="b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6pPr>
              <a:lvl7pPr marL="2971800" indent="-228600" eaLnBrk="0" fontAlgn="b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7pPr>
              <a:lvl8pPr marL="3429000" indent="-228600" eaLnBrk="0" fontAlgn="b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8pPr>
              <a:lvl9pPr marL="3886200" indent="-228600" eaLnBrk="0" fontAlgn="b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9pPr>
            </a:lstStyle>
            <a:p>
              <a:pPr algn="ctr" eaLnBrk="1" fontAlgn="base" hangingPunct="1"/>
              <a:r>
                <a:rPr lang="zh-CN" altLang="en-US" dirty="0">
                  <a:solidFill>
                    <a:srgbClr val="00314F"/>
                  </a:solidFill>
                  <a:latin typeface="楷体_GB2312" pitchFamily="49" charset="-122"/>
                  <a:ea typeface="楷体_GB2312" pitchFamily="49" charset="-122"/>
                </a:rPr>
                <a:t>好团队</a:t>
              </a:r>
            </a:p>
          </p:txBody>
        </p:sp>
        <p:sp>
          <p:nvSpPr>
            <p:cNvPr id="26" name="Text Box 20"/>
            <p:cNvSpPr txBox="1">
              <a:spLocks noChangeArrowheads="1"/>
            </p:cNvSpPr>
            <p:nvPr/>
          </p:nvSpPr>
          <p:spPr bwMode="auto">
            <a:xfrm>
              <a:off x="2230038" y="5854983"/>
              <a:ext cx="773114" cy="425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1pPr>
              <a:lvl2pPr marL="742950" indent="-285750" eaLnBrk="0" hangingPunct="0"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2pPr>
              <a:lvl3pPr marL="1143000" indent="-228600" eaLnBrk="0" hangingPunct="0"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3pPr>
              <a:lvl4pPr marL="1600200" indent="-228600" eaLnBrk="0" hangingPunct="0"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4pPr>
              <a:lvl5pPr marL="2057400" indent="-228600" eaLnBrk="0" hangingPunct="0"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5pPr>
              <a:lvl6pPr marL="2514600" indent="-228600" eaLnBrk="0" fontAlgn="b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6pPr>
              <a:lvl7pPr marL="2971800" indent="-228600" eaLnBrk="0" fontAlgn="b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7pPr>
              <a:lvl8pPr marL="3429000" indent="-228600" eaLnBrk="0" fontAlgn="b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8pPr>
              <a:lvl9pPr marL="3886200" indent="-228600" eaLnBrk="0" fontAlgn="b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9pPr>
            </a:lstStyle>
            <a:p>
              <a:pPr algn="ctr" eaLnBrk="1" fontAlgn="base" hangingPunct="1"/>
              <a:r>
                <a:rPr lang="zh-CN" altLang="en-US" dirty="0">
                  <a:solidFill>
                    <a:srgbClr val="00314F"/>
                  </a:solidFill>
                  <a:latin typeface="楷体_GB2312" pitchFamily="49" charset="-122"/>
                  <a:ea typeface="楷体_GB2312" pitchFamily="49" charset="-122"/>
                </a:rPr>
                <a:t>好机制</a:t>
              </a:r>
            </a:p>
          </p:txBody>
        </p:sp>
        <p:sp>
          <p:nvSpPr>
            <p:cNvPr id="27" name="Text Box 21"/>
            <p:cNvSpPr txBox="1">
              <a:spLocks noChangeArrowheads="1"/>
            </p:cNvSpPr>
            <p:nvPr/>
          </p:nvSpPr>
          <p:spPr bwMode="auto">
            <a:xfrm>
              <a:off x="2895600" y="5854700"/>
              <a:ext cx="702602" cy="425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1pPr>
              <a:lvl2pPr marL="742950" indent="-285750" eaLnBrk="0" hangingPunct="0"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2pPr>
              <a:lvl3pPr marL="1143000" indent="-228600" eaLnBrk="0" hangingPunct="0"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3pPr>
              <a:lvl4pPr marL="1600200" indent="-228600" eaLnBrk="0" hangingPunct="0"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4pPr>
              <a:lvl5pPr marL="2057400" indent="-228600" eaLnBrk="0" hangingPunct="0"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5pPr>
              <a:lvl6pPr marL="2514600" indent="-228600" eaLnBrk="0" fontAlgn="b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6pPr>
              <a:lvl7pPr marL="2971800" indent="-228600" eaLnBrk="0" fontAlgn="b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7pPr>
              <a:lvl8pPr marL="3429000" indent="-228600" eaLnBrk="0" fontAlgn="b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8pPr>
              <a:lvl9pPr marL="3886200" indent="-228600" eaLnBrk="0" fontAlgn="b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9pPr>
            </a:lstStyle>
            <a:p>
              <a:pPr algn="ctr" eaLnBrk="1" fontAlgn="base" hangingPunct="1"/>
              <a:r>
                <a:rPr lang="zh-CN" altLang="en-US" dirty="0">
                  <a:solidFill>
                    <a:srgbClr val="00314F"/>
                  </a:solidFill>
                  <a:latin typeface="楷体_GB2312" pitchFamily="49" charset="-122"/>
                  <a:ea typeface="楷体_GB2312" pitchFamily="49" charset="-122"/>
                </a:rPr>
                <a:t>好文化</a:t>
              </a:r>
            </a:p>
          </p:txBody>
        </p:sp>
        <p:sp>
          <p:nvSpPr>
            <p:cNvPr id="28" name="Text Box 22"/>
            <p:cNvSpPr txBox="1">
              <a:spLocks noChangeArrowheads="1"/>
            </p:cNvSpPr>
            <p:nvPr/>
          </p:nvSpPr>
          <p:spPr bwMode="auto">
            <a:xfrm>
              <a:off x="4142583" y="5854700"/>
              <a:ext cx="720723" cy="425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1pPr>
              <a:lvl2pPr marL="742950" indent="-285750" eaLnBrk="0" hangingPunct="0"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2pPr>
              <a:lvl3pPr marL="1143000" indent="-228600" eaLnBrk="0" hangingPunct="0"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3pPr>
              <a:lvl4pPr marL="1600200" indent="-228600" eaLnBrk="0" hangingPunct="0"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4pPr>
              <a:lvl5pPr marL="2057400" indent="-228600" eaLnBrk="0" hangingPunct="0"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5pPr>
              <a:lvl6pPr marL="2514600" indent="-228600" eaLnBrk="0" fontAlgn="b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6pPr>
              <a:lvl7pPr marL="2971800" indent="-228600" eaLnBrk="0" fontAlgn="b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7pPr>
              <a:lvl8pPr marL="3429000" indent="-228600" eaLnBrk="0" fontAlgn="b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8pPr>
              <a:lvl9pPr marL="3886200" indent="-228600" eaLnBrk="0" fontAlgn="b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9pPr>
            </a:lstStyle>
            <a:p>
              <a:pPr algn="ctr" eaLnBrk="1" fontAlgn="base" hangingPunct="1"/>
              <a:r>
                <a:rPr lang="zh-CN" altLang="en-US" dirty="0">
                  <a:solidFill>
                    <a:srgbClr val="00314F"/>
                  </a:solidFill>
                  <a:latin typeface="楷体_GB2312" pitchFamily="49" charset="-122"/>
                  <a:ea typeface="楷体_GB2312" pitchFamily="49" charset="-122"/>
                </a:rPr>
                <a:t>看不见</a:t>
              </a:r>
            </a:p>
          </p:txBody>
        </p:sp>
        <p:sp>
          <p:nvSpPr>
            <p:cNvPr id="29" name="Text Box 23"/>
            <p:cNvSpPr txBox="1">
              <a:spLocks noChangeArrowheads="1"/>
            </p:cNvSpPr>
            <p:nvPr/>
          </p:nvSpPr>
          <p:spPr bwMode="auto">
            <a:xfrm>
              <a:off x="4788694" y="5854700"/>
              <a:ext cx="737393" cy="425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1pPr>
              <a:lvl2pPr marL="742950" indent="-285750" eaLnBrk="0" hangingPunct="0"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2pPr>
              <a:lvl3pPr marL="1143000" indent="-228600" eaLnBrk="0" hangingPunct="0"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3pPr>
              <a:lvl4pPr marL="1600200" indent="-228600" eaLnBrk="0" hangingPunct="0"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4pPr>
              <a:lvl5pPr marL="2057400" indent="-228600" eaLnBrk="0" hangingPunct="0"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5pPr>
              <a:lvl6pPr marL="2514600" indent="-228600" eaLnBrk="0" fontAlgn="b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6pPr>
              <a:lvl7pPr marL="2971800" indent="-228600" eaLnBrk="0" fontAlgn="b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7pPr>
              <a:lvl8pPr marL="3429000" indent="-228600" eaLnBrk="0" fontAlgn="b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8pPr>
              <a:lvl9pPr marL="3886200" indent="-228600" eaLnBrk="0" fontAlgn="b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9pPr>
            </a:lstStyle>
            <a:p>
              <a:pPr algn="ctr" eaLnBrk="1" fontAlgn="base" hangingPunct="1"/>
              <a:r>
                <a:rPr lang="zh-CN" altLang="en-US" dirty="0">
                  <a:solidFill>
                    <a:srgbClr val="00314F"/>
                  </a:solidFill>
                  <a:latin typeface="楷体_GB2312" pitchFamily="49" charset="-122"/>
                  <a:ea typeface="楷体_GB2312" pitchFamily="49" charset="-122"/>
                </a:rPr>
                <a:t>看不起</a:t>
              </a:r>
            </a:p>
          </p:txBody>
        </p:sp>
        <p:sp>
          <p:nvSpPr>
            <p:cNvPr id="30" name="Text Box 24"/>
            <p:cNvSpPr txBox="1">
              <a:spLocks noChangeArrowheads="1"/>
            </p:cNvSpPr>
            <p:nvPr/>
          </p:nvSpPr>
          <p:spPr bwMode="auto">
            <a:xfrm>
              <a:off x="5451475" y="5854700"/>
              <a:ext cx="728661" cy="425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1pPr>
              <a:lvl2pPr marL="742950" indent="-285750" eaLnBrk="0" hangingPunct="0"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2pPr>
              <a:lvl3pPr marL="1143000" indent="-228600" eaLnBrk="0" hangingPunct="0"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3pPr>
              <a:lvl4pPr marL="1600200" indent="-228600" eaLnBrk="0" hangingPunct="0"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4pPr>
              <a:lvl5pPr marL="2057400" indent="-228600" eaLnBrk="0" hangingPunct="0"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5pPr>
              <a:lvl6pPr marL="2514600" indent="-228600" eaLnBrk="0" fontAlgn="b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6pPr>
              <a:lvl7pPr marL="2971800" indent="-228600" eaLnBrk="0" fontAlgn="b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7pPr>
              <a:lvl8pPr marL="3429000" indent="-228600" eaLnBrk="0" fontAlgn="b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8pPr>
              <a:lvl9pPr marL="3886200" indent="-228600" eaLnBrk="0" fontAlgn="b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9pPr>
            </a:lstStyle>
            <a:p>
              <a:pPr algn="ctr" eaLnBrk="1" fontAlgn="base" hangingPunct="1"/>
              <a:r>
                <a:rPr lang="zh-CN" altLang="en-US" dirty="0">
                  <a:solidFill>
                    <a:srgbClr val="00314F"/>
                  </a:solidFill>
                  <a:latin typeface="楷体_GB2312" pitchFamily="49" charset="-122"/>
                  <a:ea typeface="楷体_GB2312" pitchFamily="49" charset="-122"/>
                </a:rPr>
                <a:t>看不懂</a:t>
              </a:r>
            </a:p>
          </p:txBody>
        </p:sp>
        <p:sp>
          <p:nvSpPr>
            <p:cNvPr id="31" name="Text Box 25"/>
            <p:cNvSpPr txBox="1">
              <a:spLocks noChangeArrowheads="1"/>
            </p:cNvSpPr>
            <p:nvPr/>
          </p:nvSpPr>
          <p:spPr bwMode="auto">
            <a:xfrm>
              <a:off x="6105524" y="5854700"/>
              <a:ext cx="750888" cy="425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1pPr>
              <a:lvl2pPr marL="742950" indent="-285750" eaLnBrk="0" hangingPunct="0"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2pPr>
              <a:lvl3pPr marL="1143000" indent="-228600" eaLnBrk="0" hangingPunct="0"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3pPr>
              <a:lvl4pPr marL="1600200" indent="-228600" eaLnBrk="0" hangingPunct="0"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4pPr>
              <a:lvl5pPr marL="2057400" indent="-228600" eaLnBrk="0" hangingPunct="0"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5pPr>
              <a:lvl6pPr marL="2514600" indent="-228600" eaLnBrk="0" fontAlgn="b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6pPr>
              <a:lvl7pPr marL="2971800" indent="-228600" eaLnBrk="0" fontAlgn="b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7pPr>
              <a:lvl8pPr marL="3429000" indent="-228600" eaLnBrk="0" fontAlgn="b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8pPr>
              <a:lvl9pPr marL="3886200" indent="-228600" eaLnBrk="0" fontAlgn="b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9pPr>
            </a:lstStyle>
            <a:p>
              <a:pPr algn="ctr" eaLnBrk="1" fontAlgn="base" hangingPunct="1"/>
              <a:r>
                <a:rPr lang="zh-CN" altLang="en-US" dirty="0">
                  <a:solidFill>
                    <a:srgbClr val="00314F"/>
                  </a:solidFill>
                  <a:latin typeface="楷体_GB2312" pitchFamily="49" charset="-122"/>
                  <a:ea typeface="楷体_GB2312" pitchFamily="49" charset="-122"/>
                </a:rPr>
                <a:t>学不会</a:t>
              </a:r>
            </a:p>
          </p:txBody>
        </p:sp>
        <p:sp>
          <p:nvSpPr>
            <p:cNvPr id="32" name="Text Box 26"/>
            <p:cNvSpPr txBox="1">
              <a:spLocks noChangeArrowheads="1"/>
            </p:cNvSpPr>
            <p:nvPr/>
          </p:nvSpPr>
          <p:spPr bwMode="auto">
            <a:xfrm>
              <a:off x="6781800" y="5854700"/>
              <a:ext cx="750887" cy="425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1pPr>
              <a:lvl2pPr marL="742950" indent="-285750" eaLnBrk="0" hangingPunct="0"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2pPr>
              <a:lvl3pPr marL="1143000" indent="-228600" eaLnBrk="0" hangingPunct="0"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3pPr>
              <a:lvl4pPr marL="1600200" indent="-228600" eaLnBrk="0" hangingPunct="0"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4pPr>
              <a:lvl5pPr marL="2057400" indent="-228600" eaLnBrk="0" hangingPunct="0"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5pPr>
              <a:lvl6pPr marL="2514600" indent="-228600" eaLnBrk="0" fontAlgn="b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6pPr>
              <a:lvl7pPr marL="2971800" indent="-228600" eaLnBrk="0" fontAlgn="b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7pPr>
              <a:lvl8pPr marL="3429000" indent="-228600" eaLnBrk="0" fontAlgn="b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8pPr>
              <a:lvl9pPr marL="3886200" indent="-228600" eaLnBrk="0" fontAlgn="b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9pPr>
            </a:lstStyle>
            <a:p>
              <a:pPr algn="ctr" eaLnBrk="1" fontAlgn="base" hangingPunct="1"/>
              <a:r>
                <a:rPr lang="zh-CN" altLang="en-US" dirty="0">
                  <a:solidFill>
                    <a:srgbClr val="00314F"/>
                  </a:solidFill>
                  <a:latin typeface="楷体_GB2312" pitchFamily="49" charset="-122"/>
                  <a:ea typeface="楷体_GB2312" pitchFamily="49" charset="-122"/>
                </a:rPr>
                <a:t>挡不住</a:t>
              </a:r>
            </a:p>
          </p:txBody>
        </p:sp>
        <p:sp>
          <p:nvSpPr>
            <p:cNvPr id="33" name="Text Box 27"/>
            <p:cNvSpPr txBox="1">
              <a:spLocks noChangeArrowheads="1"/>
            </p:cNvSpPr>
            <p:nvPr/>
          </p:nvSpPr>
          <p:spPr bwMode="auto">
            <a:xfrm>
              <a:off x="3085102" y="1944898"/>
              <a:ext cx="2248898" cy="5854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 eaLnBrk="0" hangingPunct="0"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1pPr>
              <a:lvl2pPr marL="742950" indent="-285750" eaLnBrk="0" hangingPunct="0"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2pPr>
              <a:lvl3pPr marL="1143000" indent="-228600" eaLnBrk="0" hangingPunct="0"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3pPr>
              <a:lvl4pPr marL="1600200" indent="-228600" eaLnBrk="0" hangingPunct="0"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4pPr>
              <a:lvl5pPr marL="2057400" indent="-228600" eaLnBrk="0" hangingPunct="0"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5pPr>
              <a:lvl6pPr marL="2514600" indent="-228600" eaLnBrk="0" fontAlgn="b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6pPr>
              <a:lvl7pPr marL="2971800" indent="-228600" eaLnBrk="0" fontAlgn="b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7pPr>
              <a:lvl8pPr marL="3429000" indent="-228600" eaLnBrk="0" fontAlgn="b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8pPr>
              <a:lvl9pPr marL="3886200" indent="-228600" eaLnBrk="0" fontAlgn="b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9pPr>
            </a:lstStyle>
            <a:p>
              <a:pPr eaLnBrk="1" fontAlgn="base" hangingPunct="1">
                <a:lnSpc>
                  <a:spcPct val="150000"/>
                </a:lnSpc>
              </a:pPr>
              <a:r>
                <a:rPr lang="zh-CN" altLang="en-US" dirty="0">
                  <a:solidFill>
                    <a:srgbClr val="0031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15-20年</a:t>
              </a:r>
              <a:r>
                <a:rPr lang="zh-CN" altLang="en-US" dirty="0" smtClean="0">
                  <a:solidFill>
                    <a:srgbClr val="0031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达到企业</a:t>
              </a:r>
              <a:r>
                <a:rPr lang="zh-CN" altLang="en-US" dirty="0">
                  <a:solidFill>
                    <a:srgbClr val="0031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鼎盛期</a:t>
              </a:r>
            </a:p>
          </p:txBody>
        </p:sp>
        <p:sp>
          <p:nvSpPr>
            <p:cNvPr id="35" name="Text Box 29"/>
            <p:cNvSpPr txBox="1">
              <a:spLocks noChangeArrowheads="1"/>
            </p:cNvSpPr>
            <p:nvPr/>
          </p:nvSpPr>
          <p:spPr bwMode="auto">
            <a:xfrm>
              <a:off x="7223776" y="2110023"/>
              <a:ext cx="1077542" cy="425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1pPr>
              <a:lvl2pPr marL="742950" indent="-285750" eaLnBrk="0" hangingPunct="0"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2pPr>
              <a:lvl3pPr marL="1143000" indent="-228600" eaLnBrk="0" hangingPunct="0"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3pPr>
              <a:lvl4pPr marL="1600200" indent="-228600" eaLnBrk="0" hangingPunct="0"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4pPr>
              <a:lvl5pPr marL="2057400" indent="-228600" eaLnBrk="0" hangingPunct="0"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5pPr>
              <a:lvl6pPr marL="2514600" indent="-228600" eaLnBrk="0" fontAlgn="b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6pPr>
              <a:lvl7pPr marL="2971800" indent="-228600" eaLnBrk="0" fontAlgn="b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7pPr>
              <a:lvl8pPr marL="3429000" indent="-228600" eaLnBrk="0" fontAlgn="b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8pPr>
              <a:lvl9pPr marL="3886200" indent="-228600" eaLnBrk="0" fontAlgn="b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</a:pPr>
              <a:r>
                <a:rPr lang="zh-CN" altLang="en-US" dirty="0">
                  <a:solidFill>
                    <a:srgbClr val="0031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挑战者崛起</a:t>
              </a:r>
            </a:p>
          </p:txBody>
        </p:sp>
        <p:sp>
          <p:nvSpPr>
            <p:cNvPr id="37" name="Arc 31"/>
            <p:cNvSpPr/>
            <p:nvPr/>
          </p:nvSpPr>
          <p:spPr bwMode="auto">
            <a:xfrm flipV="1">
              <a:off x="4103686" y="1703669"/>
              <a:ext cx="1981200" cy="990600"/>
            </a:xfrm>
            <a:custGeom>
              <a:avLst/>
              <a:gdLst>
                <a:gd name="T0" fmla="*/ 2380834 w 21600"/>
                <a:gd name="T1" fmla="*/ 0 h 21598"/>
                <a:gd name="T2" fmla="*/ 181720047 w 21600"/>
                <a:gd name="T3" fmla="*/ 45434219 h 21598"/>
                <a:gd name="T4" fmla="*/ 0 w 21600"/>
                <a:gd name="T5" fmla="*/ 45434219 h 21598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598"/>
                <a:gd name="T11" fmla="*/ 21600 w 21600"/>
                <a:gd name="T12" fmla="*/ 21598 h 2159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598" fill="none" extrusionOk="0">
                  <a:moveTo>
                    <a:pt x="283" y="-1"/>
                  </a:moveTo>
                  <a:cubicBezTo>
                    <a:pt x="12100" y="154"/>
                    <a:pt x="21600" y="9779"/>
                    <a:pt x="21600" y="21598"/>
                  </a:cubicBezTo>
                </a:path>
                <a:path w="21600" h="21598" stroke="0" extrusionOk="0">
                  <a:moveTo>
                    <a:pt x="283" y="-1"/>
                  </a:moveTo>
                  <a:cubicBezTo>
                    <a:pt x="12100" y="154"/>
                    <a:pt x="21600" y="9779"/>
                    <a:pt x="21600" y="21598"/>
                  </a:cubicBezTo>
                  <a:lnTo>
                    <a:pt x="0" y="21598"/>
                  </a:lnTo>
                  <a:close/>
                </a:path>
              </a:pathLst>
            </a:custGeom>
            <a:noFill/>
            <a:ln w="53975">
              <a:solidFill>
                <a:srgbClr val="D51A21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8" name="Text Box 32"/>
            <p:cNvSpPr txBox="1">
              <a:spLocks noChangeArrowheads="1"/>
            </p:cNvSpPr>
            <p:nvPr/>
          </p:nvSpPr>
          <p:spPr bwMode="auto">
            <a:xfrm>
              <a:off x="6000312" y="1409294"/>
              <a:ext cx="1347431" cy="425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1pPr>
              <a:lvl2pPr marL="742950" indent="-285750" eaLnBrk="0" hangingPunct="0"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2pPr>
              <a:lvl3pPr marL="1143000" indent="-228600" eaLnBrk="0" hangingPunct="0"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3pPr>
              <a:lvl4pPr marL="1600200" indent="-228600" eaLnBrk="0" hangingPunct="0"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4pPr>
              <a:lvl5pPr marL="2057400" indent="-228600" eaLnBrk="0" hangingPunct="0"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5pPr>
              <a:lvl6pPr marL="2514600" indent="-228600" eaLnBrk="0" fontAlgn="b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6pPr>
              <a:lvl7pPr marL="2971800" indent="-228600" eaLnBrk="0" fontAlgn="b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7pPr>
              <a:lvl8pPr marL="3429000" indent="-228600" eaLnBrk="0" fontAlgn="b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8pPr>
              <a:lvl9pPr marL="3886200" indent="-228600" eaLnBrk="0" fontAlgn="b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Verdana" panose="020B0604030504040204" pitchFamily="34" charset="0"/>
                  <a:ea typeface="PMingLiU" panose="02020500000000000000" pitchFamily="18" charset="-12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</a:pPr>
              <a:r>
                <a:rPr lang="zh-CN" altLang="en-US" dirty="0">
                  <a:solidFill>
                    <a:srgbClr val="D51A2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再造辉煌？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2412</Words>
  <Application>Microsoft Office PowerPoint</Application>
  <PresentationFormat>自定义</PresentationFormat>
  <Paragraphs>373</Paragraphs>
  <Slides>36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36</vt:i4>
      </vt:variant>
    </vt:vector>
  </HeadingPairs>
  <TitlesOfParts>
    <vt:vector size="51" baseType="lpstr">
      <vt:lpstr>Adobe 宋体 Std L</vt:lpstr>
      <vt:lpstr>Arial Unicode MS</vt:lpstr>
      <vt:lpstr>经典繁仿黑</vt:lpstr>
      <vt:lpstr>楷体_GB2312</vt:lpstr>
      <vt:lpstr>宋体</vt:lpstr>
      <vt:lpstr>微软雅黑</vt:lpstr>
      <vt:lpstr>Agency FB</vt:lpstr>
      <vt:lpstr>Arial</vt:lpstr>
      <vt:lpstr>Calibri</vt:lpstr>
      <vt:lpstr>Impact</vt:lpstr>
      <vt:lpstr>Segoe UI</vt:lpstr>
      <vt:lpstr>Times New Roman</vt:lpstr>
      <vt:lpstr>Webdings</vt:lpstr>
      <vt:lpstr>Wingdings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User</cp:lastModifiedBy>
  <cp:revision>2</cp:revision>
  <dcterms:created xsi:type="dcterms:W3CDTF">2016-03-03T09:18:00Z</dcterms:created>
  <dcterms:modified xsi:type="dcterms:W3CDTF">2020-01-02T09:23:34Z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2052-10.1.0.6235</vt:lpwstr>
  </property>
</Properties>
</file>