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8.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9.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0.xml" ContentType="application/vnd.openxmlformats-officedocument.presentationml.notesSlide+xml"/>
  <Override PartName="/ppt/tags/tag26.xml" ContentType="application/vnd.openxmlformats-officedocument.presentationml.tags+xml"/>
  <Override PartName="/ppt/notesSlides/notesSlide11.xml" ContentType="application/vnd.openxmlformats-officedocument.presentationml.notesSlide+xml"/>
  <Override PartName="/ppt/tags/tag27.xml" ContentType="application/vnd.openxmlformats-officedocument.presentationml.tags+xml"/>
  <Override PartName="/ppt/notesSlides/notesSlide12.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13.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14.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5.xml" ContentType="application/vnd.openxmlformats-officedocument.presentationml.notesSlide+xml"/>
  <Override PartName="/ppt/tags/tag36.xml" ContentType="application/vnd.openxmlformats-officedocument.presentationml.tags+xml"/>
  <Override PartName="/ppt/notesSlides/notesSlide16.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17.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18.xml" ContentType="application/vnd.openxmlformats-officedocument.presentationml.notesSlide+xml"/>
  <Override PartName="/ppt/tags/tag58.xml" ContentType="application/vnd.openxmlformats-officedocument.presentationml.tags+xml"/>
  <Override PartName="/ppt/notesSlides/notesSlide19.xml" ContentType="application/vnd.openxmlformats-officedocument.presentationml.notesSlide+xml"/>
  <Override PartName="/ppt/tags/tag59.xml" ContentType="application/vnd.openxmlformats-officedocument.presentationml.tags+xml"/>
  <Override PartName="/ppt/notesSlides/notesSlide20.xml" ContentType="application/vnd.openxmlformats-officedocument.presentationml.notesSlide+xml"/>
  <Override PartName="/ppt/tags/tag60.xml" ContentType="application/vnd.openxmlformats-officedocument.presentationml.tags+xml"/>
  <Override PartName="/ppt/notesSlides/notesSlide21.xml" ContentType="application/vnd.openxmlformats-officedocument.presentationml.notesSlide+xml"/>
  <Override PartName="/ppt/tags/tag61.xml" ContentType="application/vnd.openxmlformats-officedocument.presentationml.tags+xml"/>
  <Override PartName="/ppt/notesSlides/notesSlide22.xml" ContentType="application/vnd.openxmlformats-officedocument.presentationml.notesSlide+xml"/>
  <Override PartName="/ppt/tags/tag62.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7"/>
  </p:notesMasterIdLst>
  <p:sldIdLst>
    <p:sldId id="300" r:id="rId3"/>
    <p:sldId id="301" r:id="rId4"/>
    <p:sldId id="302" r:id="rId5"/>
    <p:sldId id="303" r:id="rId6"/>
    <p:sldId id="259" r:id="rId7"/>
    <p:sldId id="260" r:id="rId8"/>
    <p:sldId id="261" r:id="rId9"/>
    <p:sldId id="304" r:id="rId10"/>
    <p:sldId id="266" r:id="rId11"/>
    <p:sldId id="269" r:id="rId12"/>
    <p:sldId id="270" r:id="rId13"/>
    <p:sldId id="271" r:id="rId14"/>
    <p:sldId id="307" r:id="rId15"/>
    <p:sldId id="267" r:id="rId16"/>
    <p:sldId id="272" r:id="rId17"/>
    <p:sldId id="274" r:id="rId18"/>
    <p:sldId id="273" r:id="rId19"/>
    <p:sldId id="308" r:id="rId20"/>
    <p:sldId id="268" r:id="rId21"/>
    <p:sldId id="275" r:id="rId22"/>
    <p:sldId id="276" r:id="rId23"/>
    <p:sldId id="277" r:id="rId24"/>
    <p:sldId id="278" r:id="rId25"/>
    <p:sldId id="306"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8">
          <p15:clr>
            <a:srgbClr val="A4A3A4"/>
          </p15:clr>
        </p15:guide>
        <p15:guide id="2" pos="388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103" d="100"/>
          <a:sy n="103" d="100"/>
        </p:scale>
        <p:origin x="144" y="372"/>
      </p:cViewPr>
      <p:guideLst>
        <p:guide orient="horz" pos="2168"/>
        <p:guide pos="38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569847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2894255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31452516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17614733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2528220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1897076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18363137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26419062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15563696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30407366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35327586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1269144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8904495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40510998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12149654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11404568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1097771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2147751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34300453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428123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30820133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200221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4204459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603796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6333444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3F7DD24-8411-413A-B462-997C4FFB5A64}" type="datetimeFigureOut">
              <a:rPr lang="zh-CN" altLang="en-US" smtClean="0"/>
              <a:t>2019/9/11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082450-8119-427D-8B86-BC7985A5C2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73F7DD24-8411-413A-B462-997C4FFB5A64}" type="datetimeFigureOut">
              <a:rPr lang="zh-CN" altLang="en-US" smtClean="0"/>
              <a:t>2019/9/11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082450-8119-427D-8B86-BC7985A5C2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73F7DD24-8411-413A-B462-997C4FFB5A64}" type="datetimeFigureOut">
              <a:rPr lang="zh-CN" altLang="en-US" smtClean="0"/>
              <a:t>2019/9/11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082450-8119-427D-8B86-BC7985A5C2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2019/9/11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2019/9/11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2019/9/11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73F7DD24-8411-413A-B462-997C4FFB5A64}" type="datetimeFigureOut">
              <a:rPr lang="zh-CN" altLang="en-US" smtClean="0"/>
              <a:t>2019/9/11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082450-8119-427D-8B86-BC7985A5C2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3F7DD24-8411-413A-B462-997C4FFB5A64}" type="datetimeFigureOut">
              <a:rPr lang="zh-CN" altLang="en-US" smtClean="0"/>
              <a:t>2019/9/11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082450-8119-427D-8B86-BC7985A5C2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73F7DD24-8411-413A-B462-997C4FFB5A64}" type="datetimeFigureOut">
              <a:rPr lang="zh-CN" altLang="en-US" smtClean="0"/>
              <a:t>2019/9/11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082450-8119-427D-8B86-BC7985A5C2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73F7DD24-8411-413A-B462-997C4FFB5A64}" type="datetimeFigureOut">
              <a:rPr lang="zh-CN" altLang="en-US" smtClean="0"/>
              <a:t>2019/9/11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1082450-8119-427D-8B86-BC7985A5C2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3F7DD24-8411-413A-B462-997C4FFB5A64}"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082450-8119-427D-8B86-BC7985A5C2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3F7DD24-8411-413A-B462-997C4FFB5A64}" type="datetimeFigureOut">
              <a:rPr lang="zh-CN" altLang="en-US" smtClean="0"/>
              <a:t>2019/9/11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082450-8119-427D-8B86-BC7985A5C2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3F7DD24-8411-413A-B462-997C4FFB5A64}" type="datetimeFigureOut">
              <a:rPr lang="zh-CN" altLang="en-US" smtClean="0"/>
              <a:t>2019/9/11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082450-8119-427D-8B86-BC7985A5C2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3F7DD24-8411-413A-B462-997C4FFB5A64}" type="datetimeFigureOut">
              <a:rPr lang="zh-CN" altLang="en-US" smtClean="0"/>
              <a:t>2019/9/11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082450-8119-427D-8B86-BC7985A5C2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F7DD24-8411-413A-B462-997C4FFB5A64}" type="datetimeFigureOut">
              <a:rPr lang="zh-CN" altLang="en-US" smtClean="0"/>
              <a:t>2019/9/11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082450-8119-427D-8B86-BC7985A5C294}" type="slidenum">
              <a:rPr lang="zh-CN" altLang="en-US" smtClean="0"/>
              <a:t>‹#›</a:t>
            </a:fld>
            <a:endParaRPr lang="zh-CN" altLang="en-US"/>
          </a:p>
        </p:txBody>
      </p:sp>
      <p:pic>
        <p:nvPicPr>
          <p:cNvPr id="8" name="图片 7" descr="161"/>
          <p:cNvPicPr>
            <a:picLocks noChangeAspect="1"/>
          </p:cNvPicPr>
          <p:nvPr userDrawn="1"/>
        </p:nvPicPr>
        <p:blipFill>
          <a:blip r:embed="rId13"/>
          <a:stretch>
            <a:fillRect/>
          </a:stretch>
        </p:blipFill>
        <p:spPr>
          <a:xfrm>
            <a:off x="5080" y="1270"/>
            <a:ext cx="12192000" cy="688149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2019/9/11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13.png"/><Relationship Id="rId5" Type="http://schemas.openxmlformats.org/officeDocument/2006/relationships/notesSlide" Target="../notesSlides/notesSlide10.xml"/><Relationship Id="rId4"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27.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9.pn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image" Target="../media/image8.png"/><Relationship Id="rId5" Type="http://schemas.openxmlformats.org/officeDocument/2006/relationships/image" Target="../media/image1.jpe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image" Target="../media/image15.png"/><Relationship Id="rId5" Type="http://schemas.openxmlformats.org/officeDocument/2006/relationships/notesSlide" Target="../notesSlides/notesSlide14.xml"/><Relationship Id="rId4"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image" Target="../media/image16.png"/><Relationship Id="rId5" Type="http://schemas.openxmlformats.org/officeDocument/2006/relationships/notesSlide" Target="../notesSlides/notesSlide15.xml"/><Relationship Id="rId4"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36.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8" Type="http://schemas.openxmlformats.org/officeDocument/2006/relationships/tags" Target="../tags/tag44.xml"/><Relationship Id="rId13" Type="http://schemas.openxmlformats.org/officeDocument/2006/relationships/tags" Target="../tags/tag49.xml"/><Relationship Id="rId18" Type="http://schemas.openxmlformats.org/officeDocument/2006/relationships/tags" Target="../tags/tag54.xml"/><Relationship Id="rId3" Type="http://schemas.openxmlformats.org/officeDocument/2006/relationships/tags" Target="../tags/tag39.xml"/><Relationship Id="rId21" Type="http://schemas.openxmlformats.org/officeDocument/2006/relationships/notesSlide" Target="../notesSlides/notesSlide17.xml"/><Relationship Id="rId7" Type="http://schemas.openxmlformats.org/officeDocument/2006/relationships/tags" Target="../tags/tag43.xml"/><Relationship Id="rId12" Type="http://schemas.openxmlformats.org/officeDocument/2006/relationships/tags" Target="../tags/tag48.xml"/><Relationship Id="rId17" Type="http://schemas.openxmlformats.org/officeDocument/2006/relationships/tags" Target="../tags/tag53.xml"/><Relationship Id="rId2" Type="http://schemas.openxmlformats.org/officeDocument/2006/relationships/tags" Target="../tags/tag38.xml"/><Relationship Id="rId16" Type="http://schemas.openxmlformats.org/officeDocument/2006/relationships/tags" Target="../tags/tag52.xml"/><Relationship Id="rId20" Type="http://schemas.openxmlformats.org/officeDocument/2006/relationships/slideLayout" Target="../slideLayouts/slideLayout1.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tags" Target="../tags/tag47.xml"/><Relationship Id="rId5" Type="http://schemas.openxmlformats.org/officeDocument/2006/relationships/tags" Target="../tags/tag41.xml"/><Relationship Id="rId15" Type="http://schemas.openxmlformats.org/officeDocument/2006/relationships/tags" Target="../tags/tag51.xml"/><Relationship Id="rId10" Type="http://schemas.openxmlformats.org/officeDocument/2006/relationships/tags" Target="../tags/tag46.xml"/><Relationship Id="rId19" Type="http://schemas.openxmlformats.org/officeDocument/2006/relationships/tags" Target="../tags/tag55.xml"/><Relationship Id="rId4" Type="http://schemas.openxmlformats.org/officeDocument/2006/relationships/tags" Target="../tags/tag40.xml"/><Relationship Id="rId9" Type="http://schemas.openxmlformats.org/officeDocument/2006/relationships/tags" Target="../tags/tag45.xml"/><Relationship Id="rId14" Type="http://schemas.openxmlformats.org/officeDocument/2006/relationships/tags" Target="../tags/tag50.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9.png"/><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image" Target="../media/image8.png"/><Relationship Id="rId5" Type="http://schemas.openxmlformats.org/officeDocument/2006/relationships/image" Target="../media/image1.jpe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58.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59.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60.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6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62.xml"/><Relationship Id="rId5" Type="http://schemas.openxmlformats.org/officeDocument/2006/relationships/image" Target="../media/image21.png"/><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9.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8.png"/><Relationship Id="rId5" Type="http://schemas.openxmlformats.org/officeDocument/2006/relationships/image" Target="../media/image1.jpe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tags" Target="../tags/tag6.xml"/><Relationship Id="rId7" Type="http://schemas.openxmlformats.org/officeDocument/2006/relationships/notesSlide" Target="../notesSlides/notesSlide5.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slideLayout" Target="../slideLayouts/slideLayout1.xml"/><Relationship Id="rId5" Type="http://schemas.openxmlformats.org/officeDocument/2006/relationships/tags" Target="../tags/tag8.xml"/><Relationship Id="rId4" Type="http://schemas.openxmlformats.org/officeDocument/2006/relationships/tags" Target="../tags/tag7.xml"/></Relationships>
</file>

<file path=ppt/slides/_rels/slide6.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11.png"/><Relationship Id="rId5" Type="http://schemas.openxmlformats.org/officeDocument/2006/relationships/notesSlide" Target="../notesSlides/notesSlide6.xml"/><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1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9.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8.png"/><Relationship Id="rId5" Type="http://schemas.openxmlformats.org/officeDocument/2006/relationships/image" Target="../media/image1.jpe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tags" Target="../tags/tag22.xml"/><Relationship Id="rId3" Type="http://schemas.openxmlformats.org/officeDocument/2006/relationships/tags" Target="../tags/tag17.xml"/><Relationship Id="rId7" Type="http://schemas.openxmlformats.org/officeDocument/2006/relationships/tags" Target="../tags/tag2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5" Type="http://schemas.openxmlformats.org/officeDocument/2006/relationships/tags" Target="../tags/tag19.xml"/><Relationship Id="rId10" Type="http://schemas.openxmlformats.org/officeDocument/2006/relationships/notesSlide" Target="../notesSlides/notesSlide9.xml"/><Relationship Id="rId4" Type="http://schemas.openxmlformats.org/officeDocument/2006/relationships/tags" Target="../tags/tag18.xml"/><Relationship Id="rId9"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meng\Desktop\16.jpg16"/>
          <p:cNvPicPr>
            <a:picLocks noChangeAspect="1"/>
          </p:cNvPicPr>
          <p:nvPr/>
        </p:nvPicPr>
        <p:blipFill>
          <a:blip r:embed="rId3"/>
          <a:srcRect/>
          <a:stretch>
            <a:fillRect/>
          </a:stretch>
        </p:blipFill>
        <p:spPr>
          <a:xfrm>
            <a:off x="-22225" y="-38100"/>
            <a:ext cx="12227560" cy="6910705"/>
          </a:xfrm>
          <a:prstGeom prst="rect">
            <a:avLst/>
          </a:prstGeom>
        </p:spPr>
      </p:pic>
      <p:pic>
        <p:nvPicPr>
          <p:cNvPr id="2" name="图片 1" descr="摄图网_401429416"/>
          <p:cNvPicPr>
            <a:picLocks noChangeAspect="1"/>
          </p:cNvPicPr>
          <p:nvPr/>
        </p:nvPicPr>
        <p:blipFill>
          <a:blip r:embed="rId4"/>
          <a:srcRect l="16958" t="6108" r="16908"/>
          <a:stretch>
            <a:fillRect/>
          </a:stretch>
        </p:blipFill>
        <p:spPr>
          <a:xfrm>
            <a:off x="4058920" y="749935"/>
            <a:ext cx="3762375" cy="3561080"/>
          </a:xfrm>
          <a:prstGeom prst="rect">
            <a:avLst/>
          </a:prstGeom>
        </p:spPr>
      </p:pic>
      <p:sp>
        <p:nvSpPr>
          <p:cNvPr id="3" name="文本框 2"/>
          <p:cNvSpPr txBox="1"/>
          <p:nvPr/>
        </p:nvSpPr>
        <p:spPr>
          <a:xfrm>
            <a:off x="1439545" y="2099310"/>
            <a:ext cx="3114675" cy="1568450"/>
          </a:xfrm>
          <a:prstGeom prst="rect">
            <a:avLst/>
          </a:prstGeom>
          <a:noFill/>
        </p:spPr>
        <p:txBody>
          <a:bodyPr wrap="square" rtlCol="0">
            <a:spAutoFit/>
          </a:bodyPr>
          <a:lstStyle/>
          <a:p>
            <a:r>
              <a:rPr lang="zh-CN" altLang="en-US" sz="9600" b="1" dirty="0">
                <a:solidFill>
                  <a:srgbClr val="C00000"/>
                </a:solidFill>
                <a:latin typeface="等线" panose="02010600030101010101" charset="-122"/>
                <a:ea typeface="等线" panose="02010600030101010101" charset="-122"/>
              </a:rPr>
              <a:t>建 国</a:t>
            </a:r>
          </a:p>
        </p:txBody>
      </p:sp>
      <p:sp>
        <p:nvSpPr>
          <p:cNvPr id="5" name="文本框 4"/>
          <p:cNvSpPr txBox="1"/>
          <p:nvPr/>
        </p:nvSpPr>
        <p:spPr>
          <a:xfrm>
            <a:off x="7821295" y="2099310"/>
            <a:ext cx="3114675" cy="1568450"/>
          </a:xfrm>
          <a:prstGeom prst="rect">
            <a:avLst/>
          </a:prstGeom>
          <a:noFill/>
        </p:spPr>
        <p:txBody>
          <a:bodyPr wrap="square" rtlCol="0">
            <a:spAutoFit/>
          </a:bodyPr>
          <a:lstStyle/>
          <a:p>
            <a:r>
              <a:rPr lang="zh-CN" altLang="en-US" sz="9600" b="1">
                <a:solidFill>
                  <a:srgbClr val="C00000"/>
                </a:solidFill>
                <a:latin typeface="等线" panose="02010600030101010101" charset="-122"/>
                <a:ea typeface="等线" panose="02010600030101010101" charset="-122"/>
              </a:rPr>
              <a:t>周 年</a:t>
            </a:r>
          </a:p>
        </p:txBody>
      </p:sp>
      <p:sp>
        <p:nvSpPr>
          <p:cNvPr id="28" name="文本框 27"/>
          <p:cNvSpPr txBox="1"/>
          <p:nvPr/>
        </p:nvSpPr>
        <p:spPr>
          <a:xfrm>
            <a:off x="1807210" y="4111625"/>
            <a:ext cx="8110220" cy="706755"/>
          </a:xfrm>
          <a:prstGeom prst="rect">
            <a:avLst/>
          </a:prstGeom>
          <a:noFill/>
        </p:spPr>
        <p:txBody>
          <a:bodyPr wrap="square" rtlCol="0">
            <a:spAutoFit/>
          </a:bodyPr>
          <a:lstStyle/>
          <a:p>
            <a:pPr algn="ctr"/>
            <a:r>
              <a:rPr lang="zh-CN" altLang="en-US" sz="2000" dirty="0">
                <a:solidFill>
                  <a:schemeClr val="tx1">
                    <a:lumMod val="85000"/>
                    <a:lumOff val="15000"/>
                  </a:schemeClr>
                </a:solidFill>
                <a:cs typeface="宋体" panose="02010600030101010101" pitchFamily="2" charset="-122"/>
                <a:sym typeface="Calibri" panose="020F0502020204030204" charset="0"/>
              </a:rPr>
              <a:t>Loem ipsum dolor sameman tanam casectetur adipiscing elit tamam dalam qoue sampe. dolor sameman tanam casectetur adipiscing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PA-102266"/>
          <p:cNvSpPr/>
          <p:nvPr>
            <p:custDataLst>
              <p:tags r:id="rId1"/>
            </p:custDataLst>
          </p:nvPr>
        </p:nvSpPr>
        <p:spPr bwMode="auto">
          <a:xfrm>
            <a:off x="3580936" y="1554373"/>
            <a:ext cx="8174183" cy="3690585"/>
          </a:xfrm>
          <a:custGeom>
            <a:avLst/>
            <a:gdLst>
              <a:gd name="connsiteX0" fmla="*/ 0 w 10331607"/>
              <a:gd name="connsiteY0" fmla="*/ 0 h 1671411"/>
              <a:gd name="connsiteX1" fmla="*/ 3301518 w 10331607"/>
              <a:gd name="connsiteY1" fmla="*/ 0 h 1671411"/>
              <a:gd name="connsiteX2" fmla="*/ 3301518 w 10331607"/>
              <a:gd name="connsiteY2" fmla="*/ 238085 h 1671411"/>
              <a:gd name="connsiteX3" fmla="*/ 6793003 w 10331607"/>
              <a:gd name="connsiteY3" fmla="*/ 238085 h 1671411"/>
              <a:gd name="connsiteX4" fmla="*/ 6793003 w 10331607"/>
              <a:gd name="connsiteY4" fmla="*/ 0 h 1671411"/>
              <a:gd name="connsiteX5" fmla="*/ 10331607 w 10331607"/>
              <a:gd name="connsiteY5" fmla="*/ 0 h 1671411"/>
              <a:gd name="connsiteX6" fmla="*/ 10331607 w 10331607"/>
              <a:gd name="connsiteY6" fmla="*/ 1671411 h 1671411"/>
              <a:gd name="connsiteX7" fmla="*/ 0 w 10331607"/>
              <a:gd name="connsiteY7" fmla="*/ 1671411 h 1671411"/>
              <a:gd name="connsiteX0-1" fmla="*/ 0 w 10331607"/>
              <a:gd name="connsiteY0-2" fmla="*/ 0 h 1671411"/>
              <a:gd name="connsiteX1-3" fmla="*/ 3301518 w 10331607"/>
              <a:gd name="connsiteY1-4" fmla="*/ 0 h 1671411"/>
              <a:gd name="connsiteX2-5" fmla="*/ 3301518 w 10331607"/>
              <a:gd name="connsiteY2-6" fmla="*/ 238085 h 1671411"/>
              <a:gd name="connsiteX3-7" fmla="*/ 6793003 w 10331607"/>
              <a:gd name="connsiteY3-8" fmla="*/ 0 h 1671411"/>
              <a:gd name="connsiteX4-9" fmla="*/ 10331607 w 10331607"/>
              <a:gd name="connsiteY4-10" fmla="*/ 0 h 1671411"/>
              <a:gd name="connsiteX5-11" fmla="*/ 10331607 w 10331607"/>
              <a:gd name="connsiteY5-12" fmla="*/ 1671411 h 1671411"/>
              <a:gd name="connsiteX6-13" fmla="*/ 0 w 10331607"/>
              <a:gd name="connsiteY6-14" fmla="*/ 1671411 h 1671411"/>
              <a:gd name="connsiteX7-15" fmla="*/ 0 w 10331607"/>
              <a:gd name="connsiteY7-16" fmla="*/ 0 h 1671411"/>
              <a:gd name="connsiteX0-17" fmla="*/ 6793003 w 10331607"/>
              <a:gd name="connsiteY0-18" fmla="*/ 0 h 1671411"/>
              <a:gd name="connsiteX1-19" fmla="*/ 10331607 w 10331607"/>
              <a:gd name="connsiteY1-20" fmla="*/ 0 h 1671411"/>
              <a:gd name="connsiteX2-21" fmla="*/ 10331607 w 10331607"/>
              <a:gd name="connsiteY2-22" fmla="*/ 1671411 h 1671411"/>
              <a:gd name="connsiteX3-23" fmla="*/ 0 w 10331607"/>
              <a:gd name="connsiteY3-24" fmla="*/ 1671411 h 1671411"/>
              <a:gd name="connsiteX4-25" fmla="*/ 0 w 10331607"/>
              <a:gd name="connsiteY4-26" fmla="*/ 0 h 1671411"/>
              <a:gd name="connsiteX5-27" fmla="*/ 3301518 w 10331607"/>
              <a:gd name="connsiteY5-28" fmla="*/ 0 h 1671411"/>
              <a:gd name="connsiteX6-29" fmla="*/ 3392958 w 10331607"/>
              <a:gd name="connsiteY6-30" fmla="*/ 329525 h 1671411"/>
              <a:gd name="connsiteX0-31" fmla="*/ 6793003 w 10331607"/>
              <a:gd name="connsiteY0-32" fmla="*/ 0 h 1671411"/>
              <a:gd name="connsiteX1-33" fmla="*/ 10331607 w 10331607"/>
              <a:gd name="connsiteY1-34" fmla="*/ 0 h 1671411"/>
              <a:gd name="connsiteX2-35" fmla="*/ 10331607 w 10331607"/>
              <a:gd name="connsiteY2-36" fmla="*/ 1671411 h 1671411"/>
              <a:gd name="connsiteX3-37" fmla="*/ 0 w 10331607"/>
              <a:gd name="connsiteY3-38" fmla="*/ 1671411 h 1671411"/>
              <a:gd name="connsiteX4-39" fmla="*/ 0 w 10331607"/>
              <a:gd name="connsiteY4-40" fmla="*/ 0 h 1671411"/>
              <a:gd name="connsiteX5-41" fmla="*/ 3301518 w 10331607"/>
              <a:gd name="connsiteY5-42" fmla="*/ 0 h 1671411"/>
              <a:gd name="connsiteX0-43" fmla="*/ 6793003 w 10331607"/>
              <a:gd name="connsiteY0-44" fmla="*/ 4549 h 1675960"/>
              <a:gd name="connsiteX1-45" fmla="*/ 8803467 w 10331607"/>
              <a:gd name="connsiteY1-46" fmla="*/ 0 h 1675960"/>
              <a:gd name="connsiteX2-47" fmla="*/ 10331607 w 10331607"/>
              <a:gd name="connsiteY2-48" fmla="*/ 4549 h 1675960"/>
              <a:gd name="connsiteX3-49" fmla="*/ 10331607 w 10331607"/>
              <a:gd name="connsiteY3-50" fmla="*/ 1675960 h 1675960"/>
              <a:gd name="connsiteX4-51" fmla="*/ 0 w 10331607"/>
              <a:gd name="connsiteY4-52" fmla="*/ 1675960 h 1675960"/>
              <a:gd name="connsiteX5-53" fmla="*/ 0 w 10331607"/>
              <a:gd name="connsiteY5-54" fmla="*/ 4549 h 1675960"/>
              <a:gd name="connsiteX6-55" fmla="*/ 3301518 w 10331607"/>
              <a:gd name="connsiteY6-56" fmla="*/ 4549 h 1675960"/>
              <a:gd name="connsiteX0-57" fmla="*/ 8803467 w 10331607"/>
              <a:gd name="connsiteY0-58" fmla="*/ 0 h 1675960"/>
              <a:gd name="connsiteX1-59" fmla="*/ 10331607 w 10331607"/>
              <a:gd name="connsiteY1-60" fmla="*/ 4549 h 1675960"/>
              <a:gd name="connsiteX2-61" fmla="*/ 10331607 w 10331607"/>
              <a:gd name="connsiteY2-62" fmla="*/ 1675960 h 1675960"/>
              <a:gd name="connsiteX3-63" fmla="*/ 0 w 10331607"/>
              <a:gd name="connsiteY3-64" fmla="*/ 1675960 h 1675960"/>
              <a:gd name="connsiteX4-65" fmla="*/ 0 w 10331607"/>
              <a:gd name="connsiteY4-66" fmla="*/ 4549 h 1675960"/>
              <a:gd name="connsiteX5-67" fmla="*/ 3301518 w 10331607"/>
              <a:gd name="connsiteY5-68" fmla="*/ 4549 h 1675960"/>
              <a:gd name="connsiteX0-69" fmla="*/ 8803467 w 10331607"/>
              <a:gd name="connsiteY0-70" fmla="*/ 0 h 1675960"/>
              <a:gd name="connsiteX1-71" fmla="*/ 10331607 w 10331607"/>
              <a:gd name="connsiteY1-72" fmla="*/ 4549 h 1675960"/>
              <a:gd name="connsiteX2-73" fmla="*/ 10331607 w 10331607"/>
              <a:gd name="connsiteY2-74" fmla="*/ 1675960 h 1675960"/>
              <a:gd name="connsiteX3-75" fmla="*/ 0 w 10331607"/>
              <a:gd name="connsiteY3-76" fmla="*/ 1675960 h 1675960"/>
              <a:gd name="connsiteX4-77" fmla="*/ 0 w 10331607"/>
              <a:gd name="connsiteY4-78" fmla="*/ 4549 h 1675960"/>
              <a:gd name="connsiteX5-79" fmla="*/ 1783170 w 10331607"/>
              <a:gd name="connsiteY5-80" fmla="*/ 3851 h 1675960"/>
              <a:gd name="connsiteX6-81" fmla="*/ 3301518 w 10331607"/>
              <a:gd name="connsiteY6-82" fmla="*/ 4549 h 1675960"/>
              <a:gd name="connsiteX0-83" fmla="*/ 8803467 w 10331607"/>
              <a:gd name="connsiteY0-84" fmla="*/ 0 h 1675960"/>
              <a:gd name="connsiteX1-85" fmla="*/ 10331607 w 10331607"/>
              <a:gd name="connsiteY1-86" fmla="*/ 4549 h 1675960"/>
              <a:gd name="connsiteX2-87" fmla="*/ 10331607 w 10331607"/>
              <a:gd name="connsiteY2-88" fmla="*/ 1675960 h 1675960"/>
              <a:gd name="connsiteX3-89" fmla="*/ 0 w 10331607"/>
              <a:gd name="connsiteY3-90" fmla="*/ 1675960 h 1675960"/>
              <a:gd name="connsiteX4-91" fmla="*/ 0 w 10331607"/>
              <a:gd name="connsiteY4-92" fmla="*/ 4549 h 1675960"/>
              <a:gd name="connsiteX5-93" fmla="*/ 1783170 w 10331607"/>
              <a:gd name="connsiteY5-94" fmla="*/ 3851 h 16759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331607" h="1675960">
                <a:moveTo>
                  <a:pt x="8803467" y="0"/>
                </a:moveTo>
                <a:lnTo>
                  <a:pt x="10331607" y="4549"/>
                </a:lnTo>
                <a:lnTo>
                  <a:pt x="10331607" y="1675960"/>
                </a:lnTo>
                <a:lnTo>
                  <a:pt x="0" y="1675960"/>
                </a:lnTo>
                <a:lnTo>
                  <a:pt x="0" y="4549"/>
                </a:lnTo>
                <a:lnTo>
                  <a:pt x="1783170" y="3851"/>
                </a:lnTo>
              </a:path>
            </a:pathLst>
          </a:custGeom>
          <a:solidFill>
            <a:schemeClr val="bg1"/>
          </a:solidFill>
          <a:ln w="9525" cap="flat" cmpd="sng" algn="ctr">
            <a:noFill/>
            <a:prstDash val="solid"/>
            <a:round/>
            <a:headEnd type="none" w="med" len="med"/>
            <a:tailEnd type="none" w="med" len="med"/>
          </a:ln>
          <a:effectLst>
            <a:outerShdw blurRad="50800" dist="114300" dir="8100000" algn="tr" rotWithShape="0">
              <a:srgbClr val="CC0000">
                <a:alpha val="4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5" name="PA-102267"/>
          <p:cNvSpPr txBox="1"/>
          <p:nvPr>
            <p:custDataLst>
              <p:tags r:id="rId2"/>
            </p:custDataLst>
          </p:nvPr>
        </p:nvSpPr>
        <p:spPr>
          <a:xfrm>
            <a:off x="3794038" y="1748668"/>
            <a:ext cx="7413454" cy="2778774"/>
          </a:xfrm>
          <a:prstGeom prst="rect">
            <a:avLst/>
          </a:prstGeom>
          <a:noFill/>
        </p:spPr>
        <p:txBody>
          <a:bodyPr wrap="square" rtlCol="0">
            <a:spAutoFit/>
          </a:bodyPr>
          <a:lstStyle/>
          <a:p>
            <a:pPr algn="just">
              <a:lnSpc>
                <a:spcPct val="200000"/>
              </a:lnSpc>
              <a:defRPr/>
            </a:pPr>
            <a:r>
              <a:rPr lang="zh-CN" altLang="en-US" dirty="0">
                <a:latin typeface="微软雅黑" panose="020B0503020204020204" pitchFamily="34" charset="-122"/>
                <a:ea typeface="微软雅黑" panose="020B0503020204020204" pitchFamily="34" charset="-122"/>
              </a:rPr>
              <a:t>这个飞跃本身就是进入新时代最显著的标志，中国特色社会主义进入新时代，其实还有一个更为显著的特征，就是中国社会经过这么多年高歌猛进的快速发展，中国社会的主要矛盾发生了重大变化，主要矛盾已经变为了人民日益增长的美好生活需要和不平衡不充分的发展之间的矛盾，这就意味着中国社会人民群众对美好生活的需求在扩展提升。</a:t>
            </a:r>
          </a:p>
        </p:txBody>
      </p:sp>
      <p:cxnSp>
        <p:nvCxnSpPr>
          <p:cNvPr id="4" name="PA-102217"/>
          <p:cNvCxnSpPr/>
          <p:nvPr>
            <p:custDataLst>
              <p:tags r:id="rId3"/>
            </p:custDataLst>
          </p:nvPr>
        </p:nvCxnSpPr>
        <p:spPr>
          <a:xfrm>
            <a:off x="101600" y="836930"/>
            <a:ext cx="12040235" cy="1905"/>
          </a:xfrm>
          <a:prstGeom prst="line">
            <a:avLst/>
          </a:prstGeom>
          <a:noFill/>
          <a:ln w="123825" cap="flat" cmpd="thickThin" algn="ctr">
            <a:solidFill>
              <a:srgbClr val="C00000"/>
            </a:solidFill>
            <a:prstDash val="solid"/>
            <a:miter lim="800000"/>
          </a:ln>
          <a:effectLst/>
        </p:spPr>
      </p:cxnSp>
      <p:sp>
        <p:nvSpPr>
          <p:cNvPr id="5" name="矩形 4"/>
          <p:cNvSpPr/>
          <p:nvPr/>
        </p:nvSpPr>
        <p:spPr>
          <a:xfrm>
            <a:off x="101888" y="-116119"/>
            <a:ext cx="4094480" cy="953135"/>
          </a:xfrm>
          <a:prstGeom prst="rect">
            <a:avLst/>
          </a:prstGeom>
        </p:spPr>
        <p:txBody>
          <a:bodyPr wrap="none">
            <a:spAutoFit/>
          </a:bodyPr>
          <a:lstStyle/>
          <a:p>
            <a:pPr lvl="0" algn="dist">
              <a:lnSpc>
                <a:spcPct val="200000"/>
              </a:lnSpc>
            </a:pPr>
            <a:r>
              <a:rPr lang="zh-CN" altLang="en-US" sz="2800" dirty="0">
                <a:solidFill>
                  <a:srgbClr val="C00000"/>
                </a:solidFill>
                <a:latin typeface="等线" panose="02010600030101010101" charset="-122"/>
                <a:ea typeface="等线" panose="02010600030101010101" charset="-122"/>
                <a:sym typeface="+mn-ea"/>
              </a:rPr>
              <a:t>中国进入社会主义新时代</a:t>
            </a:r>
            <a:endParaRPr lang="zh-CN" altLang="en-US" sz="2800" dirty="0">
              <a:solidFill>
                <a:srgbClr val="C00000"/>
              </a:solidFill>
              <a:latin typeface="等线" panose="02010600030101010101" charset="-122"/>
              <a:ea typeface="等线" panose="02010600030101010101" charset="-122"/>
              <a:cs typeface="等线" panose="02010600030101010101" charset="-122"/>
            </a:endParaRPr>
          </a:p>
        </p:txBody>
      </p:sp>
      <p:pic>
        <p:nvPicPr>
          <p:cNvPr id="6" name="图片 5" descr="摄图网_400464346"/>
          <p:cNvPicPr>
            <a:picLocks noChangeAspect="1"/>
          </p:cNvPicPr>
          <p:nvPr/>
        </p:nvPicPr>
        <p:blipFill>
          <a:blip r:embed="rId6"/>
          <a:stretch>
            <a:fillRect/>
          </a:stretch>
        </p:blipFill>
        <p:spPr>
          <a:xfrm>
            <a:off x="-987425" y="1370965"/>
            <a:ext cx="4947920" cy="534924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Vertical)">
                                      <p:cBhvr>
                                        <p:cTn id="1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30"/>
          <p:cNvSpPr txBox="1"/>
          <p:nvPr/>
        </p:nvSpPr>
        <p:spPr>
          <a:xfrm>
            <a:off x="3223048" y="1825660"/>
            <a:ext cx="8044392" cy="968791"/>
          </a:xfrm>
          <a:prstGeom prst="rect">
            <a:avLst/>
          </a:prstGeom>
          <a:noFill/>
        </p:spPr>
        <p:txBody>
          <a:bodyPr wrap="square" rtlCol="0">
            <a:spAutoFit/>
          </a:bodyPr>
          <a:lstStyle/>
          <a:p>
            <a:pPr algn="just" fontAlgn="base">
              <a:lnSpc>
                <a:spcPct val="150000"/>
              </a:lnSpc>
              <a:spcBef>
                <a:spcPct val="0"/>
              </a:spcBef>
              <a:spcAft>
                <a:spcPct val="0"/>
              </a:spcAft>
              <a:defRPr/>
            </a:pPr>
            <a:r>
              <a:rPr lang="zh-CN" altLang="en-US" sz="2000" dirty="0">
                <a:latin typeface="微软雅黑" panose="020B0503020204020204" pitchFamily="34" charset="-122"/>
                <a:ea typeface="微软雅黑" panose="020B0503020204020204" pitchFamily="34" charset="-122"/>
              </a:rPr>
              <a:t>人民群众的需求已经在提升，开始向美好生活方面迈进，不再仅仅满足于过去的吃饱穿暖，解决温饱、解决小康。</a:t>
            </a:r>
          </a:p>
        </p:txBody>
      </p:sp>
      <p:grpSp>
        <p:nvGrpSpPr>
          <p:cNvPr id="16" name="组合 15"/>
          <p:cNvGrpSpPr/>
          <p:nvPr/>
        </p:nvGrpSpPr>
        <p:grpSpPr>
          <a:xfrm>
            <a:off x="1798803" y="1677446"/>
            <a:ext cx="1048470" cy="1048470"/>
            <a:chOff x="2280387" y="2060848"/>
            <a:chExt cx="1894500" cy="1894500"/>
          </a:xfrm>
          <a:solidFill>
            <a:srgbClr val="0070C0"/>
          </a:solidFill>
        </p:grpSpPr>
        <p:sp>
          <p:nvSpPr>
            <p:cNvPr id="17" name="椭圆 16"/>
            <p:cNvSpPr/>
            <p:nvPr/>
          </p:nvSpPr>
          <p:spPr>
            <a:xfrm>
              <a:off x="2446695" y="2227156"/>
              <a:ext cx="1561885" cy="1561885"/>
            </a:xfrm>
            <a:prstGeom prst="ellipse">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新时代</a:t>
              </a:r>
            </a:p>
          </p:txBody>
        </p:sp>
        <p:sp>
          <p:nvSpPr>
            <p:cNvPr id="18" name="椭圆 17"/>
            <p:cNvSpPr/>
            <p:nvPr/>
          </p:nvSpPr>
          <p:spPr>
            <a:xfrm>
              <a:off x="2280387" y="2060848"/>
              <a:ext cx="1894500" cy="1894500"/>
            </a:xfrm>
            <a:prstGeom prst="ellipse">
              <a:avLst/>
            </a:prstGeom>
            <a:no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20" name="TextBox 34"/>
          <p:cNvSpPr txBox="1"/>
          <p:nvPr/>
        </p:nvSpPr>
        <p:spPr>
          <a:xfrm>
            <a:off x="3223048" y="3011474"/>
            <a:ext cx="8044392" cy="967188"/>
          </a:xfrm>
          <a:prstGeom prst="rect">
            <a:avLst/>
          </a:prstGeom>
          <a:noFill/>
        </p:spPr>
        <p:txBody>
          <a:bodyPr wrap="square" rtlCol="0">
            <a:spAutoFit/>
          </a:bodyPr>
          <a:lstStyle/>
          <a:p>
            <a:pPr lvl="0">
              <a:lnSpc>
                <a:spcPct val="150000"/>
              </a:lnSpc>
              <a:defRPr/>
            </a:pPr>
            <a:r>
              <a:rPr lang="zh-CN" altLang="en-US" sz="2000" dirty="0">
                <a:latin typeface="微软雅黑" panose="020B0503020204020204" pitchFamily="34" charset="-122"/>
                <a:ea typeface="微软雅黑" panose="020B0503020204020204" pitchFamily="34" charset="-122"/>
              </a:rPr>
              <a:t>温饱、小康当然是前提、是基础，但是我们要在温饱小康解决之后，向更加富裕、更加现代化的目标迈进，</a:t>
            </a:r>
            <a:endParaRPr kumimoji="0" lang="zh-CN" altLang="en-US" sz="12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grpSp>
        <p:nvGrpSpPr>
          <p:cNvPr id="30" name="组合 29"/>
          <p:cNvGrpSpPr/>
          <p:nvPr/>
        </p:nvGrpSpPr>
        <p:grpSpPr>
          <a:xfrm>
            <a:off x="1798803" y="2863260"/>
            <a:ext cx="1048470" cy="1048470"/>
            <a:chOff x="1331640" y="2365633"/>
            <a:chExt cx="1048470" cy="1048470"/>
          </a:xfrm>
        </p:grpSpPr>
        <p:sp>
          <p:nvSpPr>
            <p:cNvPr id="31" name="椭圆 30"/>
            <p:cNvSpPr/>
            <p:nvPr/>
          </p:nvSpPr>
          <p:spPr>
            <a:xfrm>
              <a:off x="1423680" y="2457673"/>
              <a:ext cx="864391" cy="864391"/>
            </a:xfrm>
            <a:prstGeom prst="ellipse">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lvl="0" algn="ctr">
                <a:defRPr/>
              </a:pPr>
              <a:r>
                <a:rPr lang="zh-CN" altLang="en-US" b="1" kern="0" dirty="0">
                  <a:solidFill>
                    <a:sysClr val="window" lastClr="FFFFFF"/>
                  </a:solidFill>
                  <a:latin typeface="微软雅黑" panose="020B0503020204020204" pitchFamily="34" charset="-122"/>
                  <a:ea typeface="微软雅黑" panose="020B0503020204020204" pitchFamily="34" charset="-122"/>
                </a:rPr>
                <a:t>新时代</a:t>
              </a:r>
            </a:p>
          </p:txBody>
        </p:sp>
        <p:sp>
          <p:nvSpPr>
            <p:cNvPr id="32" name="椭圆 31"/>
            <p:cNvSpPr/>
            <p:nvPr/>
          </p:nvSpPr>
          <p:spPr>
            <a:xfrm>
              <a:off x="1331640" y="2365633"/>
              <a:ext cx="1048470" cy="1048470"/>
            </a:xfrm>
            <a:prstGeom prst="ellipse">
              <a:avLst/>
            </a:prstGeom>
            <a:no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33" name="TextBox 38"/>
          <p:cNvSpPr txBox="1"/>
          <p:nvPr/>
        </p:nvSpPr>
        <p:spPr>
          <a:xfrm>
            <a:off x="3223048" y="4218767"/>
            <a:ext cx="8044392" cy="967188"/>
          </a:xfrm>
          <a:prstGeom prst="rect">
            <a:avLst/>
          </a:prstGeom>
          <a:noFill/>
        </p:spPr>
        <p:txBody>
          <a:bodyPr wrap="square" rtlCol="0">
            <a:spAutoFit/>
          </a:bodyPr>
          <a:lstStyle/>
          <a:p>
            <a:pPr lvl="0">
              <a:lnSpc>
                <a:spcPct val="150000"/>
              </a:lnSpc>
              <a:defRPr/>
            </a:pPr>
            <a:r>
              <a:rPr lang="zh-CN" altLang="en-US" sz="2000" dirty="0">
                <a:latin typeface="微软雅黑" panose="020B0503020204020204" pitchFamily="34" charset="-122"/>
                <a:ea typeface="微软雅黑" panose="020B0503020204020204" pitchFamily="34" charset="-122"/>
              </a:rPr>
              <a:t>人民群众的需求也不仅仅是经济上的发展，还更要在政治文化社会包括生态文明各个方面有所提升。</a:t>
            </a:r>
            <a:endParaRPr kumimoji="0" lang="zh-CN" altLang="en-US" sz="12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grpSp>
        <p:nvGrpSpPr>
          <p:cNvPr id="34" name="组合 33"/>
          <p:cNvGrpSpPr/>
          <p:nvPr/>
        </p:nvGrpSpPr>
        <p:grpSpPr>
          <a:xfrm>
            <a:off x="1798803" y="4070553"/>
            <a:ext cx="1048470" cy="1048470"/>
            <a:chOff x="2280387" y="2060848"/>
            <a:chExt cx="1894500" cy="1894500"/>
          </a:xfrm>
        </p:grpSpPr>
        <p:sp>
          <p:nvSpPr>
            <p:cNvPr id="35" name="椭圆 34"/>
            <p:cNvSpPr/>
            <p:nvPr/>
          </p:nvSpPr>
          <p:spPr>
            <a:xfrm>
              <a:off x="2446695" y="2227156"/>
              <a:ext cx="1561885" cy="1561885"/>
            </a:xfrm>
            <a:prstGeom prst="ellipse">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lvl="0" algn="ctr">
                <a:defRPr/>
              </a:pPr>
              <a:r>
                <a:rPr lang="zh-CN" altLang="en-US" b="1" kern="0" dirty="0">
                  <a:solidFill>
                    <a:sysClr val="window" lastClr="FFFFFF"/>
                  </a:solidFill>
                  <a:latin typeface="微软雅黑" panose="020B0503020204020204" pitchFamily="34" charset="-122"/>
                  <a:ea typeface="微软雅黑" panose="020B0503020204020204" pitchFamily="34" charset="-122"/>
                </a:rPr>
                <a:t>新时代</a:t>
              </a:r>
            </a:p>
          </p:txBody>
        </p:sp>
        <p:sp>
          <p:nvSpPr>
            <p:cNvPr id="36" name="椭圆 35"/>
            <p:cNvSpPr/>
            <p:nvPr/>
          </p:nvSpPr>
          <p:spPr>
            <a:xfrm>
              <a:off x="2280387" y="2060848"/>
              <a:ext cx="1894500" cy="1894500"/>
            </a:xfrm>
            <a:prstGeom prst="ellipse">
              <a:avLst/>
            </a:prstGeom>
            <a:no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cxnSp>
        <p:nvCxnSpPr>
          <p:cNvPr id="2" name="PA-102217"/>
          <p:cNvCxnSpPr/>
          <p:nvPr>
            <p:custDataLst>
              <p:tags r:id="rId1"/>
            </p:custDataLst>
          </p:nvPr>
        </p:nvCxnSpPr>
        <p:spPr>
          <a:xfrm>
            <a:off x="101600" y="836930"/>
            <a:ext cx="12040235" cy="1905"/>
          </a:xfrm>
          <a:prstGeom prst="line">
            <a:avLst/>
          </a:prstGeom>
          <a:noFill/>
          <a:ln w="123825" cap="flat" cmpd="thickThin" algn="ctr">
            <a:solidFill>
              <a:srgbClr val="C00000"/>
            </a:solidFill>
            <a:prstDash val="solid"/>
            <a:miter lim="800000"/>
          </a:ln>
          <a:effectLst/>
        </p:spPr>
      </p:cxnSp>
      <p:sp>
        <p:nvSpPr>
          <p:cNvPr id="5" name="矩形 4"/>
          <p:cNvSpPr/>
          <p:nvPr/>
        </p:nvSpPr>
        <p:spPr>
          <a:xfrm>
            <a:off x="101888" y="-116119"/>
            <a:ext cx="4094480" cy="953135"/>
          </a:xfrm>
          <a:prstGeom prst="rect">
            <a:avLst/>
          </a:prstGeom>
        </p:spPr>
        <p:txBody>
          <a:bodyPr wrap="none">
            <a:spAutoFit/>
          </a:bodyPr>
          <a:lstStyle/>
          <a:p>
            <a:pPr lvl="0" algn="dist">
              <a:lnSpc>
                <a:spcPct val="200000"/>
              </a:lnSpc>
            </a:pPr>
            <a:r>
              <a:rPr lang="zh-CN" altLang="en-US" sz="2800" dirty="0">
                <a:solidFill>
                  <a:srgbClr val="C00000"/>
                </a:solidFill>
                <a:latin typeface="等线" panose="02010600030101010101" charset="-122"/>
                <a:ea typeface="等线" panose="02010600030101010101" charset="-122"/>
                <a:sym typeface="+mn-ea"/>
              </a:rPr>
              <a:t>中国进入社会主义新时代</a:t>
            </a:r>
            <a:endParaRPr lang="zh-CN" altLang="en-US" sz="2800" dirty="0">
              <a:solidFill>
                <a:srgbClr val="C00000"/>
              </a:solidFill>
              <a:latin typeface="等线" panose="02010600030101010101" charset="-122"/>
              <a:ea typeface="等线" panose="02010600030101010101" charset="-122"/>
              <a:cs typeface="等线" panose="02010600030101010101"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500"/>
                                        <p:tgtEl>
                                          <p:spTgt spid="1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heel(1)">
                                      <p:cBhvr>
                                        <p:cTn id="15" dur="500"/>
                                        <p:tgtEl>
                                          <p:spTgt spid="3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heel(1)">
                                      <p:cBhvr>
                                        <p:cTn id="23" dur="500"/>
                                        <p:tgtEl>
                                          <p:spTgt spid="3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14"/>
          <p:cNvGrpSpPr/>
          <p:nvPr/>
        </p:nvGrpSpPr>
        <p:grpSpPr>
          <a:xfrm>
            <a:off x="1753719" y="1989243"/>
            <a:ext cx="2847413" cy="1406549"/>
            <a:chOff x="-205319" y="2275101"/>
            <a:chExt cx="3796967" cy="1875500"/>
          </a:xfrm>
        </p:grpSpPr>
        <p:sp>
          <p:nvSpPr>
            <p:cNvPr id="45" name="Rectangle 24"/>
            <p:cNvSpPr/>
            <p:nvPr/>
          </p:nvSpPr>
          <p:spPr>
            <a:xfrm>
              <a:off x="-205319" y="2962946"/>
              <a:ext cx="3796967" cy="1187655"/>
            </a:xfrm>
            <a:prstGeom prst="rect">
              <a:avLst/>
            </a:prstGeom>
          </p:spPr>
          <p:txBody>
            <a:bodyPr wrap="square">
              <a:spAutoFit/>
            </a:bodyPr>
            <a:lstStyle/>
            <a:p>
              <a:pPr algn="just" fontAlgn="base">
                <a:lnSpc>
                  <a:spcPct val="150000"/>
                </a:lnSpc>
                <a:spcBef>
                  <a:spcPct val="0"/>
                </a:spcBef>
                <a:spcAft>
                  <a:spcPct val="0"/>
                </a:spcAft>
                <a:defRPr/>
              </a:pPr>
              <a:r>
                <a:rPr lang="zh-CN" altLang="en-US" sz="1200" dirty="0">
                  <a:latin typeface="微软雅黑" panose="020B0503020204020204" pitchFamily="34" charset="-122"/>
                  <a:ea typeface="微软雅黑" panose="020B0503020204020204" pitchFamily="34" charset="-122"/>
                </a:rPr>
                <a:t>人民群众的需求已经在提升，开始向美好生活方面迈进，不再仅仅满足于过去的吃饱穿暖，</a:t>
              </a:r>
            </a:p>
          </p:txBody>
        </p:sp>
        <p:sp>
          <p:nvSpPr>
            <p:cNvPr id="46" name="TextBox 83"/>
            <p:cNvSpPr txBox="1"/>
            <p:nvPr/>
          </p:nvSpPr>
          <p:spPr>
            <a:xfrm>
              <a:off x="65190" y="2275101"/>
              <a:ext cx="3255949" cy="557618"/>
            </a:xfrm>
            <a:prstGeom prst="rect">
              <a:avLst/>
            </a:prstGeom>
            <a:noFill/>
          </p:spPr>
          <p:txBody>
            <a:bodyPr wrap="none" rtlCol="0">
              <a:spAutoFit/>
            </a:bodyPr>
            <a:lstStyle/>
            <a:p>
              <a:pPr lvl="0" algn="dist">
                <a:lnSpc>
                  <a:spcPct val="150000"/>
                </a:lnSpc>
              </a:pPr>
              <a:r>
                <a:rPr lang="zh-CN" altLang="en-US" sz="1600" b="1" dirty="0">
                  <a:solidFill>
                    <a:srgbClr val="C00000"/>
                  </a:solidFill>
                  <a:latin typeface="微软雅黑" panose="020B0503020204020204" pitchFamily="34" charset="-122"/>
                  <a:ea typeface="微软雅黑" panose="020B0503020204020204" pitchFamily="34" charset="-122"/>
                </a:rPr>
                <a:t>中国进入社会主义新时代</a:t>
              </a:r>
              <a:endParaRPr lang="zh-CN" altLang="en-US" sz="1600" b="1" kern="0" dirty="0">
                <a:solidFill>
                  <a:srgbClr val="C00000"/>
                </a:solidFill>
                <a:latin typeface="微软雅黑" panose="020B0503020204020204" pitchFamily="34" charset="-122"/>
                <a:ea typeface="微软雅黑" panose="020B0503020204020204" pitchFamily="34" charset="-122"/>
              </a:endParaRPr>
            </a:p>
          </p:txBody>
        </p:sp>
      </p:grpSp>
      <p:grpSp>
        <p:nvGrpSpPr>
          <p:cNvPr id="47" name="Group 17"/>
          <p:cNvGrpSpPr/>
          <p:nvPr/>
        </p:nvGrpSpPr>
        <p:grpSpPr>
          <a:xfrm>
            <a:off x="1753719" y="3876843"/>
            <a:ext cx="2632437" cy="1259785"/>
            <a:chOff x="-205320" y="4363911"/>
            <a:chExt cx="3510300" cy="1679806"/>
          </a:xfrm>
        </p:grpSpPr>
        <p:sp>
          <p:nvSpPr>
            <p:cNvPr id="48" name="Rectangle 26"/>
            <p:cNvSpPr/>
            <p:nvPr/>
          </p:nvSpPr>
          <p:spPr>
            <a:xfrm>
              <a:off x="-205320" y="4851786"/>
              <a:ext cx="3510300" cy="1191931"/>
            </a:xfrm>
            <a:prstGeom prst="rect">
              <a:avLst/>
            </a:prstGeom>
          </p:spPr>
          <p:txBody>
            <a:bodyPr wrap="square">
              <a:spAutoFit/>
            </a:bodyPr>
            <a:lstStyle/>
            <a:p>
              <a:pPr lvl="0" algn="r">
                <a:lnSpc>
                  <a:spcPct val="150000"/>
                </a:lnSpc>
                <a:defRPr/>
              </a:pPr>
              <a:r>
                <a:rPr lang="zh-CN" altLang="en-US" sz="1200" dirty="0">
                  <a:latin typeface="微软雅黑" panose="020B0503020204020204" pitchFamily="34" charset="-122"/>
                  <a:ea typeface="微软雅黑" panose="020B0503020204020204" pitchFamily="34" charset="-122"/>
                </a:rPr>
                <a:t>解决温饱、解决小康。温饱、小康当然是前提、是基础，但是我们要在温饱小康解决之后</a:t>
              </a:r>
              <a:endParaRPr kumimoji="0" lang="en-GB" altLang="zh-CN" sz="12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49" name="TextBox 86"/>
            <p:cNvSpPr txBox="1"/>
            <p:nvPr/>
          </p:nvSpPr>
          <p:spPr>
            <a:xfrm>
              <a:off x="-67737" y="4363911"/>
              <a:ext cx="3255948" cy="557619"/>
            </a:xfrm>
            <a:prstGeom prst="rect">
              <a:avLst/>
            </a:prstGeom>
            <a:noFill/>
          </p:spPr>
          <p:txBody>
            <a:bodyPr wrap="none" rtlCol="0">
              <a:spAutoFit/>
            </a:bodyPr>
            <a:lstStyle/>
            <a:p>
              <a:pPr lvl="0" algn="dist">
                <a:lnSpc>
                  <a:spcPct val="150000"/>
                </a:lnSpc>
              </a:pPr>
              <a:r>
                <a:rPr lang="zh-CN" altLang="en-US" sz="1600" b="1" dirty="0">
                  <a:solidFill>
                    <a:srgbClr val="C00000"/>
                  </a:solidFill>
                  <a:latin typeface="微软雅黑" panose="020B0503020204020204" pitchFamily="34" charset="-122"/>
                  <a:ea typeface="微软雅黑" panose="020B0503020204020204" pitchFamily="34" charset="-122"/>
                </a:rPr>
                <a:t>中国进入社会主义新时代</a:t>
              </a:r>
              <a:endParaRPr lang="zh-CN" altLang="en-US" sz="1600" b="1" kern="0" dirty="0">
                <a:solidFill>
                  <a:srgbClr val="C00000"/>
                </a:solidFill>
                <a:latin typeface="微软雅黑" panose="020B0503020204020204" pitchFamily="34" charset="-122"/>
                <a:ea typeface="微软雅黑" panose="020B0503020204020204" pitchFamily="34" charset="-122"/>
              </a:endParaRPr>
            </a:p>
          </p:txBody>
        </p:sp>
      </p:grpSp>
      <p:grpSp>
        <p:nvGrpSpPr>
          <p:cNvPr id="50" name="Group 15"/>
          <p:cNvGrpSpPr/>
          <p:nvPr/>
        </p:nvGrpSpPr>
        <p:grpSpPr>
          <a:xfrm>
            <a:off x="7971484" y="2036267"/>
            <a:ext cx="2998656" cy="1581686"/>
            <a:chOff x="9046048" y="2337804"/>
            <a:chExt cx="3998647" cy="2109031"/>
          </a:xfrm>
        </p:grpSpPr>
        <p:sp>
          <p:nvSpPr>
            <p:cNvPr id="51" name="Rectangle 28"/>
            <p:cNvSpPr/>
            <p:nvPr/>
          </p:nvSpPr>
          <p:spPr>
            <a:xfrm flipH="1">
              <a:off x="9046048" y="2889828"/>
              <a:ext cx="3998647" cy="1557007"/>
            </a:xfrm>
            <a:prstGeom prst="rect">
              <a:avLst/>
            </a:prstGeom>
          </p:spPr>
          <p:txBody>
            <a:bodyPr wrap="square">
              <a:spAutoFit/>
            </a:bodyPr>
            <a:lstStyle/>
            <a:p>
              <a:pPr lvl="0">
                <a:lnSpc>
                  <a:spcPct val="150000"/>
                </a:lnSpc>
                <a:defRPr/>
              </a:pPr>
              <a:r>
                <a:rPr lang="zh-CN" altLang="en-US" sz="1200" dirty="0">
                  <a:latin typeface="微软雅黑" panose="020B0503020204020204" pitchFamily="34" charset="-122"/>
                  <a:ea typeface="微软雅黑" panose="020B0503020204020204" pitchFamily="34" charset="-122"/>
                </a:rPr>
                <a:t>向更加富裕、更加现代化的目标迈进，人民群众的需求也不仅仅是经济上的发展，还更要在政治文化社会包括生态文明各个方面有所提升。</a:t>
              </a:r>
              <a:endParaRPr kumimoji="0" lang="en-GB" altLang="zh-CN" sz="120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52" name="TextBox 89"/>
            <p:cNvSpPr txBox="1"/>
            <p:nvPr/>
          </p:nvSpPr>
          <p:spPr>
            <a:xfrm flipH="1">
              <a:off x="9258366" y="2337804"/>
              <a:ext cx="3255949" cy="557619"/>
            </a:xfrm>
            <a:prstGeom prst="rect">
              <a:avLst/>
            </a:prstGeom>
            <a:noFill/>
          </p:spPr>
          <p:txBody>
            <a:bodyPr wrap="none" rtlCol="0">
              <a:spAutoFit/>
            </a:bodyPr>
            <a:lstStyle/>
            <a:p>
              <a:pPr lvl="0" algn="dist">
                <a:lnSpc>
                  <a:spcPct val="150000"/>
                </a:lnSpc>
              </a:pPr>
              <a:r>
                <a:rPr lang="zh-CN" altLang="en-US" sz="1600" b="1" dirty="0">
                  <a:solidFill>
                    <a:srgbClr val="C00000"/>
                  </a:solidFill>
                  <a:latin typeface="微软雅黑" panose="020B0503020204020204" pitchFamily="34" charset="-122"/>
                  <a:ea typeface="微软雅黑" panose="020B0503020204020204" pitchFamily="34" charset="-122"/>
                </a:rPr>
                <a:t>中国进入社会主义新时代</a:t>
              </a:r>
              <a:endParaRPr lang="zh-CN" altLang="en-US" sz="1600" b="1" kern="0" dirty="0">
                <a:solidFill>
                  <a:srgbClr val="C00000"/>
                </a:solidFill>
                <a:latin typeface="微软雅黑" panose="020B0503020204020204" pitchFamily="34" charset="-122"/>
                <a:ea typeface="微软雅黑" panose="020B0503020204020204" pitchFamily="34" charset="-122"/>
              </a:endParaRPr>
            </a:p>
          </p:txBody>
        </p:sp>
      </p:grpSp>
      <p:grpSp>
        <p:nvGrpSpPr>
          <p:cNvPr id="53" name="Group 16"/>
          <p:cNvGrpSpPr/>
          <p:nvPr/>
        </p:nvGrpSpPr>
        <p:grpSpPr>
          <a:xfrm>
            <a:off x="7920332" y="3880431"/>
            <a:ext cx="3075978" cy="1227388"/>
            <a:chOff x="8942939" y="4402835"/>
            <a:chExt cx="4101754" cy="1636606"/>
          </a:xfrm>
        </p:grpSpPr>
        <p:sp>
          <p:nvSpPr>
            <p:cNvPr id="54" name="Rectangle 30"/>
            <p:cNvSpPr/>
            <p:nvPr/>
          </p:nvSpPr>
          <p:spPr>
            <a:xfrm flipH="1">
              <a:off x="8942939" y="4851786"/>
              <a:ext cx="4101754" cy="1187655"/>
            </a:xfrm>
            <a:prstGeom prst="rect">
              <a:avLst/>
            </a:prstGeom>
          </p:spPr>
          <p:txBody>
            <a:bodyPr wrap="square">
              <a:spAutoFit/>
            </a:bodyPr>
            <a:lstStyle/>
            <a:p>
              <a:pPr algn="just" fontAlgn="base">
                <a:lnSpc>
                  <a:spcPct val="150000"/>
                </a:lnSpc>
                <a:spcBef>
                  <a:spcPct val="0"/>
                </a:spcBef>
                <a:spcAft>
                  <a:spcPct val="0"/>
                </a:spcAft>
                <a:defRPr/>
              </a:pPr>
              <a:r>
                <a:rPr lang="zh-CN" altLang="en-US" sz="1200" dirty="0">
                  <a:latin typeface="微软雅黑" panose="020B0503020204020204" pitchFamily="34" charset="-122"/>
                  <a:ea typeface="微软雅黑" panose="020B0503020204020204" pitchFamily="34" charset="-122"/>
                </a:rPr>
                <a:t>人民群众的需求已经在提升，开始向美好生活方面迈进，不再仅仅满足于过去的吃饱穿暖，</a:t>
              </a:r>
            </a:p>
          </p:txBody>
        </p:sp>
        <p:sp>
          <p:nvSpPr>
            <p:cNvPr id="55" name="TextBox 92"/>
            <p:cNvSpPr txBox="1"/>
            <p:nvPr/>
          </p:nvSpPr>
          <p:spPr>
            <a:xfrm flipH="1">
              <a:off x="9415073" y="4402835"/>
              <a:ext cx="3255949" cy="557618"/>
            </a:xfrm>
            <a:prstGeom prst="rect">
              <a:avLst/>
            </a:prstGeom>
            <a:noFill/>
          </p:spPr>
          <p:txBody>
            <a:bodyPr wrap="none" rtlCol="0">
              <a:spAutoFit/>
            </a:bodyPr>
            <a:lstStyle/>
            <a:p>
              <a:pPr lvl="0" algn="dist">
                <a:lnSpc>
                  <a:spcPct val="150000"/>
                </a:lnSpc>
              </a:pPr>
              <a:r>
                <a:rPr lang="zh-CN" altLang="en-US" sz="1600" b="1" dirty="0">
                  <a:solidFill>
                    <a:srgbClr val="C00000"/>
                  </a:solidFill>
                  <a:latin typeface="微软雅黑" panose="020B0503020204020204" pitchFamily="34" charset="-122"/>
                  <a:ea typeface="微软雅黑" panose="020B0503020204020204" pitchFamily="34" charset="-122"/>
                </a:rPr>
                <a:t>中国进入社会主义新时代</a:t>
              </a:r>
              <a:endParaRPr lang="zh-CN" altLang="en-US" sz="1600" b="1" kern="0" dirty="0">
                <a:solidFill>
                  <a:srgbClr val="C00000"/>
                </a:solidFill>
                <a:latin typeface="微软雅黑" panose="020B0503020204020204" pitchFamily="34" charset="-122"/>
                <a:ea typeface="微软雅黑" panose="020B0503020204020204" pitchFamily="34" charset="-122"/>
              </a:endParaRPr>
            </a:p>
          </p:txBody>
        </p:sp>
      </p:grpSp>
      <p:cxnSp>
        <p:nvCxnSpPr>
          <p:cNvPr id="2" name="PA-102217"/>
          <p:cNvCxnSpPr/>
          <p:nvPr>
            <p:custDataLst>
              <p:tags r:id="rId1"/>
            </p:custDataLst>
          </p:nvPr>
        </p:nvCxnSpPr>
        <p:spPr>
          <a:xfrm>
            <a:off x="101600" y="836930"/>
            <a:ext cx="12040235" cy="1905"/>
          </a:xfrm>
          <a:prstGeom prst="line">
            <a:avLst/>
          </a:prstGeom>
          <a:noFill/>
          <a:ln w="123825" cap="flat" cmpd="thickThin" algn="ctr">
            <a:solidFill>
              <a:srgbClr val="C00000"/>
            </a:solidFill>
            <a:prstDash val="solid"/>
            <a:miter lim="800000"/>
          </a:ln>
          <a:effectLst/>
        </p:spPr>
      </p:cxnSp>
      <p:sp>
        <p:nvSpPr>
          <p:cNvPr id="5" name="矩形 4"/>
          <p:cNvSpPr/>
          <p:nvPr/>
        </p:nvSpPr>
        <p:spPr>
          <a:xfrm>
            <a:off x="101888" y="-116119"/>
            <a:ext cx="4094480" cy="953135"/>
          </a:xfrm>
          <a:prstGeom prst="rect">
            <a:avLst/>
          </a:prstGeom>
        </p:spPr>
        <p:txBody>
          <a:bodyPr wrap="none">
            <a:spAutoFit/>
          </a:bodyPr>
          <a:lstStyle/>
          <a:p>
            <a:pPr lvl="0" algn="dist">
              <a:lnSpc>
                <a:spcPct val="200000"/>
              </a:lnSpc>
            </a:pPr>
            <a:r>
              <a:rPr lang="zh-CN" altLang="en-US" sz="2800" dirty="0">
                <a:solidFill>
                  <a:srgbClr val="C00000"/>
                </a:solidFill>
                <a:latin typeface="等线" panose="02010600030101010101" charset="-122"/>
                <a:ea typeface="等线" panose="02010600030101010101" charset="-122"/>
                <a:sym typeface="+mn-ea"/>
              </a:rPr>
              <a:t>中国进入社会主义新时代</a:t>
            </a:r>
            <a:endParaRPr lang="zh-CN" altLang="en-US" sz="2800" dirty="0">
              <a:solidFill>
                <a:srgbClr val="C00000"/>
              </a:solidFill>
              <a:latin typeface="等线" panose="02010600030101010101" charset="-122"/>
              <a:ea typeface="等线" panose="02010600030101010101" charset="-122"/>
              <a:cs typeface="等线" panose="02010600030101010101" charset="-122"/>
            </a:endParaRPr>
          </a:p>
        </p:txBody>
      </p:sp>
      <p:pic>
        <p:nvPicPr>
          <p:cNvPr id="4" name="图片 3" descr="摄图网_401458770"/>
          <p:cNvPicPr>
            <a:picLocks noChangeAspect="1"/>
          </p:cNvPicPr>
          <p:nvPr/>
        </p:nvPicPr>
        <p:blipFill>
          <a:blip r:embed="rId4"/>
          <a:stretch>
            <a:fillRect/>
          </a:stretch>
        </p:blipFill>
        <p:spPr>
          <a:xfrm>
            <a:off x="3756025" y="1355725"/>
            <a:ext cx="4374515" cy="437451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0-#ppt_w/2"/>
                                          </p:val>
                                        </p:tav>
                                        <p:tav tm="100000">
                                          <p:val>
                                            <p:strVal val="#ppt_x"/>
                                          </p:val>
                                        </p:tav>
                                      </p:tavLst>
                                    </p:anim>
                                    <p:anim calcmode="lin" valueType="num">
                                      <p:cBhvr additive="base">
                                        <p:cTn id="12" dur="500" fill="hold"/>
                                        <p:tgtEl>
                                          <p:spTgt spid="5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1+#ppt_w/2"/>
                                          </p:val>
                                        </p:tav>
                                        <p:tav tm="100000">
                                          <p:val>
                                            <p:strVal val="#ppt_x"/>
                                          </p:val>
                                        </p:tav>
                                      </p:tavLst>
                                    </p:anim>
                                    <p:anim calcmode="lin" valueType="num">
                                      <p:cBhvr additive="base">
                                        <p:cTn id="17" dur="500" fill="hold"/>
                                        <p:tgtEl>
                                          <p:spTgt spid="47"/>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53"/>
                                        </p:tgtEl>
                                        <p:attrNameLst>
                                          <p:attrName>style.visibility</p:attrName>
                                        </p:attrNameLst>
                                      </p:cBhvr>
                                      <p:to>
                                        <p:strVal val="visible"/>
                                      </p:to>
                                    </p:set>
                                    <p:anim calcmode="lin" valueType="num">
                                      <p:cBhvr additive="base">
                                        <p:cTn id="20" dur="500" fill="hold"/>
                                        <p:tgtEl>
                                          <p:spTgt spid="53"/>
                                        </p:tgtEl>
                                        <p:attrNameLst>
                                          <p:attrName>ppt_x</p:attrName>
                                        </p:attrNameLst>
                                      </p:cBhvr>
                                      <p:tavLst>
                                        <p:tav tm="0">
                                          <p:val>
                                            <p:strVal val="0-#ppt_w/2"/>
                                          </p:val>
                                        </p:tav>
                                        <p:tav tm="100000">
                                          <p:val>
                                            <p:strVal val="#ppt_x"/>
                                          </p:val>
                                        </p:tav>
                                      </p:tavLst>
                                    </p:anim>
                                    <p:anim calcmode="lin" valueType="num">
                                      <p:cBhvr additive="base">
                                        <p:cTn id="21"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61"/>
          <p:cNvPicPr>
            <a:picLocks noChangeAspect="1"/>
          </p:cNvPicPr>
          <p:nvPr/>
        </p:nvPicPr>
        <p:blipFill>
          <a:blip r:embed="rId5"/>
          <a:stretch>
            <a:fillRect/>
          </a:stretch>
        </p:blipFill>
        <p:spPr>
          <a:xfrm>
            <a:off x="5080" y="1270"/>
            <a:ext cx="12192000" cy="6881495"/>
          </a:xfrm>
          <a:prstGeom prst="rect">
            <a:avLst/>
          </a:prstGeom>
        </p:spPr>
      </p:pic>
      <p:pic>
        <p:nvPicPr>
          <p:cNvPr id="5" name="图片 4" descr="C:\Users\meng\Desktop\57.png57"/>
          <p:cNvPicPr>
            <a:picLocks noChangeAspect="1"/>
          </p:cNvPicPr>
          <p:nvPr/>
        </p:nvPicPr>
        <p:blipFill>
          <a:blip r:embed="rId6"/>
          <a:srcRect t="74091"/>
          <a:stretch>
            <a:fillRect/>
          </a:stretch>
        </p:blipFill>
        <p:spPr>
          <a:xfrm>
            <a:off x="5080" y="4615815"/>
            <a:ext cx="12192635" cy="2266950"/>
          </a:xfrm>
          <a:prstGeom prst="rect">
            <a:avLst/>
          </a:prstGeom>
        </p:spPr>
      </p:pic>
      <p:pic>
        <p:nvPicPr>
          <p:cNvPr id="6" name="图片 5" descr="57"/>
          <p:cNvPicPr>
            <a:picLocks noChangeAspect="1"/>
          </p:cNvPicPr>
          <p:nvPr/>
        </p:nvPicPr>
        <p:blipFill>
          <a:blip r:embed="rId6"/>
          <a:srcRect r="73763" b="55051"/>
          <a:stretch>
            <a:fillRect/>
          </a:stretch>
        </p:blipFill>
        <p:spPr>
          <a:xfrm>
            <a:off x="5080" y="1270"/>
            <a:ext cx="4292600" cy="3677285"/>
          </a:xfrm>
          <a:prstGeom prst="rect">
            <a:avLst/>
          </a:prstGeom>
        </p:spPr>
      </p:pic>
      <p:cxnSp>
        <p:nvCxnSpPr>
          <p:cNvPr id="48" name="PA-102217"/>
          <p:cNvCxnSpPr/>
          <p:nvPr>
            <p:custDataLst>
              <p:tags r:id="rId1"/>
            </p:custDataLst>
          </p:nvPr>
        </p:nvCxnSpPr>
        <p:spPr>
          <a:xfrm>
            <a:off x="2357438" y="3442111"/>
            <a:ext cx="8057940" cy="0"/>
          </a:xfrm>
          <a:prstGeom prst="line">
            <a:avLst/>
          </a:prstGeom>
          <a:noFill/>
          <a:ln w="123825" cap="flat" cmpd="thickThin" algn="ctr">
            <a:solidFill>
              <a:srgbClr val="C00000"/>
            </a:solidFill>
            <a:prstDash val="solid"/>
            <a:miter lim="800000"/>
          </a:ln>
          <a:effectLst/>
        </p:spPr>
      </p:cxnSp>
      <p:sp>
        <p:nvSpPr>
          <p:cNvPr id="49" name="PA-102218"/>
          <p:cNvSpPr/>
          <p:nvPr>
            <p:custDataLst>
              <p:tags r:id="rId2"/>
            </p:custDataLst>
          </p:nvPr>
        </p:nvSpPr>
        <p:spPr>
          <a:xfrm>
            <a:off x="2827341" y="1576086"/>
            <a:ext cx="6679941" cy="3107690"/>
          </a:xfrm>
          <a:prstGeom prst="rect">
            <a:avLst/>
          </a:prstGeom>
        </p:spPr>
        <p:txBody>
          <a:bodyPr wrap="square">
            <a:spAutoFit/>
          </a:bodyPr>
          <a:lstStyle/>
          <a:p>
            <a:pPr algn="ctr">
              <a:lnSpc>
                <a:spcPct val="200000"/>
              </a:lnSpc>
            </a:pPr>
            <a:r>
              <a:rPr lang="zh-CN" altLang="en-US" sz="5400" dirty="0">
                <a:solidFill>
                  <a:srgbClr val="C00000"/>
                </a:solidFill>
                <a:latin typeface="等线" panose="02010600030101010101" charset="-122"/>
                <a:ea typeface="等线" panose="02010600030101010101" charset="-122"/>
              </a:rPr>
              <a:t>第三章节</a:t>
            </a:r>
            <a:endParaRPr lang="en-US" altLang="zh-CN" sz="5400" dirty="0">
              <a:solidFill>
                <a:srgbClr val="C00000"/>
              </a:solidFill>
              <a:latin typeface="迷你简菱心" panose="02010609000101010101" pitchFamily="49" charset="-122"/>
              <a:ea typeface="迷你简菱心" panose="02010609000101010101" pitchFamily="49" charset="-122"/>
            </a:endParaRPr>
          </a:p>
          <a:p>
            <a:pPr lvl="0" algn="dist">
              <a:lnSpc>
                <a:spcPct val="200000"/>
              </a:lnSpc>
            </a:pPr>
            <a:r>
              <a:rPr lang="zh-CN" altLang="en-US" sz="4400" dirty="0">
                <a:solidFill>
                  <a:srgbClr val="C00000"/>
                </a:solidFill>
                <a:latin typeface="等线" panose="02010600030101010101" charset="-122"/>
                <a:ea typeface="等线" panose="02010600030101010101" charset="-122"/>
                <a:sym typeface="+mn-ea"/>
              </a:rPr>
              <a:t>中国迈向高质量发展之路</a:t>
            </a:r>
            <a:endParaRPr lang="zh-CN" altLang="en-US" sz="4400" dirty="0">
              <a:solidFill>
                <a:srgbClr val="C00000"/>
              </a:solidFill>
              <a:latin typeface="等线" panose="02010600030101010101" charset="-122"/>
              <a:ea typeface="等线" panose="02010600030101010101" charset="-122"/>
              <a:cs typeface="等线" panose="02010600030101010101" charset="-122"/>
            </a:endParaRPr>
          </a:p>
        </p:txBody>
      </p:sp>
      <p:pic>
        <p:nvPicPr>
          <p:cNvPr id="7" name="图片 6" descr="摄图网_401416129"/>
          <p:cNvPicPr>
            <a:picLocks noChangeAspect="1"/>
          </p:cNvPicPr>
          <p:nvPr/>
        </p:nvPicPr>
        <p:blipFill>
          <a:blip r:embed="rId7"/>
          <a:stretch>
            <a:fillRect/>
          </a:stretch>
        </p:blipFill>
        <p:spPr>
          <a:xfrm>
            <a:off x="8153400" y="380365"/>
            <a:ext cx="3166110" cy="31661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anim calcmode="lin" valueType="num">
                                      <p:cBhvr>
                                        <p:cTn id="8" dur="500" fill="hold"/>
                                        <p:tgtEl>
                                          <p:spTgt spid="48"/>
                                        </p:tgtEl>
                                        <p:attrNameLst>
                                          <p:attrName>ppt_x</p:attrName>
                                        </p:attrNameLst>
                                      </p:cBhvr>
                                      <p:tavLst>
                                        <p:tav tm="0">
                                          <p:val>
                                            <p:strVal val="#ppt_x"/>
                                          </p:val>
                                        </p:tav>
                                        <p:tav tm="100000">
                                          <p:val>
                                            <p:strVal val="#ppt_x"/>
                                          </p:val>
                                        </p:tav>
                                      </p:tavLst>
                                    </p:anim>
                                    <p:anim calcmode="lin" valueType="num">
                                      <p:cBhvr>
                                        <p:cTn id="9" dur="5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9"/>
                                        </p:tgtEl>
                                        <p:attrNameLst>
                                          <p:attrName>style.visibility</p:attrName>
                                        </p:attrNameLst>
                                      </p:cBhvr>
                                      <p:to>
                                        <p:strVal val="visible"/>
                                      </p:to>
                                    </p:set>
                                    <p:anim calcmode="lin" valueType="num">
                                      <p:cBhvr>
                                        <p:cTn id="13" dur="10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4" dur="1000" fill="hold"/>
                                        <p:tgtEl>
                                          <p:spTgt spid="49"/>
                                        </p:tgtEl>
                                        <p:attrNameLst>
                                          <p:attrName>ppt_y</p:attrName>
                                        </p:attrNameLst>
                                      </p:cBhvr>
                                      <p:tavLst>
                                        <p:tav tm="0">
                                          <p:val>
                                            <p:strVal val="#ppt_y"/>
                                          </p:val>
                                        </p:tav>
                                        <p:tav tm="100000">
                                          <p:val>
                                            <p:strVal val="#ppt_y"/>
                                          </p:val>
                                        </p:tav>
                                      </p:tavLst>
                                    </p:anim>
                                    <p:anim calcmode="lin" valueType="num">
                                      <p:cBhvr>
                                        <p:cTn id="15" dur="10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6" dur="10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1000" tmFilter="0,0; .5, 1; 1, 1"/>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meng\Desktop\摄图网_401283703.png摄图网_401283703"/>
          <p:cNvPicPr>
            <a:picLocks noChangeAspect="1"/>
          </p:cNvPicPr>
          <p:nvPr/>
        </p:nvPicPr>
        <p:blipFill>
          <a:blip r:embed="rId6"/>
          <a:srcRect/>
          <a:stretch>
            <a:fillRect/>
          </a:stretch>
        </p:blipFill>
        <p:spPr>
          <a:xfrm>
            <a:off x="665798" y="1481755"/>
            <a:ext cx="3626485" cy="4835418"/>
          </a:xfrm>
          <a:prstGeom prst="rect">
            <a:avLst/>
          </a:prstGeom>
        </p:spPr>
      </p:pic>
      <p:sp>
        <p:nvSpPr>
          <p:cNvPr id="8" name="PA-102295"/>
          <p:cNvSpPr/>
          <p:nvPr>
            <p:custDataLst>
              <p:tags r:id="rId1"/>
            </p:custDataLst>
          </p:nvPr>
        </p:nvSpPr>
        <p:spPr>
          <a:xfrm>
            <a:off x="5817677" y="2267346"/>
            <a:ext cx="3123125" cy="639171"/>
          </a:xfrm>
          <a:prstGeom prst="rect">
            <a:avLst/>
          </a:prstGeom>
          <a:gradFill>
            <a:gsLst>
              <a:gs pos="0">
                <a:srgbClr val="E10802"/>
              </a:gs>
              <a:gs pos="100000">
                <a:srgbClr val="A00904"/>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anose="020B0503020204020204" pitchFamily="34" charset="-122"/>
                <a:ea typeface="微软雅黑" panose="020B0503020204020204" pitchFamily="34" charset="-122"/>
                <a:sym typeface="+mn-lt"/>
              </a:rPr>
              <a:t>新中国成立</a:t>
            </a:r>
          </a:p>
        </p:txBody>
      </p:sp>
      <p:sp>
        <p:nvSpPr>
          <p:cNvPr id="9" name="PA-102296"/>
          <p:cNvSpPr txBox="1"/>
          <p:nvPr>
            <p:custDataLst>
              <p:tags r:id="rId2"/>
            </p:custDataLst>
          </p:nvPr>
        </p:nvSpPr>
        <p:spPr>
          <a:xfrm>
            <a:off x="4429428" y="3074837"/>
            <a:ext cx="6594171" cy="1966051"/>
          </a:xfrm>
          <a:prstGeom prst="rect">
            <a:avLst/>
          </a:prstGeom>
          <a:noFill/>
        </p:spPr>
        <p:txBody>
          <a:bodyPr wrap="square" rtlCol="0">
            <a:spAutoFit/>
          </a:bodyPr>
          <a:lstStyle/>
          <a:p>
            <a:pPr algn="just" fontAlgn="base">
              <a:lnSpc>
                <a:spcPct val="130000"/>
              </a:lnSpc>
              <a:spcBef>
                <a:spcPct val="0"/>
              </a:spcBef>
              <a:spcAft>
                <a:spcPct val="0"/>
              </a:spcAft>
              <a:defRPr/>
            </a:pPr>
            <a:r>
              <a:rPr lang="zh-CN" altLang="en-US" sz="2400" dirty="0">
                <a:latin typeface="微软雅黑" panose="020B0503020204020204" pitchFamily="34" charset="-122"/>
                <a:ea typeface="微软雅黑" panose="020B0503020204020204" pitchFamily="34" charset="-122"/>
              </a:rPr>
              <a:t>确立社会主义基本经济制度，推进社会主义经济建设，为我国经济实现跨越式发展奠定了制度基础和经济基础；坚持发展是硬道理，坚持以经济建设为中心，为我国经济发展插上了腾飞的翅膀。</a:t>
            </a:r>
          </a:p>
        </p:txBody>
      </p:sp>
      <p:cxnSp>
        <p:nvCxnSpPr>
          <p:cNvPr id="2" name="PA-102217"/>
          <p:cNvCxnSpPr/>
          <p:nvPr>
            <p:custDataLst>
              <p:tags r:id="rId3"/>
            </p:custDataLst>
          </p:nvPr>
        </p:nvCxnSpPr>
        <p:spPr>
          <a:xfrm>
            <a:off x="101600" y="836930"/>
            <a:ext cx="12040235" cy="1905"/>
          </a:xfrm>
          <a:prstGeom prst="line">
            <a:avLst/>
          </a:prstGeom>
          <a:noFill/>
          <a:ln w="123825" cap="flat" cmpd="thickThin" algn="ctr">
            <a:solidFill>
              <a:srgbClr val="C00000"/>
            </a:solidFill>
            <a:prstDash val="solid"/>
            <a:miter lim="800000"/>
          </a:ln>
          <a:effectLst/>
        </p:spPr>
      </p:cxnSp>
      <p:sp>
        <p:nvSpPr>
          <p:cNvPr id="5" name="矩形 4"/>
          <p:cNvSpPr/>
          <p:nvPr/>
        </p:nvSpPr>
        <p:spPr>
          <a:xfrm>
            <a:off x="101888" y="-116119"/>
            <a:ext cx="4094480" cy="953135"/>
          </a:xfrm>
          <a:prstGeom prst="rect">
            <a:avLst/>
          </a:prstGeom>
        </p:spPr>
        <p:txBody>
          <a:bodyPr wrap="none">
            <a:spAutoFit/>
          </a:bodyPr>
          <a:lstStyle/>
          <a:p>
            <a:pPr lvl="0" algn="dist">
              <a:lnSpc>
                <a:spcPct val="200000"/>
              </a:lnSpc>
            </a:pPr>
            <a:r>
              <a:rPr lang="zh-CN" altLang="en-US" sz="2800" dirty="0">
                <a:solidFill>
                  <a:srgbClr val="C00000"/>
                </a:solidFill>
                <a:latin typeface="等线" panose="02010600030101010101" charset="-122"/>
                <a:ea typeface="等线" panose="02010600030101010101" charset="-122"/>
                <a:sym typeface="+mn-ea"/>
              </a:rPr>
              <a:t>中国迈向高质量发展之路</a:t>
            </a:r>
            <a:endParaRPr lang="zh-CN" altLang="en-US" sz="2800" dirty="0">
              <a:solidFill>
                <a:srgbClr val="C00000"/>
              </a:solidFill>
              <a:latin typeface="等线" panose="02010600030101010101" charset="-122"/>
              <a:ea typeface="等线" panose="02010600030101010101" charset="-122"/>
              <a:cs typeface="等线" panose="02010600030101010101"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750"/>
                                        <p:tgtEl>
                                          <p:spTgt spid="8"/>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A-1022104"/>
          <p:cNvSpPr/>
          <p:nvPr>
            <p:custDataLst>
              <p:tags r:id="rId1"/>
            </p:custDataLst>
          </p:nvPr>
        </p:nvSpPr>
        <p:spPr>
          <a:xfrm>
            <a:off x="913601" y="1922088"/>
            <a:ext cx="6877650" cy="3534780"/>
          </a:xfrm>
          <a:prstGeom prst="rect">
            <a:avLst/>
          </a:prstGeom>
          <a:solidFill>
            <a:schemeClr val="bg1"/>
          </a:solidFill>
          <a:ln>
            <a:solidFill>
              <a:srgbClr val="E71E17"/>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PA-1022105"/>
          <p:cNvSpPr/>
          <p:nvPr>
            <p:custDataLst>
              <p:tags r:id="rId2"/>
            </p:custDataLst>
          </p:nvPr>
        </p:nvSpPr>
        <p:spPr>
          <a:xfrm>
            <a:off x="1431240" y="2095938"/>
            <a:ext cx="6116784" cy="2955746"/>
          </a:xfrm>
          <a:prstGeom prst="rect">
            <a:avLst/>
          </a:prstGeom>
        </p:spPr>
        <p:txBody>
          <a:bodyPr wrap="square">
            <a:spAutoFit/>
          </a:bodyPr>
          <a:lstStyle/>
          <a:p>
            <a:pPr algn="just" fontAlgn="base">
              <a:lnSpc>
                <a:spcPct val="150000"/>
              </a:lnSpc>
              <a:spcBef>
                <a:spcPct val="0"/>
              </a:spcBef>
              <a:spcAft>
                <a:spcPct val="0"/>
              </a:spcAft>
              <a:defRPr/>
            </a:pPr>
            <a:r>
              <a:rPr lang="zh-CN" altLang="en-US" dirty="0"/>
              <a:t>紧扣重要战略机遇新内涵，着眼于我国社会主要矛盾的转变，坚持稳中求进工作总基调，坚持新发展理念，坚持推动高质量发展，坚持以供给侧结构性改革为主线，坚持深化市场化改革、扩大高水平开放，打好三大攻坚战，着力转变发展方式，促进经济发展由精放型转向质量效益型，着力优化经济结构，不断增强我国经济创新力和竞争力，着力培育经济发展新动能，为我国经济持续健康发展注入新动力。</a:t>
            </a:r>
          </a:p>
        </p:txBody>
      </p:sp>
      <p:cxnSp>
        <p:nvCxnSpPr>
          <p:cNvPr id="2" name="PA-102217"/>
          <p:cNvCxnSpPr/>
          <p:nvPr>
            <p:custDataLst>
              <p:tags r:id="rId3"/>
            </p:custDataLst>
          </p:nvPr>
        </p:nvCxnSpPr>
        <p:spPr>
          <a:xfrm>
            <a:off x="101600" y="836930"/>
            <a:ext cx="12040235" cy="1905"/>
          </a:xfrm>
          <a:prstGeom prst="line">
            <a:avLst/>
          </a:prstGeom>
          <a:noFill/>
          <a:ln w="123825" cap="flat" cmpd="thickThin" algn="ctr">
            <a:solidFill>
              <a:srgbClr val="C00000"/>
            </a:solidFill>
            <a:prstDash val="solid"/>
            <a:miter lim="800000"/>
          </a:ln>
          <a:effectLst/>
        </p:spPr>
      </p:cxnSp>
      <p:sp>
        <p:nvSpPr>
          <p:cNvPr id="5" name="矩形 4"/>
          <p:cNvSpPr/>
          <p:nvPr/>
        </p:nvSpPr>
        <p:spPr>
          <a:xfrm>
            <a:off x="101888" y="-116119"/>
            <a:ext cx="4094480" cy="953135"/>
          </a:xfrm>
          <a:prstGeom prst="rect">
            <a:avLst/>
          </a:prstGeom>
        </p:spPr>
        <p:txBody>
          <a:bodyPr wrap="none">
            <a:spAutoFit/>
          </a:bodyPr>
          <a:lstStyle/>
          <a:p>
            <a:pPr lvl="0" algn="dist">
              <a:lnSpc>
                <a:spcPct val="200000"/>
              </a:lnSpc>
            </a:pPr>
            <a:r>
              <a:rPr lang="zh-CN" altLang="en-US" sz="2800" dirty="0">
                <a:solidFill>
                  <a:srgbClr val="C00000"/>
                </a:solidFill>
                <a:latin typeface="等线" panose="02010600030101010101" charset="-122"/>
                <a:ea typeface="等线" panose="02010600030101010101" charset="-122"/>
                <a:sym typeface="+mn-ea"/>
              </a:rPr>
              <a:t>中国迈向高质量发展之路</a:t>
            </a:r>
            <a:endParaRPr lang="zh-CN" altLang="en-US" sz="2800" dirty="0">
              <a:solidFill>
                <a:srgbClr val="C00000"/>
              </a:solidFill>
              <a:latin typeface="等线" panose="02010600030101010101" charset="-122"/>
              <a:ea typeface="等线" panose="02010600030101010101" charset="-122"/>
              <a:cs typeface="等线" panose="02010600030101010101" charset="-122"/>
            </a:endParaRPr>
          </a:p>
        </p:txBody>
      </p:sp>
      <p:pic>
        <p:nvPicPr>
          <p:cNvPr id="4" name="图片 3" descr="摄图网_400221536"/>
          <p:cNvPicPr>
            <a:picLocks noChangeAspect="1"/>
          </p:cNvPicPr>
          <p:nvPr/>
        </p:nvPicPr>
        <p:blipFill>
          <a:blip r:embed="rId6"/>
          <a:stretch>
            <a:fillRect/>
          </a:stretch>
        </p:blipFill>
        <p:spPr>
          <a:xfrm>
            <a:off x="8575675" y="838835"/>
            <a:ext cx="2691765" cy="607568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2207" y="1920352"/>
            <a:ext cx="4074160" cy="987514"/>
          </a:xfrm>
          <a:prstGeom prst="rect">
            <a:avLst/>
          </a:prstGeom>
        </p:spPr>
        <p:txBody>
          <a:bodyPr wrap="square">
            <a:spAutoFit/>
          </a:bodyPr>
          <a:lstStyle/>
          <a:p>
            <a:pPr algn="ctr" fontAlgn="base">
              <a:lnSpc>
                <a:spcPct val="150000"/>
              </a:lnSpc>
              <a:spcBef>
                <a:spcPct val="0"/>
              </a:spcBef>
              <a:spcAft>
                <a:spcPct val="0"/>
              </a:spcAft>
              <a:buClr>
                <a:srgbClr val="C00000"/>
              </a:buClr>
              <a:defRPr/>
            </a:pPr>
            <a:r>
              <a:rPr lang="zh-CN" altLang="en-US" sz="1600" b="1" dirty="0">
                <a:solidFill>
                  <a:srgbClr val="C00000"/>
                </a:solidFill>
                <a:latin typeface="仓耳今楷05-6763 W05" panose="02020400000000000000" pitchFamily="18" charset="-122"/>
                <a:ea typeface="仓耳今楷05-6763 W05" panose="02020400000000000000" pitchFamily="18" charset="-122"/>
                <a:sym typeface="+mn-lt"/>
              </a:rPr>
              <a:t>展望未来，尽管有挑战</a:t>
            </a:r>
            <a:endParaRPr lang="en-US" altLang="zh-CN" sz="1600" b="1" dirty="0">
              <a:solidFill>
                <a:srgbClr val="C00000"/>
              </a:solidFill>
              <a:latin typeface="仓耳今楷05-6763 W05" panose="02020400000000000000" pitchFamily="18" charset="-122"/>
              <a:ea typeface="仓耳今楷05-6763 W05" panose="02020400000000000000" pitchFamily="18" charset="-122"/>
              <a:sym typeface="+mn-lt"/>
            </a:endParaRPr>
          </a:p>
          <a:p>
            <a:pPr algn="just" fontAlgn="base">
              <a:lnSpc>
                <a:spcPct val="150000"/>
              </a:lnSpc>
              <a:spcBef>
                <a:spcPct val="0"/>
              </a:spcBef>
              <a:spcAft>
                <a:spcPct val="0"/>
              </a:spcAft>
              <a:buClr>
                <a:srgbClr val="C00000"/>
              </a:buClr>
              <a:defRPr/>
            </a:pPr>
            <a:r>
              <a:rPr lang="zh-CN" altLang="en-US" sz="1200" dirty="0">
                <a:sym typeface="+mn-lt"/>
              </a:rPr>
              <a:t>也会有曲折，但我们坚信，在以习近平同志为核心的党中央坚强领导下，在全国各族人民的辛勤努力下，</a:t>
            </a:r>
          </a:p>
        </p:txBody>
      </p:sp>
      <p:sp>
        <p:nvSpPr>
          <p:cNvPr id="71" name="矩形 70"/>
          <p:cNvSpPr/>
          <p:nvPr/>
        </p:nvSpPr>
        <p:spPr>
          <a:xfrm>
            <a:off x="7059647" y="1811337"/>
            <a:ext cx="4074160" cy="1264513"/>
          </a:xfrm>
          <a:prstGeom prst="rect">
            <a:avLst/>
          </a:prstGeom>
        </p:spPr>
        <p:txBody>
          <a:bodyPr wrap="square">
            <a:spAutoFit/>
          </a:bodyPr>
          <a:lstStyle/>
          <a:p>
            <a:pPr algn="ctr" fontAlgn="base">
              <a:lnSpc>
                <a:spcPct val="150000"/>
              </a:lnSpc>
              <a:spcBef>
                <a:spcPct val="0"/>
              </a:spcBef>
              <a:spcAft>
                <a:spcPct val="0"/>
              </a:spcAft>
              <a:buClr>
                <a:srgbClr val="C00000"/>
              </a:buClr>
              <a:defRPr/>
            </a:pPr>
            <a:r>
              <a:rPr lang="zh-CN" altLang="en-US" sz="1600" b="1" dirty="0">
                <a:solidFill>
                  <a:srgbClr val="C00000"/>
                </a:solidFill>
                <a:latin typeface="仓耳今楷05-6763 W05" panose="02020400000000000000" pitchFamily="18" charset="-122"/>
                <a:ea typeface="仓耳今楷05-6763 W05" panose="02020400000000000000" pitchFamily="18" charset="-122"/>
                <a:sym typeface="+mn-lt"/>
              </a:rPr>
              <a:t>展望未来，尽管有挑战</a:t>
            </a:r>
            <a:endParaRPr lang="en-US" altLang="zh-CN" sz="1600" b="1" dirty="0">
              <a:solidFill>
                <a:srgbClr val="C00000"/>
              </a:solidFill>
              <a:latin typeface="仓耳今楷05-6763 W05" panose="02020400000000000000" pitchFamily="18" charset="-122"/>
              <a:ea typeface="仓耳今楷05-6763 W05" panose="02020400000000000000" pitchFamily="18" charset="-122"/>
              <a:sym typeface="+mn-lt"/>
            </a:endParaRPr>
          </a:p>
          <a:p>
            <a:pPr algn="just" fontAlgn="base">
              <a:lnSpc>
                <a:spcPct val="150000"/>
              </a:lnSpc>
              <a:spcBef>
                <a:spcPct val="0"/>
              </a:spcBef>
              <a:spcAft>
                <a:spcPct val="0"/>
              </a:spcAft>
              <a:buClr>
                <a:srgbClr val="C00000"/>
              </a:buClr>
              <a:defRPr/>
            </a:pPr>
            <a:r>
              <a:rPr lang="zh-CN" altLang="en-US" sz="1200" dirty="0">
                <a:sym typeface="+mn-lt"/>
              </a:rPr>
              <a:t>也一年接着一年干，在高质量发展道路上奋勇前行，积跬步至千里，不断实现人民对美好生活的向往，我们一定会再创辉煌，迎来更加光明灿烂的明天。</a:t>
            </a:r>
          </a:p>
        </p:txBody>
      </p:sp>
      <p:sp>
        <p:nvSpPr>
          <p:cNvPr id="72" name="矩形 71"/>
          <p:cNvSpPr/>
          <p:nvPr/>
        </p:nvSpPr>
        <p:spPr>
          <a:xfrm>
            <a:off x="542092" y="4302592"/>
            <a:ext cx="4074160" cy="987514"/>
          </a:xfrm>
          <a:prstGeom prst="rect">
            <a:avLst/>
          </a:prstGeom>
        </p:spPr>
        <p:txBody>
          <a:bodyPr wrap="square">
            <a:spAutoFit/>
          </a:bodyPr>
          <a:lstStyle/>
          <a:p>
            <a:pPr algn="ctr" fontAlgn="base">
              <a:lnSpc>
                <a:spcPct val="150000"/>
              </a:lnSpc>
              <a:spcBef>
                <a:spcPct val="0"/>
              </a:spcBef>
              <a:spcAft>
                <a:spcPct val="0"/>
              </a:spcAft>
              <a:buClr>
                <a:srgbClr val="C00000"/>
              </a:buClr>
              <a:defRPr/>
            </a:pPr>
            <a:r>
              <a:rPr lang="zh-CN" altLang="en-US" sz="1600" b="1" dirty="0">
                <a:solidFill>
                  <a:srgbClr val="C00000"/>
                </a:solidFill>
                <a:latin typeface="仓耳今楷05-6763 W05" panose="02020400000000000000" pitchFamily="18" charset="-122"/>
                <a:ea typeface="仓耳今楷05-6763 W05" panose="02020400000000000000" pitchFamily="18" charset="-122"/>
                <a:sym typeface="+mn-lt"/>
              </a:rPr>
              <a:t>展望未来，尽管有挑战</a:t>
            </a:r>
            <a:endParaRPr lang="en-US" altLang="zh-CN" sz="1600" b="1" dirty="0">
              <a:solidFill>
                <a:srgbClr val="C00000"/>
              </a:solidFill>
              <a:latin typeface="仓耳今楷05-6763 W05" panose="02020400000000000000" pitchFamily="18" charset="-122"/>
              <a:ea typeface="仓耳今楷05-6763 W05" panose="02020400000000000000" pitchFamily="18" charset="-122"/>
              <a:sym typeface="+mn-lt"/>
            </a:endParaRPr>
          </a:p>
          <a:p>
            <a:pPr algn="just" fontAlgn="base">
              <a:lnSpc>
                <a:spcPct val="150000"/>
              </a:lnSpc>
              <a:spcBef>
                <a:spcPct val="0"/>
              </a:spcBef>
              <a:spcAft>
                <a:spcPct val="0"/>
              </a:spcAft>
              <a:buClr>
                <a:srgbClr val="C00000"/>
              </a:buClr>
              <a:defRPr/>
            </a:pPr>
            <a:r>
              <a:rPr lang="zh-CN" altLang="en-US" sz="1200" dirty="0">
                <a:sym typeface="+mn-lt"/>
              </a:rPr>
              <a:t>一心一意谋发展，一件事情接着一件事情办，一年接着一年干，在高质量发展道路上奋勇前行，</a:t>
            </a:r>
          </a:p>
        </p:txBody>
      </p:sp>
      <p:sp>
        <p:nvSpPr>
          <p:cNvPr id="73" name="矩形 72"/>
          <p:cNvSpPr/>
          <p:nvPr/>
        </p:nvSpPr>
        <p:spPr>
          <a:xfrm>
            <a:off x="7783859" y="3535094"/>
            <a:ext cx="4013556" cy="1541512"/>
          </a:xfrm>
          <a:prstGeom prst="rect">
            <a:avLst/>
          </a:prstGeom>
        </p:spPr>
        <p:txBody>
          <a:bodyPr wrap="square">
            <a:spAutoFit/>
          </a:bodyPr>
          <a:lstStyle/>
          <a:p>
            <a:pPr algn="ctr" fontAlgn="base">
              <a:lnSpc>
                <a:spcPct val="150000"/>
              </a:lnSpc>
              <a:spcBef>
                <a:spcPct val="0"/>
              </a:spcBef>
              <a:spcAft>
                <a:spcPct val="0"/>
              </a:spcAft>
              <a:buClr>
                <a:srgbClr val="C00000"/>
              </a:buClr>
              <a:defRPr/>
            </a:pPr>
            <a:r>
              <a:rPr lang="zh-CN" altLang="en-US" sz="1600" b="1" dirty="0">
                <a:solidFill>
                  <a:srgbClr val="C00000"/>
                </a:solidFill>
                <a:latin typeface="仓耳今楷05-6763 W05" panose="02020400000000000000" pitchFamily="18" charset="-122"/>
                <a:ea typeface="仓耳今楷05-6763 W05" panose="02020400000000000000" pitchFamily="18" charset="-122"/>
                <a:sym typeface="+mn-lt"/>
              </a:rPr>
              <a:t>展望未来，尽管有挑战</a:t>
            </a:r>
            <a:endParaRPr lang="en-US" altLang="zh-CN" sz="1600" b="1" dirty="0">
              <a:solidFill>
                <a:srgbClr val="C00000"/>
              </a:solidFill>
              <a:latin typeface="仓耳今楷05-6763 W05" panose="02020400000000000000" pitchFamily="18" charset="-122"/>
              <a:ea typeface="仓耳今楷05-6763 W05" panose="02020400000000000000" pitchFamily="18" charset="-122"/>
              <a:sym typeface="+mn-lt"/>
            </a:endParaRPr>
          </a:p>
          <a:p>
            <a:pPr algn="just" fontAlgn="base">
              <a:lnSpc>
                <a:spcPct val="150000"/>
              </a:lnSpc>
              <a:spcBef>
                <a:spcPct val="0"/>
              </a:spcBef>
              <a:spcAft>
                <a:spcPct val="0"/>
              </a:spcAft>
              <a:buClr>
                <a:srgbClr val="C00000"/>
              </a:buClr>
              <a:defRPr/>
            </a:pPr>
            <a:r>
              <a:rPr lang="zh-CN" altLang="en-US" sz="1200" dirty="0">
                <a:sym typeface="+mn-lt"/>
              </a:rPr>
              <a:t>一心一意谋发展，一件事情接着一件事情办，一年接着一年干，在高质量发展道路上奋勇前行，积跬步至千里，不断实现人民对美好生活的向往，我们一定会再创辉煌，迎来更加光明灿烂的明天。</a:t>
            </a:r>
          </a:p>
        </p:txBody>
      </p:sp>
      <p:cxnSp>
        <p:nvCxnSpPr>
          <p:cNvPr id="4" name="PA-102217"/>
          <p:cNvCxnSpPr/>
          <p:nvPr>
            <p:custDataLst>
              <p:tags r:id="rId1"/>
            </p:custDataLst>
          </p:nvPr>
        </p:nvCxnSpPr>
        <p:spPr>
          <a:xfrm>
            <a:off x="101600" y="836930"/>
            <a:ext cx="12040235" cy="1905"/>
          </a:xfrm>
          <a:prstGeom prst="line">
            <a:avLst/>
          </a:prstGeom>
          <a:noFill/>
          <a:ln w="123825" cap="flat" cmpd="thickThin" algn="ctr">
            <a:solidFill>
              <a:srgbClr val="C00000"/>
            </a:solidFill>
            <a:prstDash val="solid"/>
            <a:miter lim="800000"/>
          </a:ln>
          <a:effectLst/>
        </p:spPr>
      </p:cxnSp>
      <p:sp>
        <p:nvSpPr>
          <p:cNvPr id="5" name="矩形 4"/>
          <p:cNvSpPr/>
          <p:nvPr/>
        </p:nvSpPr>
        <p:spPr>
          <a:xfrm>
            <a:off x="101888" y="-116119"/>
            <a:ext cx="4094480" cy="953135"/>
          </a:xfrm>
          <a:prstGeom prst="rect">
            <a:avLst/>
          </a:prstGeom>
        </p:spPr>
        <p:txBody>
          <a:bodyPr wrap="none">
            <a:spAutoFit/>
          </a:bodyPr>
          <a:lstStyle/>
          <a:p>
            <a:pPr lvl="0" algn="dist">
              <a:lnSpc>
                <a:spcPct val="200000"/>
              </a:lnSpc>
            </a:pPr>
            <a:r>
              <a:rPr lang="zh-CN" altLang="en-US" sz="2800" dirty="0">
                <a:solidFill>
                  <a:srgbClr val="C00000"/>
                </a:solidFill>
                <a:latin typeface="等线" panose="02010600030101010101" charset="-122"/>
                <a:ea typeface="等线" panose="02010600030101010101" charset="-122"/>
                <a:sym typeface="+mn-ea"/>
              </a:rPr>
              <a:t>中国迈向高质量发展之路</a:t>
            </a:r>
            <a:endParaRPr lang="zh-CN" altLang="en-US" sz="2800" dirty="0">
              <a:solidFill>
                <a:srgbClr val="C00000"/>
              </a:solidFill>
              <a:latin typeface="等线" panose="02010600030101010101" charset="-122"/>
              <a:ea typeface="等线" panose="02010600030101010101" charset="-122"/>
              <a:cs typeface="等线" panose="02010600030101010101" charset="-122"/>
            </a:endParaRPr>
          </a:p>
        </p:txBody>
      </p:sp>
      <p:pic>
        <p:nvPicPr>
          <p:cNvPr id="6" name="图片 5" descr="摄图网_401455096"/>
          <p:cNvPicPr>
            <a:picLocks noChangeAspect="1"/>
          </p:cNvPicPr>
          <p:nvPr/>
        </p:nvPicPr>
        <p:blipFill>
          <a:blip r:embed="rId4"/>
          <a:stretch>
            <a:fillRect/>
          </a:stretch>
        </p:blipFill>
        <p:spPr>
          <a:xfrm>
            <a:off x="4196080" y="2176145"/>
            <a:ext cx="3008630" cy="300863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down)">
                                      <p:cBhvr>
                                        <p:cTn id="11" dur="500"/>
                                        <p:tgtEl>
                                          <p:spTgt spid="7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wipe(down)">
                                      <p:cBhvr>
                                        <p:cTn id="15" dur="500"/>
                                        <p:tgtEl>
                                          <p:spTgt spid="71"/>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wipe(down)">
                                      <p:cBhvr>
                                        <p:cTn id="1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1" grpId="0"/>
      <p:bldP spid="72" grpId="0"/>
      <p:bldP spid="7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A-1022108"/>
          <p:cNvSpPr/>
          <p:nvPr>
            <p:custDataLst>
              <p:tags r:id="rId1"/>
            </p:custDataLst>
          </p:nvPr>
        </p:nvSpPr>
        <p:spPr>
          <a:xfrm>
            <a:off x="1344831" y="1335414"/>
            <a:ext cx="9502338" cy="461665"/>
          </a:xfrm>
          <a:prstGeom prst="rect">
            <a:avLst/>
          </a:prstGeom>
          <a:noFill/>
        </p:spPr>
        <p:txBody>
          <a:bodyPr wrap="square" rtlCol="0">
            <a:spAutoFit/>
          </a:bodyPr>
          <a:lstStyle/>
          <a:p>
            <a:pPr algn="ctr" fontAlgn="base">
              <a:spcBef>
                <a:spcPct val="0"/>
              </a:spcBef>
              <a:spcAft>
                <a:spcPct val="0"/>
              </a:spcAft>
              <a:defRPr/>
            </a:pPr>
            <a:r>
              <a:rPr lang="zh-CN" altLang="en-US" sz="2400" kern="0" dirty="0">
                <a:solidFill>
                  <a:srgbClr val="C00000"/>
                </a:solidFill>
                <a:latin typeface="仓耳今楷05-6763 W05" panose="02020400000000000000" pitchFamily="18" charset="-122"/>
                <a:ea typeface="仓耳今楷05-6763 W05" panose="02020400000000000000" pitchFamily="18" charset="-122"/>
                <a:cs typeface="+mn-ea"/>
              </a:rPr>
              <a:t>为实现经济高质量发展从而保持经济持续健康发展提供了有利条件</a:t>
            </a:r>
          </a:p>
        </p:txBody>
      </p:sp>
      <p:grpSp>
        <p:nvGrpSpPr>
          <p:cNvPr id="17" name="PA-1022109"/>
          <p:cNvGrpSpPr/>
          <p:nvPr>
            <p:custDataLst>
              <p:tags r:id="rId2"/>
            </p:custDataLst>
          </p:nvPr>
        </p:nvGrpSpPr>
        <p:grpSpPr>
          <a:xfrm>
            <a:off x="1000759" y="1975299"/>
            <a:ext cx="10149841" cy="392230"/>
            <a:chOff x="1250375" y="1491630"/>
            <a:chExt cx="6601196" cy="255096"/>
          </a:xfrm>
          <a:solidFill>
            <a:srgbClr val="B51B25"/>
          </a:solidFill>
        </p:grpSpPr>
        <p:grpSp>
          <p:nvGrpSpPr>
            <p:cNvPr id="18" name="组合 17"/>
            <p:cNvGrpSpPr/>
            <p:nvPr/>
          </p:nvGrpSpPr>
          <p:grpSpPr>
            <a:xfrm>
              <a:off x="4118171" y="1491630"/>
              <a:ext cx="887762" cy="255096"/>
              <a:chOff x="3965502" y="1879809"/>
              <a:chExt cx="1193100" cy="342834"/>
            </a:xfrm>
            <a:grpFill/>
          </p:grpSpPr>
          <p:sp>
            <p:nvSpPr>
              <p:cNvPr id="26" name="PA-dark-star-shape_15445"/>
              <p:cNvSpPr>
                <a:spLocks noChangeAspect="1"/>
              </p:cNvSpPr>
              <p:nvPr>
                <p:custDataLst>
                  <p:tags r:id="rId15"/>
                </p:custDataLst>
              </p:nvPr>
            </p:nvSpPr>
            <p:spPr bwMode="auto">
              <a:xfrm>
                <a:off x="4391609" y="1879809"/>
                <a:ext cx="360781" cy="34283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sp>
            <p:nvSpPr>
              <p:cNvPr id="27" name="PA-dark-star-shape_15445"/>
              <p:cNvSpPr>
                <a:spLocks noChangeAspect="1"/>
              </p:cNvSpPr>
              <p:nvPr>
                <p:custDataLst>
                  <p:tags r:id="rId16"/>
                </p:custDataLst>
              </p:nvPr>
            </p:nvSpPr>
            <p:spPr bwMode="auto">
              <a:xfrm>
                <a:off x="4771621"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sp>
            <p:nvSpPr>
              <p:cNvPr id="28" name="PA-dark-star-shape_15445"/>
              <p:cNvSpPr>
                <a:spLocks noChangeAspect="1"/>
              </p:cNvSpPr>
              <p:nvPr>
                <p:custDataLst>
                  <p:tags r:id="rId17"/>
                </p:custDataLst>
              </p:nvPr>
            </p:nvSpPr>
            <p:spPr bwMode="auto">
              <a:xfrm>
                <a:off x="4161559"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sp>
            <p:nvSpPr>
              <p:cNvPr id="29" name="PA-dark-star-shape_15445"/>
              <p:cNvSpPr>
                <a:spLocks noChangeAspect="1"/>
              </p:cNvSpPr>
              <p:nvPr>
                <p:custDataLst>
                  <p:tags r:id="rId18"/>
                </p:custDataLst>
              </p:nvPr>
            </p:nvSpPr>
            <p:spPr bwMode="auto">
              <a:xfrm>
                <a:off x="396550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sp>
            <p:nvSpPr>
              <p:cNvPr id="30" name="PA-dark-star-shape_15445"/>
              <p:cNvSpPr>
                <a:spLocks noChangeAspect="1"/>
              </p:cNvSpPr>
              <p:nvPr>
                <p:custDataLst>
                  <p:tags r:id="rId19"/>
                </p:custDataLst>
              </p:nvPr>
            </p:nvSpPr>
            <p:spPr bwMode="auto">
              <a:xfrm>
                <a:off x="503791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grpSp>
        <p:grpSp>
          <p:nvGrpSpPr>
            <p:cNvPr id="20" name="组合 19"/>
            <p:cNvGrpSpPr/>
            <p:nvPr/>
          </p:nvGrpSpPr>
          <p:grpSpPr>
            <a:xfrm>
              <a:off x="1250375" y="1619178"/>
              <a:ext cx="6601196" cy="0"/>
              <a:chOff x="1250375" y="2082167"/>
              <a:chExt cx="6601196" cy="0"/>
            </a:xfrm>
            <a:grpFill/>
          </p:grpSpPr>
          <p:cxnSp>
            <p:nvCxnSpPr>
              <p:cNvPr id="24" name="PA-直接连接符 62"/>
              <p:cNvCxnSpPr/>
              <p:nvPr>
                <p:custDataLst>
                  <p:tags r:id="rId13"/>
                </p:custDataLst>
              </p:nvPr>
            </p:nvCxnSpPr>
            <p:spPr>
              <a:xfrm>
                <a:off x="5148064" y="2082167"/>
                <a:ext cx="2703507" cy="0"/>
              </a:xfrm>
              <a:prstGeom prst="line">
                <a:avLst/>
              </a:prstGeom>
              <a:grpFill/>
              <a:ln w="15875">
                <a:solidFill>
                  <a:srgbClr val="B51B25"/>
                </a:solidFill>
              </a:ln>
            </p:spPr>
            <p:style>
              <a:lnRef idx="1">
                <a:schemeClr val="accent1"/>
              </a:lnRef>
              <a:fillRef idx="0">
                <a:schemeClr val="accent1"/>
              </a:fillRef>
              <a:effectRef idx="0">
                <a:schemeClr val="accent1"/>
              </a:effectRef>
              <a:fontRef idx="minor">
                <a:schemeClr val="tx1"/>
              </a:fontRef>
            </p:style>
          </p:cxnSp>
          <p:cxnSp>
            <p:nvCxnSpPr>
              <p:cNvPr id="25" name="PA-直接连接符 63"/>
              <p:cNvCxnSpPr/>
              <p:nvPr>
                <p:custDataLst>
                  <p:tags r:id="rId14"/>
                </p:custDataLst>
              </p:nvPr>
            </p:nvCxnSpPr>
            <p:spPr>
              <a:xfrm>
                <a:off x="1250375" y="2082167"/>
                <a:ext cx="2745561" cy="0"/>
              </a:xfrm>
              <a:prstGeom prst="line">
                <a:avLst/>
              </a:prstGeom>
              <a:grpFill/>
              <a:ln w="15875">
                <a:solidFill>
                  <a:srgbClr val="B51B25"/>
                </a:solidFill>
              </a:ln>
            </p:spPr>
            <p:style>
              <a:lnRef idx="1">
                <a:schemeClr val="accent1"/>
              </a:lnRef>
              <a:fillRef idx="0">
                <a:schemeClr val="accent1"/>
              </a:fillRef>
              <a:effectRef idx="0">
                <a:schemeClr val="accent1"/>
              </a:effectRef>
              <a:fontRef idx="minor">
                <a:schemeClr val="tx1"/>
              </a:fontRef>
            </p:style>
          </p:cxnSp>
        </p:grpSp>
      </p:grpSp>
      <p:sp>
        <p:nvSpPr>
          <p:cNvPr id="31" name="PA-1022110"/>
          <p:cNvSpPr/>
          <p:nvPr>
            <p:custDataLst>
              <p:tags r:id="rId3"/>
            </p:custDataLst>
          </p:nvPr>
        </p:nvSpPr>
        <p:spPr>
          <a:xfrm>
            <a:off x="1581310" y="2386102"/>
            <a:ext cx="9502337" cy="988637"/>
          </a:xfrm>
          <a:prstGeom prst="rect">
            <a:avLst/>
          </a:prstGeom>
          <a:solidFill>
            <a:schemeClr val="bg1"/>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2" name="PA-1022111"/>
          <p:cNvSpPr>
            <a:spLocks noChangeArrowheads="1"/>
          </p:cNvSpPr>
          <p:nvPr>
            <p:custDataLst>
              <p:tags r:id="rId4"/>
            </p:custDataLst>
          </p:nvPr>
        </p:nvSpPr>
        <p:spPr bwMode="auto">
          <a:xfrm>
            <a:off x="1205033" y="2564322"/>
            <a:ext cx="659702" cy="632197"/>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dirty="0">
                <a:solidFill>
                  <a:schemeClr val="bg1"/>
                </a:solidFill>
                <a:latin typeface="仓耳今楷05-6763 W05" panose="02020400000000000000" pitchFamily="18" charset="-122"/>
                <a:ea typeface="仓耳今楷05-6763 W05" panose="02020400000000000000" pitchFamily="18" charset="-122"/>
              </a:rPr>
              <a:t>01</a:t>
            </a:r>
            <a:endParaRPr lang="zh-CN" altLang="en-US" sz="1800" dirty="0">
              <a:solidFill>
                <a:schemeClr val="bg1"/>
              </a:solidFill>
              <a:latin typeface="仓耳今楷05-6763 W05" panose="02020400000000000000" pitchFamily="18" charset="-122"/>
              <a:ea typeface="仓耳今楷05-6763 W05" panose="02020400000000000000" pitchFamily="18" charset="-122"/>
            </a:endParaRPr>
          </a:p>
        </p:txBody>
      </p:sp>
      <p:sp>
        <p:nvSpPr>
          <p:cNvPr id="33" name="PA-1022112"/>
          <p:cNvSpPr/>
          <p:nvPr>
            <p:custDataLst>
              <p:tags r:id="rId5"/>
            </p:custDataLst>
          </p:nvPr>
        </p:nvSpPr>
        <p:spPr>
          <a:xfrm>
            <a:off x="2026744" y="2643375"/>
            <a:ext cx="8887133" cy="457689"/>
          </a:xfrm>
          <a:prstGeom prst="rect">
            <a:avLst/>
          </a:prstGeom>
        </p:spPr>
        <p:txBody>
          <a:bodyPr wrap="square">
            <a:spAutoFit/>
          </a:bodyPr>
          <a:lstStyle/>
          <a:p>
            <a:pPr algn="just" fontAlgn="base">
              <a:lnSpc>
                <a:spcPct val="130000"/>
              </a:lnSpc>
              <a:spcBef>
                <a:spcPct val="0"/>
              </a:spcBef>
              <a:spcAft>
                <a:spcPct val="0"/>
              </a:spcAft>
              <a:defRPr/>
            </a:pPr>
            <a:r>
              <a:rPr lang="zh-CN" altLang="en-US" sz="2000" dirty="0"/>
              <a:t>全球规模最大、最具成长性的中等收入群体</a:t>
            </a:r>
          </a:p>
        </p:txBody>
      </p:sp>
      <p:sp>
        <p:nvSpPr>
          <p:cNvPr id="34" name="PA-1022113"/>
          <p:cNvSpPr/>
          <p:nvPr>
            <p:custDataLst>
              <p:tags r:id="rId6"/>
            </p:custDataLst>
          </p:nvPr>
        </p:nvSpPr>
        <p:spPr>
          <a:xfrm>
            <a:off x="1581310" y="3680894"/>
            <a:ext cx="9502337" cy="627276"/>
          </a:xfrm>
          <a:prstGeom prst="rect">
            <a:avLst/>
          </a:prstGeom>
          <a:solidFill>
            <a:schemeClr val="bg1"/>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5" name="PA-1022114"/>
          <p:cNvSpPr>
            <a:spLocks noChangeArrowheads="1"/>
          </p:cNvSpPr>
          <p:nvPr>
            <p:custDataLst>
              <p:tags r:id="rId7"/>
            </p:custDataLst>
          </p:nvPr>
        </p:nvSpPr>
        <p:spPr bwMode="auto">
          <a:xfrm>
            <a:off x="1205033" y="3678434"/>
            <a:ext cx="659702" cy="632197"/>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dirty="0">
                <a:solidFill>
                  <a:schemeClr val="bg1"/>
                </a:solidFill>
                <a:latin typeface="仓耳今楷05-6763 W05" panose="02020400000000000000" pitchFamily="18" charset="-122"/>
                <a:ea typeface="仓耳今楷05-6763 W05" panose="02020400000000000000" pitchFamily="18" charset="-122"/>
              </a:rPr>
              <a:t>02</a:t>
            </a:r>
            <a:endParaRPr lang="zh-CN" altLang="en-US" sz="1800" dirty="0">
              <a:solidFill>
                <a:schemeClr val="bg1"/>
              </a:solidFill>
              <a:latin typeface="仓耳今楷05-6763 W05" panose="02020400000000000000" pitchFamily="18" charset="-122"/>
              <a:ea typeface="仓耳今楷05-6763 W05" panose="02020400000000000000" pitchFamily="18" charset="-122"/>
            </a:endParaRPr>
          </a:p>
        </p:txBody>
      </p:sp>
      <p:sp>
        <p:nvSpPr>
          <p:cNvPr id="36" name="PA-1022115"/>
          <p:cNvSpPr/>
          <p:nvPr>
            <p:custDataLst>
              <p:tags r:id="rId8"/>
            </p:custDataLst>
          </p:nvPr>
        </p:nvSpPr>
        <p:spPr>
          <a:xfrm>
            <a:off x="2026382" y="3785212"/>
            <a:ext cx="8736733" cy="424090"/>
          </a:xfrm>
          <a:prstGeom prst="rect">
            <a:avLst/>
          </a:prstGeom>
        </p:spPr>
        <p:txBody>
          <a:bodyPr wrap="square">
            <a:spAutoFit/>
          </a:bodyPr>
          <a:lstStyle/>
          <a:p>
            <a:pPr algn="just" fontAlgn="base">
              <a:lnSpc>
                <a:spcPct val="130000"/>
              </a:lnSpc>
              <a:spcBef>
                <a:spcPct val="0"/>
              </a:spcBef>
              <a:spcAft>
                <a:spcPct val="0"/>
              </a:spcAft>
              <a:defRPr/>
            </a:pPr>
            <a:r>
              <a:rPr lang="zh-CN" altLang="en-US" dirty="0"/>
              <a:t>最完整的产业体系和不断增强的科技创新能力</a:t>
            </a:r>
          </a:p>
        </p:txBody>
      </p:sp>
      <p:sp>
        <p:nvSpPr>
          <p:cNvPr id="37" name="PA-1022116"/>
          <p:cNvSpPr/>
          <p:nvPr>
            <p:custDataLst>
              <p:tags r:id="rId9"/>
            </p:custDataLst>
          </p:nvPr>
        </p:nvSpPr>
        <p:spPr>
          <a:xfrm>
            <a:off x="1581310" y="4591906"/>
            <a:ext cx="9502337" cy="627276"/>
          </a:xfrm>
          <a:prstGeom prst="rect">
            <a:avLst/>
          </a:prstGeom>
          <a:solidFill>
            <a:schemeClr val="bg1"/>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8" name="PA-1022117"/>
          <p:cNvSpPr>
            <a:spLocks noChangeArrowheads="1"/>
          </p:cNvSpPr>
          <p:nvPr>
            <p:custDataLst>
              <p:tags r:id="rId10"/>
            </p:custDataLst>
          </p:nvPr>
        </p:nvSpPr>
        <p:spPr bwMode="auto">
          <a:xfrm>
            <a:off x="1205033" y="4589446"/>
            <a:ext cx="659702" cy="632197"/>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dirty="0">
                <a:solidFill>
                  <a:schemeClr val="bg1"/>
                </a:solidFill>
                <a:latin typeface="仓耳今楷05-6763 W05" panose="02020400000000000000" pitchFamily="18" charset="-122"/>
                <a:ea typeface="仓耳今楷05-6763 W05" panose="02020400000000000000" pitchFamily="18" charset="-122"/>
              </a:rPr>
              <a:t>03</a:t>
            </a:r>
            <a:endParaRPr lang="zh-CN" altLang="en-US" sz="1800" dirty="0">
              <a:solidFill>
                <a:schemeClr val="bg1"/>
              </a:solidFill>
              <a:latin typeface="仓耳今楷05-6763 W05" panose="02020400000000000000" pitchFamily="18" charset="-122"/>
              <a:ea typeface="仓耳今楷05-6763 W05" panose="02020400000000000000" pitchFamily="18" charset="-122"/>
            </a:endParaRPr>
          </a:p>
        </p:txBody>
      </p:sp>
      <p:sp>
        <p:nvSpPr>
          <p:cNvPr id="39" name="PA-1022118"/>
          <p:cNvSpPr/>
          <p:nvPr>
            <p:custDataLst>
              <p:tags r:id="rId11"/>
            </p:custDataLst>
          </p:nvPr>
        </p:nvSpPr>
        <p:spPr>
          <a:xfrm>
            <a:off x="2026383" y="4693178"/>
            <a:ext cx="9037534" cy="424732"/>
          </a:xfrm>
          <a:prstGeom prst="rect">
            <a:avLst/>
          </a:prstGeom>
        </p:spPr>
        <p:txBody>
          <a:bodyPr wrap="square">
            <a:spAutoFit/>
          </a:bodyPr>
          <a:lstStyle/>
          <a:p>
            <a:pPr algn="just" fontAlgn="base">
              <a:lnSpc>
                <a:spcPct val="130000"/>
              </a:lnSpc>
              <a:spcBef>
                <a:spcPct val="0"/>
              </a:spcBef>
              <a:spcAft>
                <a:spcPct val="0"/>
              </a:spcAft>
              <a:defRPr/>
            </a:pPr>
            <a:r>
              <a:rPr lang="zh-CN" altLang="en-US" dirty="0"/>
              <a:t>潜力巨大的消费市场</a:t>
            </a:r>
          </a:p>
        </p:txBody>
      </p:sp>
      <p:cxnSp>
        <p:nvCxnSpPr>
          <p:cNvPr id="2" name="PA-102217"/>
          <p:cNvCxnSpPr/>
          <p:nvPr>
            <p:custDataLst>
              <p:tags r:id="rId12"/>
            </p:custDataLst>
          </p:nvPr>
        </p:nvCxnSpPr>
        <p:spPr>
          <a:xfrm>
            <a:off x="101600" y="836930"/>
            <a:ext cx="12040235" cy="1905"/>
          </a:xfrm>
          <a:prstGeom prst="line">
            <a:avLst/>
          </a:prstGeom>
          <a:noFill/>
          <a:ln w="123825" cap="flat" cmpd="thickThin" algn="ctr">
            <a:solidFill>
              <a:srgbClr val="C00000"/>
            </a:solidFill>
            <a:prstDash val="solid"/>
            <a:miter lim="800000"/>
          </a:ln>
          <a:effectLst/>
        </p:spPr>
      </p:cxnSp>
      <p:sp>
        <p:nvSpPr>
          <p:cNvPr id="5" name="矩形 4"/>
          <p:cNvSpPr/>
          <p:nvPr/>
        </p:nvSpPr>
        <p:spPr>
          <a:xfrm>
            <a:off x="101888" y="-116119"/>
            <a:ext cx="4094480" cy="953135"/>
          </a:xfrm>
          <a:prstGeom prst="rect">
            <a:avLst/>
          </a:prstGeom>
        </p:spPr>
        <p:txBody>
          <a:bodyPr wrap="none">
            <a:spAutoFit/>
          </a:bodyPr>
          <a:lstStyle/>
          <a:p>
            <a:pPr lvl="0" algn="dist">
              <a:lnSpc>
                <a:spcPct val="200000"/>
              </a:lnSpc>
            </a:pPr>
            <a:r>
              <a:rPr lang="zh-CN" altLang="en-US" sz="2800" dirty="0">
                <a:solidFill>
                  <a:srgbClr val="C00000"/>
                </a:solidFill>
                <a:latin typeface="等线" panose="02010600030101010101" charset="-122"/>
                <a:ea typeface="等线" panose="02010600030101010101" charset="-122"/>
                <a:sym typeface="+mn-ea"/>
              </a:rPr>
              <a:t>中国迈向高质量发展之路</a:t>
            </a:r>
            <a:endParaRPr lang="zh-CN" altLang="en-US" sz="2800" dirty="0">
              <a:solidFill>
                <a:srgbClr val="C00000"/>
              </a:solidFill>
              <a:latin typeface="等线" panose="02010600030101010101" charset="-122"/>
              <a:ea typeface="等线" panose="02010600030101010101" charset="-122"/>
              <a:cs typeface="等线" panose="02010600030101010101"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outVertical)">
                                      <p:cBhvr>
                                        <p:cTn id="7" dur="1000"/>
                                        <p:tgtEl>
                                          <p:spTgt spid="1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500"/>
                            </p:stCondLst>
                            <p:childTnLst>
                              <p:par>
                                <p:cTn id="15" presetID="31" presetClass="entr" presetSubtype="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style.rotation</p:attrName>
                                        </p:attrNameLst>
                                      </p:cBhvr>
                                      <p:tavLst>
                                        <p:tav tm="0">
                                          <p:val>
                                            <p:fltVal val="90"/>
                                          </p:val>
                                        </p:tav>
                                        <p:tav tm="100000">
                                          <p:val>
                                            <p:fltVal val="0"/>
                                          </p:val>
                                        </p:tav>
                                      </p:tavLst>
                                    </p:anim>
                                    <p:animEffect transition="in" filter="fade">
                                      <p:cBhvr>
                                        <p:cTn id="20" dur="1000"/>
                                        <p:tgtEl>
                                          <p:spTgt spid="32"/>
                                        </p:tgtEl>
                                      </p:cBhvr>
                                    </p:animEffect>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left)">
                                      <p:cBhvr>
                                        <p:cTn id="24" dur="500"/>
                                        <p:tgtEl>
                                          <p:spTgt spid="31"/>
                                        </p:tgtEl>
                                      </p:cBhvr>
                                    </p:animEffect>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anim calcmode="lin" valueType="num">
                                      <p:cBhvr>
                                        <p:cTn id="29" dur="500" fill="hold"/>
                                        <p:tgtEl>
                                          <p:spTgt spid="33"/>
                                        </p:tgtEl>
                                        <p:attrNameLst>
                                          <p:attrName>ppt_x</p:attrName>
                                        </p:attrNameLst>
                                      </p:cBhvr>
                                      <p:tavLst>
                                        <p:tav tm="0">
                                          <p:val>
                                            <p:strVal val="#ppt_x"/>
                                          </p:val>
                                        </p:tav>
                                        <p:tav tm="100000">
                                          <p:val>
                                            <p:strVal val="#ppt_x"/>
                                          </p:val>
                                        </p:tav>
                                      </p:tavLst>
                                    </p:anim>
                                    <p:anim calcmode="lin" valueType="num">
                                      <p:cBhvr>
                                        <p:cTn id="30" dur="500" fill="hold"/>
                                        <p:tgtEl>
                                          <p:spTgt spid="33"/>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31"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p:cTn id="34" dur="1000" fill="hold"/>
                                        <p:tgtEl>
                                          <p:spTgt spid="35"/>
                                        </p:tgtEl>
                                        <p:attrNameLst>
                                          <p:attrName>ppt_w</p:attrName>
                                        </p:attrNameLst>
                                      </p:cBhvr>
                                      <p:tavLst>
                                        <p:tav tm="0">
                                          <p:val>
                                            <p:fltVal val="0"/>
                                          </p:val>
                                        </p:tav>
                                        <p:tav tm="100000">
                                          <p:val>
                                            <p:strVal val="#ppt_w"/>
                                          </p:val>
                                        </p:tav>
                                      </p:tavLst>
                                    </p:anim>
                                    <p:anim calcmode="lin" valueType="num">
                                      <p:cBhvr>
                                        <p:cTn id="35" dur="1000" fill="hold"/>
                                        <p:tgtEl>
                                          <p:spTgt spid="35"/>
                                        </p:tgtEl>
                                        <p:attrNameLst>
                                          <p:attrName>ppt_h</p:attrName>
                                        </p:attrNameLst>
                                      </p:cBhvr>
                                      <p:tavLst>
                                        <p:tav tm="0">
                                          <p:val>
                                            <p:fltVal val="0"/>
                                          </p:val>
                                        </p:tav>
                                        <p:tav tm="100000">
                                          <p:val>
                                            <p:strVal val="#ppt_h"/>
                                          </p:val>
                                        </p:tav>
                                      </p:tavLst>
                                    </p:anim>
                                    <p:anim calcmode="lin" valueType="num">
                                      <p:cBhvr>
                                        <p:cTn id="36" dur="1000" fill="hold"/>
                                        <p:tgtEl>
                                          <p:spTgt spid="35"/>
                                        </p:tgtEl>
                                        <p:attrNameLst>
                                          <p:attrName>style.rotation</p:attrName>
                                        </p:attrNameLst>
                                      </p:cBhvr>
                                      <p:tavLst>
                                        <p:tav tm="0">
                                          <p:val>
                                            <p:fltVal val="90"/>
                                          </p:val>
                                        </p:tav>
                                        <p:tav tm="100000">
                                          <p:val>
                                            <p:fltVal val="0"/>
                                          </p:val>
                                        </p:tav>
                                      </p:tavLst>
                                    </p:anim>
                                    <p:animEffect transition="in" filter="fade">
                                      <p:cBhvr>
                                        <p:cTn id="37" dur="1000"/>
                                        <p:tgtEl>
                                          <p:spTgt spid="35"/>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left)">
                                      <p:cBhvr>
                                        <p:cTn id="41" dur="500"/>
                                        <p:tgtEl>
                                          <p:spTgt spid="34"/>
                                        </p:tgtEl>
                                      </p:cBhvr>
                                    </p:animEffect>
                                  </p:childTnLst>
                                </p:cTn>
                              </p:par>
                            </p:childTnLst>
                          </p:cTn>
                        </p:par>
                        <p:par>
                          <p:cTn id="42" fill="hold">
                            <p:stCondLst>
                              <p:cond delay="5000"/>
                            </p:stCondLst>
                            <p:childTnLst>
                              <p:par>
                                <p:cTn id="43" presetID="42" presetClass="entr" presetSubtype="0"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anim calcmode="lin" valueType="num">
                                      <p:cBhvr>
                                        <p:cTn id="46" dur="500" fill="hold"/>
                                        <p:tgtEl>
                                          <p:spTgt spid="36"/>
                                        </p:tgtEl>
                                        <p:attrNameLst>
                                          <p:attrName>ppt_x</p:attrName>
                                        </p:attrNameLst>
                                      </p:cBhvr>
                                      <p:tavLst>
                                        <p:tav tm="0">
                                          <p:val>
                                            <p:strVal val="#ppt_x"/>
                                          </p:val>
                                        </p:tav>
                                        <p:tav tm="100000">
                                          <p:val>
                                            <p:strVal val="#ppt_x"/>
                                          </p:val>
                                        </p:tav>
                                      </p:tavLst>
                                    </p:anim>
                                    <p:anim calcmode="lin" valueType="num">
                                      <p:cBhvr>
                                        <p:cTn id="47" dur="500" fill="hold"/>
                                        <p:tgtEl>
                                          <p:spTgt spid="36"/>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31"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1000" fill="hold"/>
                                        <p:tgtEl>
                                          <p:spTgt spid="38"/>
                                        </p:tgtEl>
                                        <p:attrNameLst>
                                          <p:attrName>ppt_w</p:attrName>
                                        </p:attrNameLst>
                                      </p:cBhvr>
                                      <p:tavLst>
                                        <p:tav tm="0">
                                          <p:val>
                                            <p:fltVal val="0"/>
                                          </p:val>
                                        </p:tav>
                                        <p:tav tm="100000">
                                          <p:val>
                                            <p:strVal val="#ppt_w"/>
                                          </p:val>
                                        </p:tav>
                                      </p:tavLst>
                                    </p:anim>
                                    <p:anim calcmode="lin" valueType="num">
                                      <p:cBhvr>
                                        <p:cTn id="52" dur="1000" fill="hold"/>
                                        <p:tgtEl>
                                          <p:spTgt spid="38"/>
                                        </p:tgtEl>
                                        <p:attrNameLst>
                                          <p:attrName>ppt_h</p:attrName>
                                        </p:attrNameLst>
                                      </p:cBhvr>
                                      <p:tavLst>
                                        <p:tav tm="0">
                                          <p:val>
                                            <p:fltVal val="0"/>
                                          </p:val>
                                        </p:tav>
                                        <p:tav tm="100000">
                                          <p:val>
                                            <p:strVal val="#ppt_h"/>
                                          </p:val>
                                        </p:tav>
                                      </p:tavLst>
                                    </p:anim>
                                    <p:anim calcmode="lin" valueType="num">
                                      <p:cBhvr>
                                        <p:cTn id="53" dur="1000" fill="hold"/>
                                        <p:tgtEl>
                                          <p:spTgt spid="38"/>
                                        </p:tgtEl>
                                        <p:attrNameLst>
                                          <p:attrName>style.rotation</p:attrName>
                                        </p:attrNameLst>
                                      </p:cBhvr>
                                      <p:tavLst>
                                        <p:tav tm="0">
                                          <p:val>
                                            <p:fltVal val="90"/>
                                          </p:val>
                                        </p:tav>
                                        <p:tav tm="100000">
                                          <p:val>
                                            <p:fltVal val="0"/>
                                          </p:val>
                                        </p:tav>
                                      </p:tavLst>
                                    </p:anim>
                                    <p:animEffect transition="in" filter="fade">
                                      <p:cBhvr>
                                        <p:cTn id="54" dur="1000"/>
                                        <p:tgtEl>
                                          <p:spTgt spid="38"/>
                                        </p:tgtEl>
                                      </p:cBhvr>
                                    </p:animEffect>
                                  </p:childTnLst>
                                </p:cTn>
                              </p:par>
                            </p:childTnLst>
                          </p:cTn>
                        </p:par>
                        <p:par>
                          <p:cTn id="55" fill="hold">
                            <p:stCondLst>
                              <p:cond delay="6500"/>
                            </p:stCondLst>
                            <p:childTnLst>
                              <p:par>
                                <p:cTn id="56" presetID="22" presetClass="entr" presetSubtype="8"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wipe(left)">
                                      <p:cBhvr>
                                        <p:cTn id="58" dur="500"/>
                                        <p:tgtEl>
                                          <p:spTgt spid="37"/>
                                        </p:tgtEl>
                                      </p:cBhvr>
                                    </p:animEffect>
                                  </p:childTnLst>
                                </p:cTn>
                              </p:par>
                            </p:childTnLst>
                          </p:cTn>
                        </p:par>
                        <p:par>
                          <p:cTn id="59" fill="hold">
                            <p:stCondLst>
                              <p:cond delay="7000"/>
                            </p:stCondLst>
                            <p:childTnLst>
                              <p:par>
                                <p:cTn id="60" presetID="42" presetClass="entr" presetSubtype="0"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500"/>
                                        <p:tgtEl>
                                          <p:spTgt spid="39"/>
                                        </p:tgtEl>
                                      </p:cBhvr>
                                    </p:animEffect>
                                    <p:anim calcmode="lin" valueType="num">
                                      <p:cBhvr>
                                        <p:cTn id="63" dur="500" fill="hold"/>
                                        <p:tgtEl>
                                          <p:spTgt spid="39"/>
                                        </p:tgtEl>
                                        <p:attrNameLst>
                                          <p:attrName>ppt_x</p:attrName>
                                        </p:attrNameLst>
                                      </p:cBhvr>
                                      <p:tavLst>
                                        <p:tav tm="0">
                                          <p:val>
                                            <p:strVal val="#ppt_x"/>
                                          </p:val>
                                        </p:tav>
                                        <p:tav tm="100000">
                                          <p:val>
                                            <p:strVal val="#ppt_x"/>
                                          </p:val>
                                        </p:tav>
                                      </p:tavLst>
                                    </p:anim>
                                    <p:anim calcmode="lin" valueType="num">
                                      <p:cBhvr>
                                        <p:cTn id="64"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1" grpId="0" animBg="1"/>
      <p:bldP spid="32" grpId="0" animBg="1"/>
      <p:bldP spid="33" grpId="0"/>
      <p:bldP spid="34" grpId="0" animBg="1"/>
      <p:bldP spid="35" grpId="0" animBg="1"/>
      <p:bldP spid="36" grpId="0"/>
      <p:bldP spid="37" grpId="0" animBg="1"/>
      <p:bldP spid="38" grpId="0" animBg="1"/>
      <p:bldP spid="3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61"/>
          <p:cNvPicPr>
            <a:picLocks noChangeAspect="1"/>
          </p:cNvPicPr>
          <p:nvPr/>
        </p:nvPicPr>
        <p:blipFill>
          <a:blip r:embed="rId5"/>
          <a:stretch>
            <a:fillRect/>
          </a:stretch>
        </p:blipFill>
        <p:spPr>
          <a:xfrm>
            <a:off x="5080" y="1270"/>
            <a:ext cx="12192000" cy="6881495"/>
          </a:xfrm>
          <a:prstGeom prst="rect">
            <a:avLst/>
          </a:prstGeom>
        </p:spPr>
      </p:pic>
      <p:pic>
        <p:nvPicPr>
          <p:cNvPr id="5" name="图片 4" descr="C:\Users\meng\Desktop\57.png57"/>
          <p:cNvPicPr>
            <a:picLocks noChangeAspect="1"/>
          </p:cNvPicPr>
          <p:nvPr/>
        </p:nvPicPr>
        <p:blipFill>
          <a:blip r:embed="rId6"/>
          <a:srcRect t="74091"/>
          <a:stretch>
            <a:fillRect/>
          </a:stretch>
        </p:blipFill>
        <p:spPr>
          <a:xfrm>
            <a:off x="5080" y="4615815"/>
            <a:ext cx="12192635" cy="2266950"/>
          </a:xfrm>
          <a:prstGeom prst="rect">
            <a:avLst/>
          </a:prstGeom>
        </p:spPr>
      </p:pic>
      <p:pic>
        <p:nvPicPr>
          <p:cNvPr id="6" name="图片 5" descr="57"/>
          <p:cNvPicPr>
            <a:picLocks noChangeAspect="1"/>
          </p:cNvPicPr>
          <p:nvPr/>
        </p:nvPicPr>
        <p:blipFill>
          <a:blip r:embed="rId6"/>
          <a:srcRect r="73763" b="55051"/>
          <a:stretch>
            <a:fillRect/>
          </a:stretch>
        </p:blipFill>
        <p:spPr>
          <a:xfrm>
            <a:off x="5080" y="1270"/>
            <a:ext cx="4292600" cy="3677285"/>
          </a:xfrm>
          <a:prstGeom prst="rect">
            <a:avLst/>
          </a:prstGeom>
        </p:spPr>
      </p:pic>
      <p:cxnSp>
        <p:nvCxnSpPr>
          <p:cNvPr id="48" name="PA-102217"/>
          <p:cNvCxnSpPr/>
          <p:nvPr>
            <p:custDataLst>
              <p:tags r:id="rId1"/>
            </p:custDataLst>
          </p:nvPr>
        </p:nvCxnSpPr>
        <p:spPr>
          <a:xfrm>
            <a:off x="2357438" y="3442111"/>
            <a:ext cx="8057940" cy="0"/>
          </a:xfrm>
          <a:prstGeom prst="line">
            <a:avLst/>
          </a:prstGeom>
          <a:noFill/>
          <a:ln w="123825" cap="flat" cmpd="thickThin" algn="ctr">
            <a:solidFill>
              <a:srgbClr val="C00000"/>
            </a:solidFill>
            <a:prstDash val="solid"/>
            <a:miter lim="800000"/>
          </a:ln>
          <a:effectLst/>
        </p:spPr>
      </p:cxnSp>
      <p:sp>
        <p:nvSpPr>
          <p:cNvPr id="49" name="PA-102218"/>
          <p:cNvSpPr/>
          <p:nvPr>
            <p:custDataLst>
              <p:tags r:id="rId2"/>
            </p:custDataLst>
          </p:nvPr>
        </p:nvSpPr>
        <p:spPr>
          <a:xfrm>
            <a:off x="2827341" y="1576086"/>
            <a:ext cx="6679941" cy="3107690"/>
          </a:xfrm>
          <a:prstGeom prst="rect">
            <a:avLst/>
          </a:prstGeom>
        </p:spPr>
        <p:txBody>
          <a:bodyPr wrap="square">
            <a:spAutoFit/>
          </a:bodyPr>
          <a:lstStyle/>
          <a:p>
            <a:pPr algn="ctr">
              <a:lnSpc>
                <a:spcPct val="200000"/>
              </a:lnSpc>
            </a:pPr>
            <a:r>
              <a:rPr lang="zh-CN" altLang="en-US" sz="5400" dirty="0">
                <a:solidFill>
                  <a:srgbClr val="C00000"/>
                </a:solidFill>
                <a:latin typeface="等线" panose="02010600030101010101" charset="-122"/>
                <a:ea typeface="等线" panose="02010600030101010101" charset="-122"/>
              </a:rPr>
              <a:t>第四章节</a:t>
            </a:r>
            <a:endParaRPr lang="en-US" altLang="zh-CN" sz="5400" dirty="0">
              <a:solidFill>
                <a:srgbClr val="C00000"/>
              </a:solidFill>
              <a:latin typeface="迷你简菱心" panose="02010609000101010101" pitchFamily="49" charset="-122"/>
              <a:ea typeface="迷你简菱心" panose="02010609000101010101" pitchFamily="49" charset="-122"/>
            </a:endParaRPr>
          </a:p>
          <a:p>
            <a:pPr lvl="0" algn="dist">
              <a:lnSpc>
                <a:spcPct val="200000"/>
              </a:lnSpc>
            </a:pPr>
            <a:r>
              <a:rPr lang="zh-CN" altLang="en-US" sz="4400" dirty="0">
                <a:solidFill>
                  <a:srgbClr val="C00000"/>
                </a:solidFill>
                <a:latin typeface="等线" panose="02010600030101010101" charset="-122"/>
                <a:ea typeface="等线" panose="02010600030101010101" charset="-122"/>
                <a:sym typeface="+mn-ea"/>
              </a:rPr>
              <a:t>筑梦新时代</a:t>
            </a:r>
            <a:endParaRPr lang="zh-CN" altLang="en-US" sz="4400" dirty="0">
              <a:solidFill>
                <a:srgbClr val="C00000"/>
              </a:solidFill>
              <a:latin typeface="等线" panose="02010600030101010101" charset="-122"/>
              <a:ea typeface="等线" panose="02010600030101010101" charset="-122"/>
              <a:cs typeface="等线" panose="02010600030101010101" charset="-122"/>
            </a:endParaRPr>
          </a:p>
        </p:txBody>
      </p:sp>
      <p:pic>
        <p:nvPicPr>
          <p:cNvPr id="7" name="图片 6" descr="摄图网_401416129"/>
          <p:cNvPicPr>
            <a:picLocks noChangeAspect="1"/>
          </p:cNvPicPr>
          <p:nvPr/>
        </p:nvPicPr>
        <p:blipFill>
          <a:blip r:embed="rId7"/>
          <a:stretch>
            <a:fillRect/>
          </a:stretch>
        </p:blipFill>
        <p:spPr>
          <a:xfrm>
            <a:off x="8153400" y="380365"/>
            <a:ext cx="3166110" cy="31661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anim calcmode="lin" valueType="num">
                                      <p:cBhvr>
                                        <p:cTn id="8" dur="500" fill="hold"/>
                                        <p:tgtEl>
                                          <p:spTgt spid="48"/>
                                        </p:tgtEl>
                                        <p:attrNameLst>
                                          <p:attrName>ppt_x</p:attrName>
                                        </p:attrNameLst>
                                      </p:cBhvr>
                                      <p:tavLst>
                                        <p:tav tm="0">
                                          <p:val>
                                            <p:strVal val="#ppt_x"/>
                                          </p:val>
                                        </p:tav>
                                        <p:tav tm="100000">
                                          <p:val>
                                            <p:strVal val="#ppt_x"/>
                                          </p:val>
                                        </p:tav>
                                      </p:tavLst>
                                    </p:anim>
                                    <p:anim calcmode="lin" valueType="num">
                                      <p:cBhvr>
                                        <p:cTn id="9" dur="5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9"/>
                                        </p:tgtEl>
                                        <p:attrNameLst>
                                          <p:attrName>style.visibility</p:attrName>
                                        </p:attrNameLst>
                                      </p:cBhvr>
                                      <p:to>
                                        <p:strVal val="visible"/>
                                      </p:to>
                                    </p:set>
                                    <p:anim calcmode="lin" valueType="num">
                                      <p:cBhvr>
                                        <p:cTn id="13" dur="10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4" dur="1000" fill="hold"/>
                                        <p:tgtEl>
                                          <p:spTgt spid="49"/>
                                        </p:tgtEl>
                                        <p:attrNameLst>
                                          <p:attrName>ppt_y</p:attrName>
                                        </p:attrNameLst>
                                      </p:cBhvr>
                                      <p:tavLst>
                                        <p:tav tm="0">
                                          <p:val>
                                            <p:strVal val="#ppt_y"/>
                                          </p:val>
                                        </p:tav>
                                        <p:tav tm="100000">
                                          <p:val>
                                            <p:strVal val="#ppt_y"/>
                                          </p:val>
                                        </p:tav>
                                      </p:tavLst>
                                    </p:anim>
                                    <p:anim calcmode="lin" valueType="num">
                                      <p:cBhvr>
                                        <p:cTn id="15" dur="10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6" dur="10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1000" tmFilter="0,0; .5, 1; 1, 1"/>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48083" y="1979370"/>
            <a:ext cx="1892961" cy="3853383"/>
            <a:chOff x="699698" y="1340769"/>
            <a:chExt cx="2523948" cy="5137844"/>
          </a:xfrm>
        </p:grpSpPr>
        <p:sp>
          <p:nvSpPr>
            <p:cNvPr id="9" name="任意多边形 19"/>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rgbClr val="BD0000"/>
            </a:solidFill>
            <a:ln w="25400">
              <a:noFill/>
            </a:ln>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0" name="矩形 9"/>
            <p:cNvSpPr/>
            <p:nvPr/>
          </p:nvSpPr>
          <p:spPr>
            <a:xfrm>
              <a:off x="773540" y="2423160"/>
              <a:ext cx="2376264" cy="626712"/>
            </a:xfrm>
            <a:prstGeom prst="rect">
              <a:avLst/>
            </a:prstGeom>
            <a:solidFill>
              <a:srgbClr val="BD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1" name="TextBox 29"/>
          <p:cNvSpPr txBox="1"/>
          <p:nvPr/>
        </p:nvSpPr>
        <p:spPr>
          <a:xfrm>
            <a:off x="2350577" y="3468591"/>
            <a:ext cx="1264683" cy="1633845"/>
          </a:xfrm>
          <a:prstGeom prst="rect">
            <a:avLst/>
          </a:prstGeom>
          <a:noFill/>
        </p:spPr>
        <p:txBody>
          <a:bodyPr wrap="square" lIns="0" tIns="0" rIns="0" bIns="0" rtlCol="0">
            <a:spAutoFit/>
          </a:bodyPr>
          <a:lstStyle/>
          <a:p>
            <a:pPr algn="just" fontAlgn="base">
              <a:lnSpc>
                <a:spcPct val="150000"/>
              </a:lnSpc>
              <a:spcBef>
                <a:spcPct val="0"/>
              </a:spcBef>
              <a:spcAft>
                <a:spcPct val="0"/>
              </a:spcAft>
              <a:defRPr/>
            </a:pPr>
            <a:r>
              <a:rPr lang="zh-CN" altLang="en-US" sz="1200" dirty="0"/>
              <a:t>我们必须坚定理想信念，以攻坚克难的决心砥砺前行，做新时代的“筑梦者”和“奋斗者”，努力为实现伟大</a:t>
            </a:r>
          </a:p>
        </p:txBody>
      </p:sp>
      <p:sp>
        <p:nvSpPr>
          <p:cNvPr id="12" name="TextBox 30"/>
          <p:cNvSpPr txBox="1"/>
          <p:nvPr/>
        </p:nvSpPr>
        <p:spPr>
          <a:xfrm>
            <a:off x="2366158" y="2765816"/>
            <a:ext cx="1662128" cy="407740"/>
          </a:xfrm>
          <a:prstGeom prst="rect">
            <a:avLst/>
          </a:prstGeom>
          <a:noFill/>
        </p:spPr>
        <p:txBody>
          <a:bodyPr wrap="square" lIns="0" tIns="0" rIns="0" bIns="0" rtlCol="0">
            <a:spAutoFit/>
          </a:bodyPr>
          <a:lstStyle/>
          <a:p>
            <a:pPr lvl="0" algn="just">
              <a:lnSpc>
                <a:spcPct val="150000"/>
              </a:lnSpc>
            </a:pPr>
            <a:r>
              <a:rPr lang="zh-CN" altLang="en-US" sz="2000" dirty="0">
                <a:solidFill>
                  <a:schemeClr val="bg1"/>
                </a:solidFill>
                <a:latin typeface="迷你简菱心" panose="02010609000101010101" pitchFamily="49" charset="-122"/>
                <a:ea typeface="迷你简菱心" panose="02010609000101010101" pitchFamily="49" charset="-122"/>
              </a:rPr>
              <a:t>筑梦新时代</a:t>
            </a:r>
            <a:endParaRPr lang="zh-CN" altLang="en-US" sz="2000" kern="0" dirty="0">
              <a:solidFill>
                <a:schemeClr val="bg1"/>
              </a:solidFill>
              <a:latin typeface="迷你简菱心" panose="02010609000101010101" pitchFamily="49" charset="-122"/>
              <a:ea typeface="迷你简菱心" panose="02010609000101010101" pitchFamily="49" charset="-122"/>
            </a:endParaRPr>
          </a:p>
        </p:txBody>
      </p:sp>
      <p:sp>
        <p:nvSpPr>
          <p:cNvPr id="13" name="TextBox 20"/>
          <p:cNvSpPr txBox="1"/>
          <p:nvPr/>
        </p:nvSpPr>
        <p:spPr>
          <a:xfrm>
            <a:off x="2833461" y="2253079"/>
            <a:ext cx="322205" cy="461665"/>
          </a:xfrm>
          <a:prstGeom prst="rect">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0" b="0" i="0" u="none" strike="noStrike" kern="0" cap="none" spc="300" normalizeH="0" baseline="0" noProof="0" dirty="0">
                <a:ln>
                  <a:noFill/>
                </a:ln>
                <a:solidFill>
                  <a:srgbClr val="BD0000"/>
                </a:solidFill>
                <a:effectLst/>
                <a:uLnTx/>
                <a:uFillTx/>
                <a:latin typeface="Agency FB" panose="020B0503020202020204" pitchFamily="34" charset="0"/>
                <a:ea typeface="微软雅黑" panose="020B0503020204020204" pitchFamily="34" charset="-122"/>
              </a:rPr>
              <a:t>01</a:t>
            </a:r>
            <a:endParaRPr kumimoji="0" lang="zh-CN" altLang="en-US" sz="3000" b="0" i="0" u="none" strike="noStrike" kern="0" cap="none" spc="300" normalizeH="0" baseline="0" noProof="0" dirty="0">
              <a:ln>
                <a:noFill/>
              </a:ln>
              <a:solidFill>
                <a:srgbClr val="BD0000"/>
              </a:solidFill>
              <a:effectLst/>
              <a:uLnTx/>
              <a:uFillTx/>
              <a:latin typeface="Agency FB" panose="020B0503020202020204" pitchFamily="34" charset="0"/>
              <a:ea typeface="微软雅黑" panose="020B0503020204020204" pitchFamily="34" charset="-122"/>
            </a:endParaRPr>
          </a:p>
        </p:txBody>
      </p:sp>
      <p:grpSp>
        <p:nvGrpSpPr>
          <p:cNvPr id="15" name="组合 14"/>
          <p:cNvGrpSpPr/>
          <p:nvPr/>
        </p:nvGrpSpPr>
        <p:grpSpPr>
          <a:xfrm>
            <a:off x="4115530" y="1979370"/>
            <a:ext cx="1892961" cy="3853383"/>
            <a:chOff x="699698" y="1340769"/>
            <a:chExt cx="2523948" cy="5137844"/>
          </a:xfrm>
          <a:solidFill>
            <a:srgbClr val="C00000"/>
          </a:solidFill>
        </p:grpSpPr>
        <p:sp>
          <p:nvSpPr>
            <p:cNvPr id="16" name="任意多边形 25"/>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grpFill/>
            <a:ln w="25400">
              <a:noFill/>
            </a:ln>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7" name="矩形 16"/>
            <p:cNvSpPr/>
            <p:nvPr/>
          </p:nvSpPr>
          <p:spPr>
            <a:xfrm>
              <a:off x="773540" y="2423160"/>
              <a:ext cx="2376264" cy="62671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8" name="TextBox 29"/>
          <p:cNvSpPr txBox="1"/>
          <p:nvPr/>
        </p:nvSpPr>
        <p:spPr>
          <a:xfrm>
            <a:off x="4429669" y="3570417"/>
            <a:ext cx="1264683" cy="1633845"/>
          </a:xfrm>
          <a:prstGeom prst="rect">
            <a:avLst/>
          </a:prstGeom>
          <a:noFill/>
        </p:spPr>
        <p:txBody>
          <a:bodyPr wrap="square" lIns="0" tIns="0" rIns="0" bIns="0" rtlCol="0">
            <a:spAutoFit/>
          </a:bodyPr>
          <a:lstStyle/>
          <a:p>
            <a:pPr algn="just" fontAlgn="base">
              <a:lnSpc>
                <a:spcPct val="150000"/>
              </a:lnSpc>
              <a:spcBef>
                <a:spcPct val="0"/>
              </a:spcBef>
              <a:spcAft>
                <a:spcPct val="0"/>
              </a:spcAft>
              <a:defRPr/>
            </a:pPr>
            <a:r>
              <a:rPr lang="zh-CN" altLang="en-US" sz="1200" dirty="0"/>
              <a:t>我们必须坚定理想信念，以攻坚克难的决心砥砺前行，做新时代的“筑梦者”和“奋斗者”，努力为实现伟大</a:t>
            </a:r>
          </a:p>
        </p:txBody>
      </p:sp>
      <p:sp>
        <p:nvSpPr>
          <p:cNvPr id="20" name="TextBox 30"/>
          <p:cNvSpPr txBox="1"/>
          <p:nvPr/>
        </p:nvSpPr>
        <p:spPr>
          <a:xfrm>
            <a:off x="4443918" y="2752478"/>
            <a:ext cx="1662128" cy="407740"/>
          </a:xfrm>
          <a:prstGeom prst="rect">
            <a:avLst/>
          </a:prstGeom>
          <a:noFill/>
        </p:spPr>
        <p:txBody>
          <a:bodyPr wrap="square" lIns="0" tIns="0" rIns="0" bIns="0" rtlCol="0">
            <a:spAutoFit/>
          </a:bodyPr>
          <a:lstStyle/>
          <a:p>
            <a:pPr lvl="0" algn="just">
              <a:lnSpc>
                <a:spcPct val="150000"/>
              </a:lnSpc>
            </a:pPr>
            <a:r>
              <a:rPr lang="zh-CN" altLang="en-US" sz="2000" dirty="0">
                <a:solidFill>
                  <a:schemeClr val="bg1"/>
                </a:solidFill>
                <a:latin typeface="迷你简菱心" panose="02010609000101010101" pitchFamily="49" charset="-122"/>
                <a:ea typeface="迷你简菱心" panose="02010609000101010101" pitchFamily="49" charset="-122"/>
              </a:rPr>
              <a:t>筑梦新时代</a:t>
            </a:r>
            <a:endParaRPr lang="zh-CN" altLang="en-US" sz="2000" kern="0" dirty="0">
              <a:solidFill>
                <a:schemeClr val="bg1"/>
              </a:solidFill>
              <a:latin typeface="迷你简菱心" panose="02010609000101010101" pitchFamily="49" charset="-122"/>
              <a:ea typeface="迷你简菱心" panose="02010609000101010101" pitchFamily="49" charset="-122"/>
            </a:endParaRPr>
          </a:p>
        </p:txBody>
      </p:sp>
      <p:sp>
        <p:nvSpPr>
          <p:cNvPr id="24" name="TextBox 20"/>
          <p:cNvSpPr txBox="1"/>
          <p:nvPr/>
        </p:nvSpPr>
        <p:spPr>
          <a:xfrm>
            <a:off x="4903314" y="2253079"/>
            <a:ext cx="317395" cy="461665"/>
          </a:xfrm>
          <a:prstGeom prst="rect">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0" b="0" i="0" u="none" strike="noStrike" kern="0" cap="none" spc="0" normalizeH="0" baseline="0" noProof="0" dirty="0">
                <a:ln>
                  <a:noFill/>
                </a:ln>
                <a:solidFill>
                  <a:srgbClr val="BD0000"/>
                </a:solidFill>
                <a:effectLst/>
                <a:uLnTx/>
                <a:uFillTx/>
                <a:latin typeface="Agency FB" panose="020B0503020202020204" pitchFamily="34" charset="0"/>
                <a:ea typeface="微软雅黑" panose="020B0503020204020204" pitchFamily="34" charset="-122"/>
              </a:rPr>
              <a:t>02</a:t>
            </a:r>
            <a:endParaRPr kumimoji="0" lang="zh-CN" altLang="en-US" sz="3000" b="0" i="0" u="none" strike="noStrike" kern="0" cap="none" spc="0" normalizeH="0" baseline="0" noProof="0" dirty="0">
              <a:ln>
                <a:noFill/>
              </a:ln>
              <a:solidFill>
                <a:srgbClr val="BD0000"/>
              </a:solidFill>
              <a:effectLst/>
              <a:uLnTx/>
              <a:uFillTx/>
              <a:latin typeface="Agency FB" panose="020B0503020202020204" pitchFamily="34" charset="0"/>
              <a:ea typeface="微软雅黑" panose="020B0503020204020204" pitchFamily="34" charset="-122"/>
            </a:endParaRPr>
          </a:p>
        </p:txBody>
      </p:sp>
      <p:grpSp>
        <p:nvGrpSpPr>
          <p:cNvPr id="25" name="组合 24"/>
          <p:cNvGrpSpPr/>
          <p:nvPr/>
        </p:nvGrpSpPr>
        <p:grpSpPr>
          <a:xfrm>
            <a:off x="6182978" y="1979370"/>
            <a:ext cx="1892961" cy="3853383"/>
            <a:chOff x="699698" y="1340769"/>
            <a:chExt cx="2523948" cy="5137844"/>
          </a:xfrm>
        </p:grpSpPr>
        <p:sp>
          <p:nvSpPr>
            <p:cNvPr id="26" name="任意多边形 31"/>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rgbClr val="BD0000"/>
            </a:solidFill>
            <a:ln w="25400">
              <a:noFill/>
            </a:ln>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27" name="矩形 26"/>
            <p:cNvSpPr/>
            <p:nvPr/>
          </p:nvSpPr>
          <p:spPr>
            <a:xfrm>
              <a:off x="773540" y="2423160"/>
              <a:ext cx="2376264" cy="626712"/>
            </a:xfrm>
            <a:prstGeom prst="rect">
              <a:avLst/>
            </a:prstGeom>
            <a:solidFill>
              <a:srgbClr val="BD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8" name="TextBox 29"/>
          <p:cNvSpPr txBox="1"/>
          <p:nvPr/>
        </p:nvSpPr>
        <p:spPr>
          <a:xfrm>
            <a:off x="6494335" y="3570417"/>
            <a:ext cx="1264683" cy="1633845"/>
          </a:xfrm>
          <a:prstGeom prst="rect">
            <a:avLst/>
          </a:prstGeom>
          <a:noFill/>
        </p:spPr>
        <p:txBody>
          <a:bodyPr wrap="square" lIns="0" tIns="0" rIns="0" bIns="0" rtlCol="0">
            <a:spAutoFit/>
          </a:bodyPr>
          <a:lstStyle/>
          <a:p>
            <a:pPr algn="just" fontAlgn="base">
              <a:lnSpc>
                <a:spcPct val="150000"/>
              </a:lnSpc>
              <a:spcBef>
                <a:spcPct val="0"/>
              </a:spcBef>
              <a:spcAft>
                <a:spcPct val="0"/>
              </a:spcAft>
              <a:defRPr/>
            </a:pPr>
            <a:r>
              <a:rPr lang="zh-CN" altLang="en-US" sz="1200" dirty="0"/>
              <a:t>我们必须坚定理想信念，以攻坚克难的决心砥砺前行，做新时代的“筑梦者”和“奋斗者”，努力为实现伟大</a:t>
            </a:r>
          </a:p>
        </p:txBody>
      </p:sp>
      <p:sp>
        <p:nvSpPr>
          <p:cNvPr id="29" name="TextBox 30"/>
          <p:cNvSpPr txBox="1"/>
          <p:nvPr/>
        </p:nvSpPr>
        <p:spPr>
          <a:xfrm>
            <a:off x="6501055" y="2763159"/>
            <a:ext cx="1662128" cy="407740"/>
          </a:xfrm>
          <a:prstGeom prst="rect">
            <a:avLst/>
          </a:prstGeom>
          <a:noFill/>
        </p:spPr>
        <p:txBody>
          <a:bodyPr wrap="square" lIns="0" tIns="0" rIns="0" bIns="0" rtlCol="0">
            <a:spAutoFit/>
          </a:bodyPr>
          <a:lstStyle/>
          <a:p>
            <a:pPr lvl="0" algn="just">
              <a:lnSpc>
                <a:spcPct val="150000"/>
              </a:lnSpc>
            </a:pPr>
            <a:r>
              <a:rPr lang="zh-CN" altLang="en-US" sz="2000" dirty="0">
                <a:solidFill>
                  <a:schemeClr val="bg1"/>
                </a:solidFill>
                <a:latin typeface="迷你简菱心" panose="02010609000101010101" pitchFamily="49" charset="-122"/>
                <a:ea typeface="迷你简菱心" panose="02010609000101010101" pitchFamily="49" charset="-122"/>
              </a:rPr>
              <a:t>筑梦新时代</a:t>
            </a:r>
            <a:endParaRPr lang="zh-CN" altLang="en-US" sz="2000" kern="0" dirty="0">
              <a:solidFill>
                <a:schemeClr val="bg1"/>
              </a:solidFill>
              <a:latin typeface="迷你简菱心" panose="02010609000101010101" pitchFamily="49" charset="-122"/>
              <a:ea typeface="迷你简菱心" panose="02010609000101010101" pitchFamily="49" charset="-122"/>
            </a:endParaRPr>
          </a:p>
        </p:txBody>
      </p:sp>
      <p:grpSp>
        <p:nvGrpSpPr>
          <p:cNvPr id="30" name="组合 29"/>
          <p:cNvGrpSpPr/>
          <p:nvPr/>
        </p:nvGrpSpPr>
        <p:grpSpPr>
          <a:xfrm>
            <a:off x="8250427" y="1979370"/>
            <a:ext cx="1892961" cy="3853383"/>
            <a:chOff x="699698" y="1340769"/>
            <a:chExt cx="2523948" cy="5137844"/>
          </a:xfrm>
          <a:solidFill>
            <a:srgbClr val="C00000"/>
          </a:solidFill>
        </p:grpSpPr>
        <p:sp>
          <p:nvSpPr>
            <p:cNvPr id="31" name="任意多边形 36"/>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grpFill/>
            <a:ln w="25400">
              <a:noFill/>
            </a:ln>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32" name="矩形 31"/>
            <p:cNvSpPr/>
            <p:nvPr/>
          </p:nvSpPr>
          <p:spPr>
            <a:xfrm>
              <a:off x="773540" y="2423160"/>
              <a:ext cx="2376264" cy="62671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33" name="TextBox 29"/>
          <p:cNvSpPr txBox="1"/>
          <p:nvPr/>
        </p:nvSpPr>
        <p:spPr>
          <a:xfrm>
            <a:off x="8544198" y="3570417"/>
            <a:ext cx="1264683" cy="1633845"/>
          </a:xfrm>
          <a:prstGeom prst="rect">
            <a:avLst/>
          </a:prstGeom>
          <a:noFill/>
        </p:spPr>
        <p:txBody>
          <a:bodyPr wrap="square" lIns="0" tIns="0" rIns="0" bIns="0" rtlCol="0">
            <a:spAutoFit/>
          </a:bodyPr>
          <a:lstStyle/>
          <a:p>
            <a:pPr algn="just" fontAlgn="base">
              <a:lnSpc>
                <a:spcPct val="150000"/>
              </a:lnSpc>
              <a:spcBef>
                <a:spcPct val="0"/>
              </a:spcBef>
              <a:spcAft>
                <a:spcPct val="0"/>
              </a:spcAft>
              <a:defRPr/>
            </a:pPr>
            <a:r>
              <a:rPr lang="zh-CN" altLang="en-US" sz="1200" dirty="0"/>
              <a:t>我们必须坚定理想信念，以攻坚克难的决心砥砺前行，做新时代的“筑梦者”和“奋斗者”，努力为实现伟大</a:t>
            </a:r>
          </a:p>
        </p:txBody>
      </p:sp>
      <p:sp>
        <p:nvSpPr>
          <p:cNvPr id="34" name="TextBox 30"/>
          <p:cNvSpPr txBox="1"/>
          <p:nvPr/>
        </p:nvSpPr>
        <p:spPr>
          <a:xfrm>
            <a:off x="8568504" y="2752478"/>
            <a:ext cx="1662128" cy="407740"/>
          </a:xfrm>
          <a:prstGeom prst="rect">
            <a:avLst/>
          </a:prstGeom>
          <a:noFill/>
        </p:spPr>
        <p:txBody>
          <a:bodyPr wrap="square" lIns="0" tIns="0" rIns="0" bIns="0" rtlCol="0">
            <a:spAutoFit/>
          </a:bodyPr>
          <a:lstStyle/>
          <a:p>
            <a:pPr lvl="0" algn="just">
              <a:lnSpc>
                <a:spcPct val="150000"/>
              </a:lnSpc>
            </a:pPr>
            <a:r>
              <a:rPr lang="zh-CN" altLang="en-US" sz="2000" dirty="0">
                <a:solidFill>
                  <a:schemeClr val="bg1"/>
                </a:solidFill>
                <a:latin typeface="迷你简菱心" panose="02010609000101010101" pitchFamily="49" charset="-122"/>
                <a:ea typeface="迷你简菱心" panose="02010609000101010101" pitchFamily="49" charset="-122"/>
              </a:rPr>
              <a:t>筑梦新时代</a:t>
            </a:r>
            <a:endParaRPr lang="zh-CN" altLang="en-US" sz="2000" kern="0" dirty="0">
              <a:solidFill>
                <a:schemeClr val="bg1"/>
              </a:solidFill>
              <a:latin typeface="迷你简菱心" panose="02010609000101010101" pitchFamily="49" charset="-122"/>
              <a:ea typeface="迷你简菱心" panose="02010609000101010101" pitchFamily="49" charset="-122"/>
            </a:endParaRPr>
          </a:p>
        </p:txBody>
      </p:sp>
      <p:sp>
        <p:nvSpPr>
          <p:cNvPr id="35" name="TextBox 20"/>
          <p:cNvSpPr txBox="1"/>
          <p:nvPr/>
        </p:nvSpPr>
        <p:spPr>
          <a:xfrm>
            <a:off x="9036465" y="2253079"/>
            <a:ext cx="314190" cy="461665"/>
          </a:xfrm>
          <a:prstGeom prst="rect">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0" b="0" i="0" u="none" strike="noStrike" kern="0" cap="none" spc="0" normalizeH="0" baseline="0" noProof="0" dirty="0">
                <a:ln>
                  <a:noFill/>
                </a:ln>
                <a:solidFill>
                  <a:srgbClr val="BD0000"/>
                </a:solidFill>
                <a:effectLst/>
                <a:uLnTx/>
                <a:uFillTx/>
                <a:latin typeface="Agency FB" panose="020B0503020202020204" pitchFamily="34" charset="0"/>
                <a:ea typeface="微软雅黑" panose="020B0503020204020204" pitchFamily="34" charset="-122"/>
              </a:rPr>
              <a:t>04</a:t>
            </a:r>
            <a:endParaRPr kumimoji="0" lang="zh-CN" altLang="en-US" sz="3000" b="0" i="0" u="none" strike="noStrike" kern="0" cap="none" spc="0" normalizeH="0" baseline="0" noProof="0" dirty="0">
              <a:ln>
                <a:noFill/>
              </a:ln>
              <a:solidFill>
                <a:srgbClr val="BD0000"/>
              </a:solidFill>
              <a:effectLst/>
              <a:uLnTx/>
              <a:uFillTx/>
              <a:latin typeface="Agency FB" panose="020B0503020202020204" pitchFamily="34" charset="0"/>
              <a:ea typeface="微软雅黑" panose="020B0503020204020204" pitchFamily="34" charset="-122"/>
            </a:endParaRPr>
          </a:p>
        </p:txBody>
      </p:sp>
      <p:sp>
        <p:nvSpPr>
          <p:cNvPr id="36" name="TextBox 20"/>
          <p:cNvSpPr txBox="1"/>
          <p:nvPr/>
        </p:nvSpPr>
        <p:spPr>
          <a:xfrm>
            <a:off x="6961967" y="2253079"/>
            <a:ext cx="329418" cy="461665"/>
          </a:xfrm>
          <a:prstGeom prst="rect">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0" b="0" i="0" u="none" strike="noStrike" kern="0" cap="none" spc="0" normalizeH="0" baseline="0" noProof="0" dirty="0">
                <a:ln>
                  <a:noFill/>
                </a:ln>
                <a:solidFill>
                  <a:srgbClr val="BD0000"/>
                </a:solidFill>
                <a:effectLst/>
                <a:uLnTx/>
                <a:uFillTx/>
                <a:latin typeface="Agency FB" panose="020B0503020202020204" pitchFamily="34" charset="0"/>
                <a:ea typeface="微软雅黑" panose="020B0503020204020204" pitchFamily="34" charset="-122"/>
              </a:rPr>
              <a:t>03</a:t>
            </a:r>
            <a:endParaRPr kumimoji="0" lang="zh-CN" altLang="en-US" sz="3000" b="0" i="0" u="none" strike="noStrike" kern="0" cap="none" spc="0" normalizeH="0" baseline="0" noProof="0" dirty="0">
              <a:ln>
                <a:noFill/>
              </a:ln>
              <a:solidFill>
                <a:srgbClr val="BD0000"/>
              </a:solidFill>
              <a:effectLst/>
              <a:uLnTx/>
              <a:uFillTx/>
              <a:latin typeface="Agency FB" panose="020B0503020202020204" pitchFamily="34" charset="0"/>
              <a:ea typeface="微软雅黑" panose="020B0503020204020204" pitchFamily="34" charset="-122"/>
            </a:endParaRPr>
          </a:p>
        </p:txBody>
      </p:sp>
      <p:cxnSp>
        <p:nvCxnSpPr>
          <p:cNvPr id="2" name="PA-102217"/>
          <p:cNvCxnSpPr/>
          <p:nvPr>
            <p:custDataLst>
              <p:tags r:id="rId1"/>
            </p:custDataLst>
          </p:nvPr>
        </p:nvCxnSpPr>
        <p:spPr>
          <a:xfrm>
            <a:off x="101600" y="836930"/>
            <a:ext cx="12040235" cy="1905"/>
          </a:xfrm>
          <a:prstGeom prst="line">
            <a:avLst/>
          </a:prstGeom>
          <a:noFill/>
          <a:ln w="123825" cap="flat" cmpd="thickThin" algn="ctr">
            <a:solidFill>
              <a:srgbClr val="C00000"/>
            </a:solidFill>
            <a:prstDash val="solid"/>
            <a:miter lim="800000"/>
          </a:ln>
          <a:effectLst/>
        </p:spPr>
      </p:cxnSp>
      <p:sp>
        <p:nvSpPr>
          <p:cNvPr id="5" name="矩形 4"/>
          <p:cNvSpPr/>
          <p:nvPr/>
        </p:nvSpPr>
        <p:spPr>
          <a:xfrm>
            <a:off x="143163" y="-116119"/>
            <a:ext cx="1960880" cy="953135"/>
          </a:xfrm>
          <a:prstGeom prst="rect">
            <a:avLst/>
          </a:prstGeom>
        </p:spPr>
        <p:txBody>
          <a:bodyPr wrap="none">
            <a:spAutoFit/>
          </a:bodyPr>
          <a:lstStyle/>
          <a:p>
            <a:pPr lvl="0" algn="dist">
              <a:lnSpc>
                <a:spcPct val="200000"/>
              </a:lnSpc>
            </a:pPr>
            <a:r>
              <a:rPr lang="zh-CN" altLang="en-US" sz="2800" dirty="0">
                <a:solidFill>
                  <a:srgbClr val="C00000"/>
                </a:solidFill>
                <a:latin typeface="等线" panose="02010600030101010101" charset="-122"/>
                <a:ea typeface="等线" panose="02010600030101010101" charset="-122"/>
                <a:sym typeface="+mn-ea"/>
              </a:rPr>
              <a:t>筑梦新时代</a:t>
            </a:r>
            <a:endParaRPr lang="zh-CN" altLang="en-US" sz="2800" dirty="0">
              <a:solidFill>
                <a:srgbClr val="C00000"/>
              </a:solidFill>
              <a:latin typeface="等线" panose="02010600030101010101" charset="-122"/>
              <a:ea typeface="等线" panose="02010600030101010101" charset="-122"/>
              <a:cs typeface="等线" panose="02010600030101010101"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7"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7"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1000"/>
                                        <p:tgtEl>
                                          <p:spTgt spid="25"/>
                                        </p:tgtEl>
                                      </p:cBhvr>
                                    </p:animEffect>
                                    <p:anim calcmode="lin" valueType="num">
                                      <p:cBhvr>
                                        <p:cTn id="56" dur="1000" fill="hold"/>
                                        <p:tgtEl>
                                          <p:spTgt spid="25"/>
                                        </p:tgtEl>
                                        <p:attrNameLst>
                                          <p:attrName>ppt_x</p:attrName>
                                        </p:attrNameLst>
                                      </p:cBhvr>
                                      <p:tavLst>
                                        <p:tav tm="0">
                                          <p:val>
                                            <p:strVal val="#ppt_x"/>
                                          </p:val>
                                        </p:tav>
                                        <p:tav tm="100000">
                                          <p:val>
                                            <p:strVal val="#ppt_x"/>
                                          </p:val>
                                        </p:tav>
                                      </p:tavLst>
                                    </p:anim>
                                    <p:anim calcmode="lin" valueType="num">
                                      <p:cBhvr>
                                        <p:cTn id="57" dur="1000" fill="hold"/>
                                        <p:tgtEl>
                                          <p:spTgt spid="25"/>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1000"/>
                                        <p:tgtEl>
                                          <p:spTgt spid="29"/>
                                        </p:tgtEl>
                                      </p:cBhvr>
                                    </p:animEffect>
                                    <p:anim calcmode="lin" valueType="num">
                                      <p:cBhvr>
                                        <p:cTn id="62" dur="1000" fill="hold"/>
                                        <p:tgtEl>
                                          <p:spTgt spid="29"/>
                                        </p:tgtEl>
                                        <p:attrNameLst>
                                          <p:attrName>ppt_x</p:attrName>
                                        </p:attrNameLst>
                                      </p:cBhvr>
                                      <p:tavLst>
                                        <p:tav tm="0">
                                          <p:val>
                                            <p:strVal val="#ppt_x"/>
                                          </p:val>
                                        </p:tav>
                                        <p:tav tm="100000">
                                          <p:val>
                                            <p:strVal val="#ppt_x"/>
                                          </p:val>
                                        </p:tav>
                                      </p:tavLst>
                                    </p:anim>
                                    <p:anim calcmode="lin" valueType="num">
                                      <p:cBhvr>
                                        <p:cTn id="63" dur="1000" fill="hold"/>
                                        <p:tgtEl>
                                          <p:spTgt spid="29"/>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1000"/>
                                        <p:tgtEl>
                                          <p:spTgt spid="28"/>
                                        </p:tgtEl>
                                      </p:cBhvr>
                                    </p:animEffect>
                                    <p:anim calcmode="lin" valueType="num">
                                      <p:cBhvr>
                                        <p:cTn id="68" dur="1000" fill="hold"/>
                                        <p:tgtEl>
                                          <p:spTgt spid="28"/>
                                        </p:tgtEl>
                                        <p:attrNameLst>
                                          <p:attrName>ppt_x</p:attrName>
                                        </p:attrNameLst>
                                      </p:cBhvr>
                                      <p:tavLst>
                                        <p:tav tm="0">
                                          <p:val>
                                            <p:strVal val="#ppt_x"/>
                                          </p:val>
                                        </p:tav>
                                        <p:tav tm="100000">
                                          <p:val>
                                            <p:strVal val="#ppt_x"/>
                                          </p:val>
                                        </p:tav>
                                      </p:tavLst>
                                    </p:anim>
                                    <p:anim calcmode="lin" valueType="num">
                                      <p:cBhvr>
                                        <p:cTn id="69" dur="1000" fill="hold"/>
                                        <p:tgtEl>
                                          <p:spTgt spid="28"/>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1000"/>
                                        <p:tgtEl>
                                          <p:spTgt spid="36"/>
                                        </p:tgtEl>
                                      </p:cBhvr>
                                    </p:animEffect>
                                    <p:anim calcmode="lin" valueType="num">
                                      <p:cBhvr>
                                        <p:cTn id="74" dur="1000" fill="hold"/>
                                        <p:tgtEl>
                                          <p:spTgt spid="36"/>
                                        </p:tgtEl>
                                        <p:attrNameLst>
                                          <p:attrName>ppt_x</p:attrName>
                                        </p:attrNameLst>
                                      </p:cBhvr>
                                      <p:tavLst>
                                        <p:tav tm="0">
                                          <p:val>
                                            <p:strVal val="#ppt_x"/>
                                          </p:val>
                                        </p:tav>
                                        <p:tav tm="100000">
                                          <p:val>
                                            <p:strVal val="#ppt_x"/>
                                          </p:val>
                                        </p:tav>
                                      </p:tavLst>
                                    </p:anim>
                                    <p:anim calcmode="lin" valueType="num">
                                      <p:cBhvr>
                                        <p:cTn id="75" dur="1000" fill="hold"/>
                                        <p:tgtEl>
                                          <p:spTgt spid="36"/>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7" presetClass="entr" presetSubtype="0" fill="hold"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1000"/>
                                        <p:tgtEl>
                                          <p:spTgt spid="30"/>
                                        </p:tgtEl>
                                      </p:cBhvr>
                                    </p:animEffect>
                                    <p:anim calcmode="lin" valueType="num">
                                      <p:cBhvr>
                                        <p:cTn id="80" dur="1000" fill="hold"/>
                                        <p:tgtEl>
                                          <p:spTgt spid="30"/>
                                        </p:tgtEl>
                                        <p:attrNameLst>
                                          <p:attrName>ppt_x</p:attrName>
                                        </p:attrNameLst>
                                      </p:cBhvr>
                                      <p:tavLst>
                                        <p:tav tm="0">
                                          <p:val>
                                            <p:strVal val="#ppt_x"/>
                                          </p:val>
                                        </p:tav>
                                        <p:tav tm="100000">
                                          <p:val>
                                            <p:strVal val="#ppt_x"/>
                                          </p:val>
                                        </p:tav>
                                      </p:tavLst>
                                    </p:anim>
                                    <p:anim calcmode="lin" valueType="num">
                                      <p:cBhvr>
                                        <p:cTn id="81" dur="1000" fill="hold"/>
                                        <p:tgtEl>
                                          <p:spTgt spid="30"/>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7" presetClass="entr" presetSubtype="0" fill="hold" grpId="0"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1000"/>
                                        <p:tgtEl>
                                          <p:spTgt spid="34"/>
                                        </p:tgtEl>
                                      </p:cBhvr>
                                    </p:animEffect>
                                    <p:anim calcmode="lin" valueType="num">
                                      <p:cBhvr>
                                        <p:cTn id="86" dur="1000" fill="hold"/>
                                        <p:tgtEl>
                                          <p:spTgt spid="34"/>
                                        </p:tgtEl>
                                        <p:attrNameLst>
                                          <p:attrName>ppt_x</p:attrName>
                                        </p:attrNameLst>
                                      </p:cBhvr>
                                      <p:tavLst>
                                        <p:tav tm="0">
                                          <p:val>
                                            <p:strVal val="#ppt_x"/>
                                          </p:val>
                                        </p:tav>
                                        <p:tav tm="100000">
                                          <p:val>
                                            <p:strVal val="#ppt_x"/>
                                          </p:val>
                                        </p:tav>
                                      </p:tavLst>
                                    </p:anim>
                                    <p:anim calcmode="lin" valueType="num">
                                      <p:cBhvr>
                                        <p:cTn id="87" dur="1000" fill="hold"/>
                                        <p:tgtEl>
                                          <p:spTgt spid="34"/>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7" presetClass="entr" presetSubtype="0"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fade">
                                      <p:cBhvr>
                                        <p:cTn id="91" dur="1000"/>
                                        <p:tgtEl>
                                          <p:spTgt spid="33"/>
                                        </p:tgtEl>
                                      </p:cBhvr>
                                    </p:animEffect>
                                    <p:anim calcmode="lin" valueType="num">
                                      <p:cBhvr>
                                        <p:cTn id="92" dur="1000" fill="hold"/>
                                        <p:tgtEl>
                                          <p:spTgt spid="33"/>
                                        </p:tgtEl>
                                        <p:attrNameLst>
                                          <p:attrName>ppt_x</p:attrName>
                                        </p:attrNameLst>
                                      </p:cBhvr>
                                      <p:tavLst>
                                        <p:tav tm="0">
                                          <p:val>
                                            <p:strVal val="#ppt_x"/>
                                          </p:val>
                                        </p:tav>
                                        <p:tav tm="100000">
                                          <p:val>
                                            <p:strVal val="#ppt_x"/>
                                          </p:val>
                                        </p:tav>
                                      </p:tavLst>
                                    </p:anim>
                                    <p:anim calcmode="lin" valueType="num">
                                      <p:cBhvr>
                                        <p:cTn id="93" dur="1000" fill="hold"/>
                                        <p:tgtEl>
                                          <p:spTgt spid="33"/>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7" presetClass="entr" presetSubtype="0" fill="hold" grpId="0" nodeType="after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1000"/>
                                        <p:tgtEl>
                                          <p:spTgt spid="35"/>
                                        </p:tgtEl>
                                      </p:cBhvr>
                                    </p:animEffect>
                                    <p:anim calcmode="lin" valueType="num">
                                      <p:cBhvr>
                                        <p:cTn id="98" dur="1000" fill="hold"/>
                                        <p:tgtEl>
                                          <p:spTgt spid="35"/>
                                        </p:tgtEl>
                                        <p:attrNameLst>
                                          <p:attrName>ppt_x</p:attrName>
                                        </p:attrNameLst>
                                      </p:cBhvr>
                                      <p:tavLst>
                                        <p:tav tm="0">
                                          <p:val>
                                            <p:strVal val="#ppt_x"/>
                                          </p:val>
                                        </p:tav>
                                        <p:tav tm="100000">
                                          <p:val>
                                            <p:strVal val="#ppt_x"/>
                                          </p:val>
                                        </p:tav>
                                      </p:tavLst>
                                    </p:anim>
                                    <p:anim calcmode="lin" valueType="num">
                                      <p:cBhvr>
                                        <p:cTn id="9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8" grpId="0"/>
      <p:bldP spid="20" grpId="0"/>
      <p:bldP spid="24" grpId="0"/>
      <p:bldP spid="28" grpId="0"/>
      <p:bldP spid="29" grpId="0"/>
      <p:bldP spid="33" grpId="0"/>
      <p:bldP spid="34" grpId="0"/>
      <p:bldP spid="35" grpId="0"/>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61"/>
          <p:cNvPicPr>
            <a:picLocks noChangeAspect="1"/>
          </p:cNvPicPr>
          <p:nvPr/>
        </p:nvPicPr>
        <p:blipFill>
          <a:blip r:embed="rId3"/>
          <a:stretch>
            <a:fillRect/>
          </a:stretch>
        </p:blipFill>
        <p:spPr>
          <a:xfrm>
            <a:off x="5080" y="1270"/>
            <a:ext cx="12192000" cy="6881495"/>
          </a:xfrm>
          <a:prstGeom prst="rect">
            <a:avLst/>
          </a:prstGeom>
        </p:spPr>
      </p:pic>
      <p:pic>
        <p:nvPicPr>
          <p:cNvPr id="5" name="图片 4" descr="摄图网_400666872"/>
          <p:cNvPicPr>
            <a:picLocks noChangeAspect="1"/>
          </p:cNvPicPr>
          <p:nvPr/>
        </p:nvPicPr>
        <p:blipFill>
          <a:blip r:embed="rId4"/>
          <a:srcRect t="54604" b="8375"/>
          <a:stretch>
            <a:fillRect/>
          </a:stretch>
        </p:blipFill>
        <p:spPr>
          <a:xfrm>
            <a:off x="0" y="4511040"/>
            <a:ext cx="12192000" cy="2288540"/>
          </a:xfrm>
          <a:prstGeom prst="rect">
            <a:avLst/>
          </a:prstGeom>
        </p:spPr>
      </p:pic>
      <p:pic>
        <p:nvPicPr>
          <p:cNvPr id="6" name="图片 5" descr="摄图网_400629642"/>
          <p:cNvPicPr>
            <a:picLocks noChangeAspect="1"/>
          </p:cNvPicPr>
          <p:nvPr/>
        </p:nvPicPr>
        <p:blipFill>
          <a:blip r:embed="rId5"/>
          <a:srcRect r="3359" b="43049"/>
          <a:stretch>
            <a:fillRect/>
          </a:stretch>
        </p:blipFill>
        <p:spPr>
          <a:xfrm>
            <a:off x="5080" y="1270"/>
            <a:ext cx="9720580" cy="2858770"/>
          </a:xfrm>
          <a:prstGeom prst="rect">
            <a:avLst/>
          </a:prstGeom>
        </p:spPr>
      </p:pic>
      <p:grpSp>
        <p:nvGrpSpPr>
          <p:cNvPr id="21" name="组合 21"/>
          <p:cNvGrpSpPr/>
          <p:nvPr/>
        </p:nvGrpSpPr>
        <p:grpSpPr>
          <a:xfrm>
            <a:off x="5117293" y="942270"/>
            <a:ext cx="979957" cy="1242527"/>
            <a:chOff x="5941486" y="3363838"/>
            <a:chExt cx="734968" cy="931895"/>
          </a:xfrm>
          <a:noFill/>
        </p:grpSpPr>
        <p:sp>
          <p:nvSpPr>
            <p:cNvPr id="22" name="椭圆 21"/>
            <p:cNvSpPr/>
            <p:nvPr/>
          </p:nvSpPr>
          <p:spPr>
            <a:xfrm>
              <a:off x="5978009" y="3363838"/>
              <a:ext cx="648072" cy="648072"/>
            </a:xfrm>
            <a:prstGeom prst="ellipse">
              <a:avLst/>
            </a:prstGeom>
            <a:grpFill/>
            <a:ln w="25400" cap="flat" cmpd="sng" algn="ctr">
              <a:noFill/>
              <a:prstDash val="solid"/>
            </a:ln>
            <a:effectLst/>
          </p:spPr>
          <p:txBody>
            <a:bodyPr rtlCol="0" anchor="ctr"/>
            <a:lstStyle/>
            <a:p>
              <a:pPr algn="ctr" defTabSz="1218565">
                <a:defRPr/>
              </a:pPr>
              <a:endParaRPr lang="zh-CN" altLang="en-US" sz="4000" kern="0">
                <a:solidFill>
                  <a:srgbClr val="C00000"/>
                </a:solidFill>
                <a:latin typeface="微软雅黑" panose="020B0503020204020204" pitchFamily="34" charset="-122"/>
                <a:ea typeface="微软雅黑" panose="020B0503020204020204" pitchFamily="34" charset="-122"/>
              </a:endParaRPr>
            </a:p>
          </p:txBody>
        </p:sp>
        <p:sp>
          <p:nvSpPr>
            <p:cNvPr id="23" name="矩形 22"/>
            <p:cNvSpPr/>
            <p:nvPr/>
          </p:nvSpPr>
          <p:spPr>
            <a:xfrm>
              <a:off x="5941486" y="3395486"/>
              <a:ext cx="734968" cy="900247"/>
            </a:xfrm>
            <a:prstGeom prst="rect">
              <a:avLst/>
            </a:prstGeom>
            <a:grpFill/>
            <a:ln>
              <a:noFill/>
            </a:ln>
          </p:spPr>
          <p:txBody>
            <a:bodyPr wrap="square">
              <a:spAutoFit/>
            </a:bodyPr>
            <a:lstStyle/>
            <a:p>
              <a:pPr algn="ctr" defTabSz="1218565">
                <a:defRPr/>
              </a:pPr>
              <a:r>
                <a:rPr lang="zh-CN" altLang="en-US" sz="7200" b="1" kern="0" dirty="0">
                  <a:solidFill>
                    <a:srgbClr val="C00000"/>
                  </a:solidFill>
                  <a:latin typeface="微软雅黑" panose="020B0503020204020204" pitchFamily="34" charset="-122"/>
                  <a:ea typeface="微软雅黑" panose="020B0503020204020204" pitchFamily="34" charset="-122"/>
                </a:rPr>
                <a:t>前</a:t>
              </a:r>
            </a:p>
          </p:txBody>
        </p:sp>
      </p:grpSp>
      <p:grpSp>
        <p:nvGrpSpPr>
          <p:cNvPr id="24" name="组合 24"/>
          <p:cNvGrpSpPr/>
          <p:nvPr/>
        </p:nvGrpSpPr>
        <p:grpSpPr>
          <a:xfrm>
            <a:off x="6620413" y="942270"/>
            <a:ext cx="979957" cy="1242527"/>
            <a:chOff x="6688792" y="3363838"/>
            <a:chExt cx="734968" cy="931895"/>
          </a:xfrm>
          <a:noFill/>
        </p:grpSpPr>
        <p:sp>
          <p:nvSpPr>
            <p:cNvPr id="25" name="椭圆 24"/>
            <p:cNvSpPr/>
            <p:nvPr/>
          </p:nvSpPr>
          <p:spPr>
            <a:xfrm>
              <a:off x="6732240" y="3363838"/>
              <a:ext cx="648072" cy="648072"/>
            </a:xfrm>
            <a:prstGeom prst="ellipse">
              <a:avLst/>
            </a:prstGeom>
            <a:grpFill/>
            <a:ln w="25400" cap="flat" cmpd="sng" algn="ctr">
              <a:noFill/>
              <a:prstDash val="solid"/>
            </a:ln>
            <a:effectLst/>
          </p:spPr>
          <p:txBody>
            <a:bodyPr rtlCol="0" anchor="ctr"/>
            <a:lstStyle/>
            <a:p>
              <a:pPr algn="ctr" defTabSz="1218565">
                <a:defRPr/>
              </a:pPr>
              <a:endParaRPr lang="zh-CN" altLang="en-US" sz="4000" kern="0">
                <a:solidFill>
                  <a:srgbClr val="C00000"/>
                </a:solidFill>
                <a:latin typeface="微软雅黑" panose="020B0503020204020204" pitchFamily="34" charset="-122"/>
                <a:ea typeface="微软雅黑" panose="020B0503020204020204" pitchFamily="34" charset="-122"/>
              </a:endParaRPr>
            </a:p>
          </p:txBody>
        </p:sp>
        <p:sp>
          <p:nvSpPr>
            <p:cNvPr id="26" name="矩形 25"/>
            <p:cNvSpPr/>
            <p:nvPr/>
          </p:nvSpPr>
          <p:spPr>
            <a:xfrm>
              <a:off x="6688792" y="3395486"/>
              <a:ext cx="734968" cy="900247"/>
            </a:xfrm>
            <a:prstGeom prst="rect">
              <a:avLst/>
            </a:prstGeom>
            <a:grpFill/>
            <a:ln>
              <a:noFill/>
            </a:ln>
          </p:spPr>
          <p:txBody>
            <a:bodyPr wrap="square">
              <a:spAutoFit/>
            </a:bodyPr>
            <a:lstStyle/>
            <a:p>
              <a:pPr algn="ctr" defTabSz="1218565">
                <a:defRPr/>
              </a:pPr>
              <a:r>
                <a:rPr lang="zh-CN" altLang="en-US" sz="7200" b="1" kern="0" dirty="0">
                  <a:solidFill>
                    <a:srgbClr val="C00000"/>
                  </a:solidFill>
                  <a:latin typeface="微软雅黑" panose="020B0503020204020204" pitchFamily="34" charset="-122"/>
                  <a:ea typeface="微软雅黑" panose="020B0503020204020204" pitchFamily="34" charset="-122"/>
                </a:rPr>
                <a:t>言</a:t>
              </a:r>
            </a:p>
          </p:txBody>
        </p:sp>
      </p:grpSp>
      <p:sp>
        <p:nvSpPr>
          <p:cNvPr id="35" name="矩形 34"/>
          <p:cNvSpPr/>
          <p:nvPr/>
        </p:nvSpPr>
        <p:spPr>
          <a:xfrm>
            <a:off x="2175304" y="2319704"/>
            <a:ext cx="8109557" cy="2972737"/>
          </a:xfrm>
          <a:prstGeom prst="rect">
            <a:avLst/>
          </a:prstGeom>
        </p:spPr>
        <p:txBody>
          <a:bodyPr wrap="square">
            <a:spAutoFit/>
          </a:bodyPr>
          <a:lstStyle/>
          <a:p>
            <a:pPr algn="l">
              <a:lnSpc>
                <a:spcPct val="200000"/>
              </a:lnSpc>
            </a:pPr>
            <a:r>
              <a:rPr kumimoji="1" lang="zh-CN" altLang="en-US" sz="1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中国共产党在近百年艰辛的奋斗历史中</a:t>
            </a:r>
            <a:r>
              <a:rPr kumimoji="1" lang="en-US" altLang="zh-CN" sz="1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sz="1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积累了大量的党建经验、斗争经验、执政经验、  社会主义建设的经验等</a:t>
            </a:r>
            <a:r>
              <a:rPr kumimoji="1" lang="en-US" altLang="zh-CN" sz="1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sz="1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以及经受挫折失败的教训</a:t>
            </a:r>
            <a:r>
              <a:rPr kumimoji="1" lang="en-US" altLang="zh-CN" sz="1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sz="1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都是我们宝贵的财富。这些经验是几代中国共产党人的智慧结晶</a:t>
            </a:r>
            <a:r>
              <a:rPr kumimoji="1" lang="en-US" altLang="zh-CN" sz="1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sz="1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是我们治党治国的宝贵精神财富。  认真学习党史既是一次把握规律、把握未来的理论学习</a:t>
            </a:r>
            <a:r>
              <a:rPr kumimoji="1" lang="en-US" altLang="zh-CN" sz="1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sz="1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也是一次坚定信仰、坚定方向的党性教育。通过学习必将增强我们对党的感情认同、理论认同、  政治认同。对继承和发扬光荣革命传统、党的优良作风，对提高自己的认识能力和处理实际问题的能力都是十分必要的和有益的。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750" fill="hold"/>
                                        <p:tgtEl>
                                          <p:spTgt spid="21"/>
                                        </p:tgtEl>
                                        <p:attrNameLst>
                                          <p:attrName>ppt_w</p:attrName>
                                        </p:attrNameLst>
                                      </p:cBhvr>
                                      <p:tavLst>
                                        <p:tav tm="0">
                                          <p:val>
                                            <p:fltVal val="0"/>
                                          </p:val>
                                        </p:tav>
                                        <p:tav tm="100000">
                                          <p:val>
                                            <p:strVal val="#ppt_w"/>
                                          </p:val>
                                        </p:tav>
                                      </p:tavLst>
                                    </p:anim>
                                    <p:anim calcmode="lin" valueType="num">
                                      <p:cBhvr>
                                        <p:cTn id="8" dur="750" fill="hold"/>
                                        <p:tgtEl>
                                          <p:spTgt spid="21"/>
                                        </p:tgtEl>
                                        <p:attrNameLst>
                                          <p:attrName>ppt_h</p:attrName>
                                        </p:attrNameLst>
                                      </p:cBhvr>
                                      <p:tavLst>
                                        <p:tav tm="0">
                                          <p:val>
                                            <p:fltVal val="0"/>
                                          </p:val>
                                        </p:tav>
                                        <p:tav tm="100000">
                                          <p:val>
                                            <p:strVal val="#ppt_h"/>
                                          </p:val>
                                        </p:tav>
                                      </p:tavLst>
                                    </p:anim>
                                    <p:anim calcmode="lin" valueType="num">
                                      <p:cBhvr>
                                        <p:cTn id="9" dur="750" fill="hold"/>
                                        <p:tgtEl>
                                          <p:spTgt spid="21"/>
                                        </p:tgtEl>
                                        <p:attrNameLst>
                                          <p:attrName>style.rotation</p:attrName>
                                        </p:attrNameLst>
                                      </p:cBhvr>
                                      <p:tavLst>
                                        <p:tav tm="0">
                                          <p:val>
                                            <p:fltVal val="360"/>
                                          </p:val>
                                        </p:tav>
                                        <p:tav tm="100000">
                                          <p:val>
                                            <p:fltVal val="0"/>
                                          </p:val>
                                        </p:tav>
                                      </p:tavLst>
                                    </p:anim>
                                    <p:animEffect transition="in" filter="fade">
                                      <p:cBhvr>
                                        <p:cTn id="10" dur="750"/>
                                        <p:tgtEl>
                                          <p:spTgt spid="21"/>
                                        </p:tgtEl>
                                      </p:cBhvr>
                                    </p:animEffect>
                                  </p:childTnLst>
                                </p:cTn>
                              </p:par>
                              <p:par>
                                <p:cTn id="11" presetID="49" presetClass="entr" presetSubtype="0" decel="100000" fill="hold" nodeType="withEffect">
                                  <p:stCondLst>
                                    <p:cond delay="450"/>
                                  </p:stCondLst>
                                  <p:childTnLst>
                                    <p:set>
                                      <p:cBhvr>
                                        <p:cTn id="12" dur="1" fill="hold">
                                          <p:stCondLst>
                                            <p:cond delay="0"/>
                                          </p:stCondLst>
                                        </p:cTn>
                                        <p:tgtEl>
                                          <p:spTgt spid="24"/>
                                        </p:tgtEl>
                                        <p:attrNameLst>
                                          <p:attrName>style.visibility</p:attrName>
                                        </p:attrNameLst>
                                      </p:cBhvr>
                                      <p:to>
                                        <p:strVal val="visible"/>
                                      </p:to>
                                    </p:set>
                                    <p:anim calcmode="lin" valueType="num">
                                      <p:cBhvr>
                                        <p:cTn id="13" dur="750" fill="hold"/>
                                        <p:tgtEl>
                                          <p:spTgt spid="24"/>
                                        </p:tgtEl>
                                        <p:attrNameLst>
                                          <p:attrName>ppt_w</p:attrName>
                                        </p:attrNameLst>
                                      </p:cBhvr>
                                      <p:tavLst>
                                        <p:tav tm="0">
                                          <p:val>
                                            <p:fltVal val="0"/>
                                          </p:val>
                                        </p:tav>
                                        <p:tav tm="100000">
                                          <p:val>
                                            <p:strVal val="#ppt_w"/>
                                          </p:val>
                                        </p:tav>
                                      </p:tavLst>
                                    </p:anim>
                                    <p:anim calcmode="lin" valueType="num">
                                      <p:cBhvr>
                                        <p:cTn id="14" dur="750" fill="hold"/>
                                        <p:tgtEl>
                                          <p:spTgt spid="24"/>
                                        </p:tgtEl>
                                        <p:attrNameLst>
                                          <p:attrName>ppt_h</p:attrName>
                                        </p:attrNameLst>
                                      </p:cBhvr>
                                      <p:tavLst>
                                        <p:tav tm="0">
                                          <p:val>
                                            <p:fltVal val="0"/>
                                          </p:val>
                                        </p:tav>
                                        <p:tav tm="100000">
                                          <p:val>
                                            <p:strVal val="#ppt_h"/>
                                          </p:val>
                                        </p:tav>
                                      </p:tavLst>
                                    </p:anim>
                                    <p:anim calcmode="lin" valueType="num">
                                      <p:cBhvr>
                                        <p:cTn id="15" dur="750" fill="hold"/>
                                        <p:tgtEl>
                                          <p:spTgt spid="24"/>
                                        </p:tgtEl>
                                        <p:attrNameLst>
                                          <p:attrName>style.rotation</p:attrName>
                                        </p:attrNameLst>
                                      </p:cBhvr>
                                      <p:tavLst>
                                        <p:tav tm="0">
                                          <p:val>
                                            <p:fltVal val="360"/>
                                          </p:val>
                                        </p:tav>
                                        <p:tav tm="100000">
                                          <p:val>
                                            <p:fltVal val="0"/>
                                          </p:val>
                                        </p:tav>
                                      </p:tavLst>
                                    </p:anim>
                                    <p:animEffect transition="in" filter="fade">
                                      <p:cBhvr>
                                        <p:cTn id="16"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3816171" y="4430277"/>
            <a:ext cx="682782" cy="682782"/>
            <a:chOff x="2953376" y="4412444"/>
            <a:chExt cx="910376" cy="910376"/>
          </a:xfrm>
        </p:grpSpPr>
        <p:sp>
          <p:nvSpPr>
            <p:cNvPr id="38" name="椭圆 37"/>
            <p:cNvSpPr/>
            <p:nvPr/>
          </p:nvSpPr>
          <p:spPr>
            <a:xfrm>
              <a:off x="2953376" y="4412444"/>
              <a:ext cx="910376" cy="910376"/>
            </a:xfrm>
            <a:prstGeom prst="ellipse">
              <a:avLst/>
            </a:prstGeom>
            <a:solidFill>
              <a:srgbClr val="BD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9" name="TextBox 20"/>
            <p:cNvSpPr txBox="1"/>
            <p:nvPr/>
          </p:nvSpPr>
          <p:spPr>
            <a:xfrm>
              <a:off x="3209792" y="4590633"/>
              <a:ext cx="397545" cy="553998"/>
            </a:xfrm>
            <a:prstGeom prst="rect">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700" b="0" i="0" u="none" strike="noStrike" kern="0" cap="none" spc="300" normalizeH="0" baseline="0" noProof="0" dirty="0">
                  <a:ln>
                    <a:noFill/>
                  </a:ln>
                  <a:solidFill>
                    <a:sysClr val="window" lastClr="FFFFFF">
                      <a:lumMod val="95000"/>
                    </a:sysClr>
                  </a:solidFill>
                  <a:effectLst/>
                  <a:uLnTx/>
                  <a:uFillTx/>
                  <a:latin typeface="Agency FB" panose="020B0503020202020204" pitchFamily="34" charset="0"/>
                  <a:ea typeface="微软雅黑" panose="020B0503020204020204" pitchFamily="34" charset="-122"/>
                </a:rPr>
                <a:t>01</a:t>
              </a:r>
              <a:endParaRPr kumimoji="0" lang="zh-CN" altLang="en-US" sz="2700" b="0" i="0" u="none" strike="noStrike" kern="0" cap="none" spc="300" normalizeH="0" baseline="0" noProof="0" dirty="0">
                <a:ln>
                  <a:noFill/>
                </a:ln>
                <a:solidFill>
                  <a:sysClr val="window" lastClr="FFFFFF">
                    <a:lumMod val="95000"/>
                  </a:sysClr>
                </a:solidFill>
                <a:effectLst/>
                <a:uLnTx/>
                <a:uFillTx/>
                <a:latin typeface="Agency FB" panose="020B0503020202020204" pitchFamily="34" charset="0"/>
                <a:ea typeface="微软雅黑" panose="020B0503020204020204" pitchFamily="34" charset="-122"/>
              </a:endParaRPr>
            </a:p>
          </p:txBody>
        </p:sp>
      </p:grpSp>
      <p:grpSp>
        <p:nvGrpSpPr>
          <p:cNvPr id="40" name="组合 39"/>
          <p:cNvGrpSpPr/>
          <p:nvPr/>
        </p:nvGrpSpPr>
        <p:grpSpPr>
          <a:xfrm>
            <a:off x="4626261" y="3350258"/>
            <a:ext cx="682782" cy="682782"/>
            <a:chOff x="4033496" y="2972418"/>
            <a:chExt cx="910376" cy="910376"/>
          </a:xfrm>
        </p:grpSpPr>
        <p:sp>
          <p:nvSpPr>
            <p:cNvPr id="41" name="椭圆 40"/>
            <p:cNvSpPr/>
            <p:nvPr/>
          </p:nvSpPr>
          <p:spPr>
            <a:xfrm>
              <a:off x="4033496" y="2972418"/>
              <a:ext cx="910376" cy="910376"/>
            </a:xfrm>
            <a:prstGeom prst="ellipse">
              <a:avLst/>
            </a:prstGeom>
            <a:solidFill>
              <a:srgbClr val="BD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2" name="TextBox 20"/>
            <p:cNvSpPr txBox="1"/>
            <p:nvPr/>
          </p:nvSpPr>
          <p:spPr>
            <a:xfrm>
              <a:off x="4298729" y="3152001"/>
              <a:ext cx="379911" cy="553998"/>
            </a:xfrm>
            <a:prstGeom prst="rect">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700" b="0" i="0" u="none" strike="noStrike" kern="0" cap="none" spc="0" normalizeH="0" baseline="0" noProof="0" dirty="0">
                  <a:ln>
                    <a:noFill/>
                  </a:ln>
                  <a:solidFill>
                    <a:sysClr val="window" lastClr="FFFFFF">
                      <a:lumMod val="95000"/>
                    </a:sysClr>
                  </a:solidFill>
                  <a:effectLst/>
                  <a:uLnTx/>
                  <a:uFillTx/>
                  <a:latin typeface="Agency FB" panose="020B0503020202020204" pitchFamily="34" charset="0"/>
                  <a:ea typeface="微软雅黑" panose="020B0503020204020204" pitchFamily="34" charset="-122"/>
                </a:rPr>
                <a:t>02</a:t>
              </a:r>
              <a:endParaRPr kumimoji="0" lang="zh-CN" altLang="en-US" sz="2700" b="0" i="0" u="none" strike="noStrike" kern="0" cap="none" spc="0" normalizeH="0" baseline="0" noProof="0" dirty="0">
                <a:ln>
                  <a:noFill/>
                </a:ln>
                <a:solidFill>
                  <a:sysClr val="window" lastClr="FFFFFF">
                    <a:lumMod val="95000"/>
                  </a:sysClr>
                </a:solidFill>
                <a:effectLst/>
                <a:uLnTx/>
                <a:uFillTx/>
                <a:latin typeface="Agency FB" panose="020B0503020202020204" pitchFamily="34" charset="0"/>
                <a:ea typeface="微软雅黑" panose="020B0503020204020204" pitchFamily="34" charset="-122"/>
              </a:endParaRPr>
            </a:p>
          </p:txBody>
        </p:sp>
      </p:grpSp>
      <p:grpSp>
        <p:nvGrpSpPr>
          <p:cNvPr id="43" name="组合 42"/>
          <p:cNvGrpSpPr/>
          <p:nvPr/>
        </p:nvGrpSpPr>
        <p:grpSpPr>
          <a:xfrm>
            <a:off x="5822733" y="2892298"/>
            <a:ext cx="682782" cy="682782"/>
            <a:chOff x="5628792" y="2361805"/>
            <a:chExt cx="910376" cy="910376"/>
          </a:xfrm>
        </p:grpSpPr>
        <p:sp>
          <p:nvSpPr>
            <p:cNvPr id="44" name="椭圆 43"/>
            <p:cNvSpPr/>
            <p:nvPr/>
          </p:nvSpPr>
          <p:spPr>
            <a:xfrm>
              <a:off x="5628792" y="2361805"/>
              <a:ext cx="910376" cy="910376"/>
            </a:xfrm>
            <a:prstGeom prst="ellipse">
              <a:avLst/>
            </a:prstGeom>
            <a:solidFill>
              <a:srgbClr val="BD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5" name="TextBox 20"/>
            <p:cNvSpPr txBox="1"/>
            <p:nvPr/>
          </p:nvSpPr>
          <p:spPr>
            <a:xfrm>
              <a:off x="5886009" y="2559728"/>
              <a:ext cx="395942" cy="553998"/>
            </a:xfrm>
            <a:prstGeom prst="rect">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700" b="0" i="0" u="none" strike="noStrike" kern="0" cap="none" spc="0" normalizeH="0" baseline="0" noProof="0" dirty="0">
                  <a:ln>
                    <a:noFill/>
                  </a:ln>
                  <a:solidFill>
                    <a:sysClr val="window" lastClr="FFFFFF">
                      <a:lumMod val="95000"/>
                    </a:sysClr>
                  </a:solidFill>
                  <a:effectLst/>
                  <a:uLnTx/>
                  <a:uFillTx/>
                  <a:latin typeface="Agency FB" panose="020B0503020202020204" pitchFamily="34" charset="0"/>
                  <a:ea typeface="微软雅黑" panose="020B0503020204020204" pitchFamily="34" charset="-122"/>
                </a:rPr>
                <a:t>03</a:t>
              </a:r>
              <a:endParaRPr kumimoji="0" lang="zh-CN" altLang="en-US" sz="2700" b="0" i="0" u="none" strike="noStrike" kern="0" cap="none" spc="0" normalizeH="0" baseline="0" noProof="0" dirty="0">
                <a:ln>
                  <a:noFill/>
                </a:ln>
                <a:solidFill>
                  <a:sysClr val="window" lastClr="FFFFFF">
                    <a:lumMod val="95000"/>
                  </a:sysClr>
                </a:solidFill>
                <a:effectLst/>
                <a:uLnTx/>
                <a:uFillTx/>
                <a:latin typeface="Agency FB" panose="020B0503020202020204" pitchFamily="34" charset="0"/>
                <a:ea typeface="微软雅黑" panose="020B0503020204020204" pitchFamily="34" charset="-122"/>
              </a:endParaRPr>
            </a:p>
          </p:txBody>
        </p:sp>
      </p:grpSp>
      <p:grpSp>
        <p:nvGrpSpPr>
          <p:cNvPr id="46" name="组合 45"/>
          <p:cNvGrpSpPr/>
          <p:nvPr/>
        </p:nvGrpSpPr>
        <p:grpSpPr>
          <a:xfrm>
            <a:off x="7091241" y="3350258"/>
            <a:ext cx="682782" cy="682782"/>
            <a:chOff x="7320136" y="2972418"/>
            <a:chExt cx="910376" cy="910376"/>
          </a:xfrm>
        </p:grpSpPr>
        <p:sp>
          <p:nvSpPr>
            <p:cNvPr id="47" name="椭圆 46"/>
            <p:cNvSpPr/>
            <p:nvPr/>
          </p:nvSpPr>
          <p:spPr>
            <a:xfrm>
              <a:off x="7320136" y="2972418"/>
              <a:ext cx="910376" cy="910376"/>
            </a:xfrm>
            <a:prstGeom prst="ellipse">
              <a:avLst/>
            </a:prstGeom>
            <a:solidFill>
              <a:srgbClr val="BD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8" name="TextBox 20"/>
            <p:cNvSpPr txBox="1"/>
            <p:nvPr/>
          </p:nvSpPr>
          <p:spPr>
            <a:xfrm>
              <a:off x="7586971" y="3152001"/>
              <a:ext cx="376706" cy="553998"/>
            </a:xfrm>
            <a:prstGeom prst="rect">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700" b="0" i="0" u="none" strike="noStrike" kern="0" cap="none" spc="0" normalizeH="0" baseline="0" noProof="0" dirty="0">
                  <a:ln>
                    <a:noFill/>
                  </a:ln>
                  <a:solidFill>
                    <a:sysClr val="window" lastClr="FFFFFF">
                      <a:lumMod val="95000"/>
                    </a:sysClr>
                  </a:solidFill>
                  <a:effectLst/>
                  <a:uLnTx/>
                  <a:uFillTx/>
                  <a:latin typeface="Agency FB" panose="020B0503020202020204" pitchFamily="34" charset="0"/>
                  <a:ea typeface="微软雅黑" panose="020B0503020204020204" pitchFamily="34" charset="-122"/>
                </a:rPr>
                <a:t>04</a:t>
              </a:r>
              <a:endParaRPr kumimoji="0" lang="zh-CN" altLang="en-US" sz="2700" b="0" i="0" u="none" strike="noStrike" kern="0" cap="none" spc="0" normalizeH="0" baseline="0" noProof="0" dirty="0">
                <a:ln>
                  <a:noFill/>
                </a:ln>
                <a:solidFill>
                  <a:sysClr val="window" lastClr="FFFFFF">
                    <a:lumMod val="95000"/>
                  </a:sysClr>
                </a:solidFill>
                <a:effectLst/>
                <a:uLnTx/>
                <a:uFillTx/>
                <a:latin typeface="Agency FB" panose="020B0503020202020204" pitchFamily="34" charset="0"/>
                <a:ea typeface="微软雅黑" panose="020B0503020204020204" pitchFamily="34" charset="-122"/>
              </a:endParaRPr>
            </a:p>
          </p:txBody>
        </p:sp>
      </p:grpSp>
      <p:grpSp>
        <p:nvGrpSpPr>
          <p:cNvPr id="49" name="组合 48"/>
          <p:cNvGrpSpPr/>
          <p:nvPr/>
        </p:nvGrpSpPr>
        <p:grpSpPr>
          <a:xfrm>
            <a:off x="7793319" y="4468074"/>
            <a:ext cx="682782" cy="682782"/>
            <a:chOff x="8256240" y="4462840"/>
            <a:chExt cx="910376" cy="910376"/>
          </a:xfrm>
        </p:grpSpPr>
        <p:sp>
          <p:nvSpPr>
            <p:cNvPr id="50" name="椭圆 49"/>
            <p:cNvSpPr/>
            <p:nvPr/>
          </p:nvSpPr>
          <p:spPr>
            <a:xfrm>
              <a:off x="8256240" y="4462840"/>
              <a:ext cx="910376" cy="910376"/>
            </a:xfrm>
            <a:prstGeom prst="ellipse">
              <a:avLst/>
            </a:prstGeom>
            <a:solidFill>
              <a:srgbClr val="BD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1" name="TextBox 20"/>
            <p:cNvSpPr txBox="1"/>
            <p:nvPr/>
          </p:nvSpPr>
          <p:spPr>
            <a:xfrm>
              <a:off x="8516663" y="4651687"/>
              <a:ext cx="389530" cy="553998"/>
            </a:xfrm>
            <a:prstGeom prst="rect">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700" b="0" i="0" u="none" strike="noStrike" kern="0" cap="none" spc="0" normalizeH="0" baseline="0" noProof="0" dirty="0">
                  <a:ln>
                    <a:noFill/>
                  </a:ln>
                  <a:solidFill>
                    <a:sysClr val="window" lastClr="FFFFFF">
                      <a:lumMod val="95000"/>
                    </a:sysClr>
                  </a:solidFill>
                  <a:effectLst/>
                  <a:uLnTx/>
                  <a:uFillTx/>
                  <a:latin typeface="Agency FB" panose="020B0503020202020204" pitchFamily="34" charset="0"/>
                  <a:ea typeface="微软雅黑" panose="020B0503020204020204" pitchFamily="34" charset="-122"/>
                </a:rPr>
                <a:t>05</a:t>
              </a:r>
              <a:endParaRPr kumimoji="0" lang="zh-CN" altLang="en-US" sz="2700" b="0" i="0" u="none" strike="noStrike" kern="0" cap="none" spc="0" normalizeH="0" baseline="0" noProof="0" dirty="0">
                <a:ln>
                  <a:noFill/>
                </a:ln>
                <a:solidFill>
                  <a:sysClr val="window" lastClr="FFFFFF">
                    <a:lumMod val="95000"/>
                  </a:sysClr>
                </a:solidFill>
                <a:effectLst/>
                <a:uLnTx/>
                <a:uFillTx/>
                <a:latin typeface="Agency FB" panose="020B0503020202020204" pitchFamily="34" charset="0"/>
                <a:ea typeface="微软雅黑" panose="020B0503020204020204" pitchFamily="34" charset="-122"/>
              </a:endParaRPr>
            </a:p>
          </p:txBody>
        </p:sp>
      </p:grpSp>
      <p:sp>
        <p:nvSpPr>
          <p:cNvPr id="52" name="TextBox 29"/>
          <p:cNvSpPr txBox="1"/>
          <p:nvPr/>
        </p:nvSpPr>
        <p:spPr>
          <a:xfrm>
            <a:off x="1293369" y="3984645"/>
            <a:ext cx="2519798" cy="553998"/>
          </a:xfrm>
          <a:prstGeom prst="rect">
            <a:avLst/>
          </a:prstGeom>
          <a:noFill/>
        </p:spPr>
        <p:txBody>
          <a:bodyPr wrap="square" lIns="0" tIns="0" rIns="0" bIns="0" rtlCol="0">
            <a:spAutoFit/>
          </a:bodyPr>
          <a:lstStyle/>
          <a:p>
            <a:pPr algn="just" fontAlgn="base">
              <a:spcBef>
                <a:spcPct val="0"/>
              </a:spcBef>
              <a:spcAft>
                <a:spcPct val="0"/>
              </a:spcAft>
              <a:defRPr/>
            </a:pPr>
            <a:r>
              <a:rPr lang="zh-CN" altLang="en-US" sz="1200" dirty="0"/>
              <a:t>作为新时代的“奋斗者”，只有真正脚踏实地去搞，去干，去做；才能使我们国家变强，变富，变好。</a:t>
            </a:r>
          </a:p>
        </p:txBody>
      </p:sp>
      <p:sp>
        <p:nvSpPr>
          <p:cNvPr id="53" name="TextBox 30"/>
          <p:cNvSpPr txBox="1"/>
          <p:nvPr/>
        </p:nvSpPr>
        <p:spPr>
          <a:xfrm>
            <a:off x="2272174" y="4571913"/>
            <a:ext cx="1397126" cy="407740"/>
          </a:xfrm>
          <a:prstGeom prst="rect">
            <a:avLst/>
          </a:prstGeom>
          <a:noFill/>
        </p:spPr>
        <p:txBody>
          <a:bodyPr wrap="square" lIns="0" tIns="0" rIns="0" bIns="0" rtlCol="0">
            <a:spAutoFit/>
          </a:bodyPr>
          <a:lstStyle/>
          <a:p>
            <a:pPr lvl="0" algn="dist">
              <a:lnSpc>
                <a:spcPct val="150000"/>
              </a:lnSpc>
            </a:pPr>
            <a:r>
              <a:rPr lang="zh-CN" altLang="en-US" sz="2000" dirty="0">
                <a:solidFill>
                  <a:srgbClr val="C00000"/>
                </a:solidFill>
                <a:latin typeface="迷你简菱心" panose="02010609000101010101" pitchFamily="49" charset="-122"/>
                <a:ea typeface="迷你简菱心" panose="02010609000101010101" pitchFamily="49" charset="-122"/>
              </a:rPr>
              <a:t>筑梦新时代</a:t>
            </a:r>
            <a:endParaRPr lang="zh-CN" altLang="en-US" sz="2000" kern="0" dirty="0">
              <a:solidFill>
                <a:srgbClr val="C00000"/>
              </a:solidFill>
              <a:latin typeface="迷你简菱心" panose="02010609000101010101" pitchFamily="49" charset="-122"/>
              <a:ea typeface="迷你简菱心" panose="02010609000101010101" pitchFamily="49" charset="-122"/>
            </a:endParaRPr>
          </a:p>
        </p:txBody>
      </p:sp>
      <p:sp>
        <p:nvSpPr>
          <p:cNvPr id="54" name="TextBox 29"/>
          <p:cNvSpPr txBox="1"/>
          <p:nvPr/>
        </p:nvSpPr>
        <p:spPr>
          <a:xfrm>
            <a:off x="2007162" y="2579280"/>
            <a:ext cx="2491791" cy="553998"/>
          </a:xfrm>
          <a:prstGeom prst="rect">
            <a:avLst/>
          </a:prstGeom>
          <a:noFill/>
        </p:spPr>
        <p:txBody>
          <a:bodyPr wrap="square" lIns="0" tIns="0" rIns="0" bIns="0" rtlCol="0">
            <a:spAutoFit/>
          </a:bodyPr>
          <a:lstStyle/>
          <a:p>
            <a:pPr algn="just" fontAlgn="base">
              <a:spcBef>
                <a:spcPct val="0"/>
              </a:spcBef>
              <a:spcAft>
                <a:spcPct val="0"/>
              </a:spcAft>
              <a:defRPr/>
            </a:pPr>
            <a:r>
              <a:rPr lang="zh-CN" altLang="en-US" sz="1200" dirty="0"/>
              <a:t>作为新时代的“奋斗者”，只有真正脚踏实地去搞，去干，去做；才能使我们国家变强，变富，变好。</a:t>
            </a:r>
          </a:p>
        </p:txBody>
      </p:sp>
      <p:sp>
        <p:nvSpPr>
          <p:cNvPr id="55" name="TextBox 30"/>
          <p:cNvSpPr txBox="1"/>
          <p:nvPr/>
        </p:nvSpPr>
        <p:spPr>
          <a:xfrm>
            <a:off x="3012787" y="3213835"/>
            <a:ext cx="1397126" cy="407740"/>
          </a:xfrm>
          <a:prstGeom prst="rect">
            <a:avLst/>
          </a:prstGeom>
          <a:noFill/>
        </p:spPr>
        <p:txBody>
          <a:bodyPr wrap="square" lIns="0" tIns="0" rIns="0" bIns="0" rtlCol="0">
            <a:spAutoFit/>
          </a:bodyPr>
          <a:lstStyle/>
          <a:p>
            <a:pPr lvl="0" algn="dist">
              <a:lnSpc>
                <a:spcPct val="150000"/>
              </a:lnSpc>
            </a:pPr>
            <a:r>
              <a:rPr lang="zh-CN" altLang="en-US" sz="2000" dirty="0">
                <a:solidFill>
                  <a:srgbClr val="C00000"/>
                </a:solidFill>
                <a:latin typeface="迷你简菱心" panose="02010609000101010101" pitchFamily="49" charset="-122"/>
                <a:ea typeface="迷你简菱心" panose="02010609000101010101" pitchFamily="49" charset="-122"/>
              </a:rPr>
              <a:t>筑梦新时代</a:t>
            </a:r>
            <a:endParaRPr lang="zh-CN" altLang="en-US" sz="2000" kern="0" dirty="0">
              <a:solidFill>
                <a:srgbClr val="C00000"/>
              </a:solidFill>
              <a:latin typeface="迷你简菱心" panose="02010609000101010101" pitchFamily="49" charset="-122"/>
              <a:ea typeface="迷你简菱心" panose="02010609000101010101" pitchFamily="49" charset="-122"/>
            </a:endParaRPr>
          </a:p>
        </p:txBody>
      </p:sp>
      <p:sp>
        <p:nvSpPr>
          <p:cNvPr id="56" name="TextBox 29"/>
          <p:cNvSpPr txBox="1"/>
          <p:nvPr/>
        </p:nvSpPr>
        <p:spPr>
          <a:xfrm>
            <a:off x="4946429" y="1741977"/>
            <a:ext cx="2622231" cy="553998"/>
          </a:xfrm>
          <a:prstGeom prst="rect">
            <a:avLst/>
          </a:prstGeom>
          <a:noFill/>
        </p:spPr>
        <p:txBody>
          <a:bodyPr wrap="square" lIns="0" tIns="0" rIns="0" bIns="0" rtlCol="0">
            <a:spAutoFit/>
          </a:bodyPr>
          <a:lstStyle/>
          <a:p>
            <a:pPr algn="just" fontAlgn="base">
              <a:spcBef>
                <a:spcPct val="0"/>
              </a:spcBef>
              <a:spcAft>
                <a:spcPct val="0"/>
              </a:spcAft>
              <a:defRPr/>
            </a:pPr>
            <a:r>
              <a:rPr lang="zh-CN" altLang="en-US" sz="1200" dirty="0"/>
              <a:t>作为新时代的“奋斗者”，只有真正脚踏实地去搞，去干，去做；才能使我们国家变强，变富，变好。</a:t>
            </a:r>
          </a:p>
        </p:txBody>
      </p:sp>
      <p:sp>
        <p:nvSpPr>
          <p:cNvPr id="57" name="TextBox 30"/>
          <p:cNvSpPr txBox="1"/>
          <p:nvPr/>
        </p:nvSpPr>
        <p:spPr>
          <a:xfrm>
            <a:off x="5474576" y="2370196"/>
            <a:ext cx="1397126" cy="407740"/>
          </a:xfrm>
          <a:prstGeom prst="rect">
            <a:avLst/>
          </a:prstGeom>
          <a:noFill/>
        </p:spPr>
        <p:txBody>
          <a:bodyPr wrap="square" lIns="0" tIns="0" rIns="0" bIns="0" rtlCol="0">
            <a:spAutoFit/>
          </a:bodyPr>
          <a:lstStyle/>
          <a:p>
            <a:pPr lvl="0" algn="dist">
              <a:lnSpc>
                <a:spcPct val="150000"/>
              </a:lnSpc>
            </a:pPr>
            <a:r>
              <a:rPr lang="zh-CN" altLang="en-US" sz="2000" dirty="0">
                <a:solidFill>
                  <a:srgbClr val="C00000"/>
                </a:solidFill>
                <a:latin typeface="迷你简菱心" panose="02010609000101010101" pitchFamily="49" charset="-122"/>
                <a:ea typeface="迷你简菱心" panose="02010609000101010101" pitchFamily="49" charset="-122"/>
              </a:rPr>
              <a:t>筑梦新时代</a:t>
            </a:r>
            <a:endParaRPr lang="zh-CN" altLang="en-US" sz="2000" kern="0" dirty="0">
              <a:solidFill>
                <a:srgbClr val="C00000"/>
              </a:solidFill>
              <a:latin typeface="迷你简菱心" panose="02010609000101010101" pitchFamily="49" charset="-122"/>
              <a:ea typeface="迷你简菱心" panose="02010609000101010101" pitchFamily="49" charset="-122"/>
            </a:endParaRPr>
          </a:p>
        </p:txBody>
      </p:sp>
      <p:sp>
        <p:nvSpPr>
          <p:cNvPr id="58" name="TextBox 29"/>
          <p:cNvSpPr txBox="1"/>
          <p:nvPr/>
        </p:nvSpPr>
        <p:spPr>
          <a:xfrm>
            <a:off x="7681521" y="2536738"/>
            <a:ext cx="2625237" cy="553998"/>
          </a:xfrm>
          <a:prstGeom prst="rect">
            <a:avLst/>
          </a:prstGeom>
          <a:noFill/>
        </p:spPr>
        <p:txBody>
          <a:bodyPr wrap="square" lIns="0" tIns="0" rIns="0" bIns="0" rtlCol="0">
            <a:spAutoFit/>
          </a:bodyPr>
          <a:lstStyle/>
          <a:p>
            <a:pPr algn="just" fontAlgn="base">
              <a:spcBef>
                <a:spcPct val="0"/>
              </a:spcBef>
              <a:spcAft>
                <a:spcPct val="0"/>
              </a:spcAft>
              <a:defRPr/>
            </a:pPr>
            <a:r>
              <a:rPr lang="zh-CN" altLang="en-US" sz="1200" dirty="0"/>
              <a:t>作为新时代的“奋斗者”，只有真正脚踏实地去搞，去干，去做；才能使我们国家变强，变富，变好。</a:t>
            </a:r>
          </a:p>
        </p:txBody>
      </p:sp>
      <p:sp>
        <p:nvSpPr>
          <p:cNvPr id="59" name="TextBox 30"/>
          <p:cNvSpPr txBox="1"/>
          <p:nvPr/>
        </p:nvSpPr>
        <p:spPr>
          <a:xfrm>
            <a:off x="7841962" y="3213835"/>
            <a:ext cx="1397126" cy="407740"/>
          </a:xfrm>
          <a:prstGeom prst="rect">
            <a:avLst/>
          </a:prstGeom>
          <a:noFill/>
        </p:spPr>
        <p:txBody>
          <a:bodyPr wrap="square" lIns="0" tIns="0" rIns="0" bIns="0" rtlCol="0">
            <a:spAutoFit/>
          </a:bodyPr>
          <a:lstStyle/>
          <a:p>
            <a:pPr lvl="0" algn="dist">
              <a:lnSpc>
                <a:spcPct val="150000"/>
              </a:lnSpc>
            </a:pPr>
            <a:r>
              <a:rPr lang="zh-CN" altLang="en-US" sz="2000" dirty="0">
                <a:solidFill>
                  <a:srgbClr val="C00000"/>
                </a:solidFill>
                <a:latin typeface="迷你简菱心" panose="02010609000101010101" pitchFamily="49" charset="-122"/>
                <a:ea typeface="迷你简菱心" panose="02010609000101010101" pitchFamily="49" charset="-122"/>
              </a:rPr>
              <a:t>筑梦新时代</a:t>
            </a:r>
            <a:endParaRPr lang="zh-CN" altLang="en-US" sz="2000" kern="0" dirty="0">
              <a:solidFill>
                <a:srgbClr val="C00000"/>
              </a:solidFill>
              <a:latin typeface="迷你简菱心" panose="02010609000101010101" pitchFamily="49" charset="-122"/>
              <a:ea typeface="迷你简菱心" panose="02010609000101010101" pitchFamily="49" charset="-122"/>
            </a:endParaRPr>
          </a:p>
        </p:txBody>
      </p:sp>
      <p:sp>
        <p:nvSpPr>
          <p:cNvPr id="60" name="TextBox 29"/>
          <p:cNvSpPr txBox="1"/>
          <p:nvPr/>
        </p:nvSpPr>
        <p:spPr>
          <a:xfrm>
            <a:off x="8549403" y="3984645"/>
            <a:ext cx="2728197" cy="553998"/>
          </a:xfrm>
          <a:prstGeom prst="rect">
            <a:avLst/>
          </a:prstGeom>
          <a:noFill/>
        </p:spPr>
        <p:txBody>
          <a:bodyPr wrap="square" lIns="0" tIns="0" rIns="0" bIns="0" rtlCol="0">
            <a:spAutoFit/>
          </a:bodyPr>
          <a:lstStyle/>
          <a:p>
            <a:pPr algn="just" fontAlgn="base">
              <a:spcBef>
                <a:spcPct val="0"/>
              </a:spcBef>
              <a:spcAft>
                <a:spcPct val="0"/>
              </a:spcAft>
              <a:defRPr/>
            </a:pPr>
            <a:r>
              <a:rPr lang="zh-CN" altLang="en-US" sz="1200" dirty="0"/>
              <a:t>作为新时代的“奋斗者”，只有真正脚踏实地去搞，去干，去做；才能使我们国家变强，变富，变好。</a:t>
            </a:r>
          </a:p>
        </p:txBody>
      </p:sp>
      <p:sp>
        <p:nvSpPr>
          <p:cNvPr id="61" name="TextBox 30"/>
          <p:cNvSpPr txBox="1"/>
          <p:nvPr/>
        </p:nvSpPr>
        <p:spPr>
          <a:xfrm>
            <a:off x="8909632" y="4580713"/>
            <a:ext cx="1397126" cy="407740"/>
          </a:xfrm>
          <a:prstGeom prst="rect">
            <a:avLst/>
          </a:prstGeom>
          <a:noFill/>
        </p:spPr>
        <p:txBody>
          <a:bodyPr wrap="square" lIns="0" tIns="0" rIns="0" bIns="0" rtlCol="0">
            <a:spAutoFit/>
          </a:bodyPr>
          <a:lstStyle/>
          <a:p>
            <a:pPr lvl="0" algn="dist">
              <a:lnSpc>
                <a:spcPct val="150000"/>
              </a:lnSpc>
            </a:pPr>
            <a:r>
              <a:rPr lang="zh-CN" altLang="en-US" sz="2000" dirty="0">
                <a:solidFill>
                  <a:srgbClr val="C00000"/>
                </a:solidFill>
                <a:latin typeface="迷你简菱心" panose="02010609000101010101" pitchFamily="49" charset="-122"/>
                <a:ea typeface="迷你简菱心" panose="02010609000101010101" pitchFamily="49" charset="-122"/>
              </a:rPr>
              <a:t>筑梦新时代</a:t>
            </a:r>
            <a:endParaRPr lang="zh-CN" altLang="en-US" sz="2000" kern="0" dirty="0">
              <a:solidFill>
                <a:srgbClr val="C00000"/>
              </a:solidFill>
              <a:latin typeface="迷你简菱心" panose="02010609000101010101" pitchFamily="49" charset="-122"/>
              <a:ea typeface="迷你简菱心" panose="02010609000101010101" pitchFamily="49" charset="-122"/>
            </a:endParaRPr>
          </a:p>
        </p:txBody>
      </p:sp>
      <p:pic>
        <p:nvPicPr>
          <p:cNvPr id="4" name="图片 3" descr="摄图网_401361501"/>
          <p:cNvPicPr>
            <a:picLocks noChangeAspect="1"/>
          </p:cNvPicPr>
          <p:nvPr/>
        </p:nvPicPr>
        <p:blipFill>
          <a:blip r:embed="rId4"/>
          <a:stretch>
            <a:fillRect/>
          </a:stretch>
        </p:blipFill>
        <p:spPr>
          <a:xfrm>
            <a:off x="4965700" y="4021455"/>
            <a:ext cx="2432050" cy="2432050"/>
          </a:xfrm>
          <a:prstGeom prst="rect">
            <a:avLst/>
          </a:prstGeom>
        </p:spPr>
      </p:pic>
      <p:cxnSp>
        <p:nvCxnSpPr>
          <p:cNvPr id="6" name="PA-102217"/>
          <p:cNvCxnSpPr/>
          <p:nvPr>
            <p:custDataLst>
              <p:tags r:id="rId1"/>
            </p:custDataLst>
          </p:nvPr>
        </p:nvCxnSpPr>
        <p:spPr>
          <a:xfrm>
            <a:off x="101600" y="836930"/>
            <a:ext cx="12040235" cy="1905"/>
          </a:xfrm>
          <a:prstGeom prst="line">
            <a:avLst/>
          </a:prstGeom>
          <a:noFill/>
          <a:ln w="123825" cap="flat" cmpd="thickThin" algn="ctr">
            <a:solidFill>
              <a:srgbClr val="C00000"/>
            </a:solidFill>
            <a:prstDash val="solid"/>
            <a:miter lim="800000"/>
          </a:ln>
          <a:effectLst/>
        </p:spPr>
      </p:cxnSp>
      <p:sp>
        <p:nvSpPr>
          <p:cNvPr id="7" name="矩形 6"/>
          <p:cNvSpPr/>
          <p:nvPr/>
        </p:nvSpPr>
        <p:spPr>
          <a:xfrm>
            <a:off x="143163" y="-116119"/>
            <a:ext cx="1960880" cy="953135"/>
          </a:xfrm>
          <a:prstGeom prst="rect">
            <a:avLst/>
          </a:prstGeom>
        </p:spPr>
        <p:txBody>
          <a:bodyPr wrap="none">
            <a:spAutoFit/>
          </a:bodyPr>
          <a:lstStyle/>
          <a:p>
            <a:pPr lvl="0" algn="dist">
              <a:lnSpc>
                <a:spcPct val="200000"/>
              </a:lnSpc>
            </a:pPr>
            <a:r>
              <a:rPr lang="zh-CN" altLang="en-US" sz="2800" dirty="0">
                <a:solidFill>
                  <a:srgbClr val="C00000"/>
                </a:solidFill>
                <a:latin typeface="等线" panose="02010600030101010101" charset="-122"/>
                <a:ea typeface="等线" panose="02010600030101010101" charset="-122"/>
                <a:sym typeface="+mn-ea"/>
              </a:rPr>
              <a:t>筑梦新时代</a:t>
            </a:r>
            <a:endParaRPr lang="zh-CN" altLang="en-US" sz="2800" dirty="0">
              <a:solidFill>
                <a:srgbClr val="C00000"/>
              </a:solidFill>
              <a:latin typeface="等线" panose="02010600030101010101" charset="-122"/>
              <a:ea typeface="等线" panose="02010600030101010101" charset="-122"/>
              <a:cs typeface="等线" panose="02010600030101010101"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42" presetClass="path" presetSubtype="0" accel="50000" decel="50000" fill="hold" nodeType="withEffect">
                                  <p:stCondLst>
                                    <p:cond delay="0"/>
                                  </p:stCondLst>
                                  <p:childTnLst>
                                    <p:animMotion origin="layout" path="M 2.5E-6 -2.59259E-6 L 0.23997 0.28889 " pathEditMode="relative" rAng="0" ptsTypes="AA">
                                      <p:cBhvr>
                                        <p:cTn id="8" dur="650" spd="-100000" fill="hold"/>
                                        <p:tgtEl>
                                          <p:spTgt spid="37"/>
                                        </p:tgtEl>
                                        <p:attrNameLst>
                                          <p:attrName>ppt_x</p:attrName>
                                          <p:attrName>ppt_y</p:attrName>
                                        </p:attrNameLst>
                                      </p:cBhvr>
                                      <p:rCtr x="11992" y="14444"/>
                                    </p:animMotion>
                                  </p:childTnLst>
                                </p:cTn>
                              </p:par>
                              <p:par>
                                <p:cTn id="9" presetID="1" presetClass="entr" presetSubtype="0" fill="hold" nodeType="withEffect">
                                  <p:stCondLst>
                                    <p:cond delay="300"/>
                                  </p:stCondLst>
                                  <p:childTnLst>
                                    <p:set>
                                      <p:cBhvr>
                                        <p:cTn id="10" dur="1" fill="hold">
                                          <p:stCondLst>
                                            <p:cond delay="0"/>
                                          </p:stCondLst>
                                        </p:cTn>
                                        <p:tgtEl>
                                          <p:spTgt spid="40"/>
                                        </p:tgtEl>
                                        <p:attrNameLst>
                                          <p:attrName>style.visibility</p:attrName>
                                        </p:attrNameLst>
                                      </p:cBhvr>
                                      <p:to>
                                        <p:strVal val="visible"/>
                                      </p:to>
                                    </p:set>
                                  </p:childTnLst>
                                </p:cTn>
                              </p:par>
                              <p:par>
                                <p:cTn id="11" presetID="42" presetClass="path" presetSubtype="0" accel="50000" decel="50000" fill="hold" nodeType="withEffect">
                                  <p:stCondLst>
                                    <p:cond delay="300"/>
                                  </p:stCondLst>
                                  <p:childTnLst>
                                    <p:animMotion origin="layout" path="M -3.95833E-6 4.81481E-6 L 0.15144 0.50023 " pathEditMode="relative" rAng="0" ptsTypes="AA">
                                      <p:cBhvr>
                                        <p:cTn id="12" dur="650" spd="-100000" fill="hold"/>
                                        <p:tgtEl>
                                          <p:spTgt spid="40"/>
                                        </p:tgtEl>
                                        <p:attrNameLst>
                                          <p:attrName>ppt_x</p:attrName>
                                          <p:attrName>ppt_y</p:attrName>
                                        </p:attrNameLst>
                                      </p:cBhvr>
                                      <p:rCtr x="7565" y="25000"/>
                                    </p:animMotion>
                                  </p:childTnLst>
                                </p:cTn>
                              </p:par>
                              <p:par>
                                <p:cTn id="13" presetID="1" presetClass="entr" presetSubtype="0" fill="hold" nodeType="withEffect">
                                  <p:stCondLst>
                                    <p:cond delay="600"/>
                                  </p:stCondLst>
                                  <p:childTnLst>
                                    <p:set>
                                      <p:cBhvr>
                                        <p:cTn id="14" dur="1" fill="hold">
                                          <p:stCondLst>
                                            <p:cond delay="0"/>
                                          </p:stCondLst>
                                        </p:cTn>
                                        <p:tgtEl>
                                          <p:spTgt spid="43"/>
                                        </p:tgtEl>
                                        <p:attrNameLst>
                                          <p:attrName>style.visibility</p:attrName>
                                        </p:attrNameLst>
                                      </p:cBhvr>
                                      <p:to>
                                        <p:strVal val="visible"/>
                                      </p:to>
                                    </p:set>
                                  </p:childTnLst>
                                </p:cTn>
                              </p:par>
                              <p:par>
                                <p:cTn id="15" presetID="42" presetClass="path" presetSubtype="0" accel="50000" decel="50000" fill="hold" nodeType="withEffect">
                                  <p:stCondLst>
                                    <p:cond delay="600"/>
                                  </p:stCondLst>
                                  <p:childTnLst>
                                    <p:animMotion origin="layout" path="M -8.33333E-7 2.96296E-6 L 0.02057 0.58935 " pathEditMode="relative" rAng="0" ptsTypes="AA">
                                      <p:cBhvr>
                                        <p:cTn id="16" dur="650" spd="-100000" fill="hold"/>
                                        <p:tgtEl>
                                          <p:spTgt spid="43"/>
                                        </p:tgtEl>
                                        <p:attrNameLst>
                                          <p:attrName>ppt_x</p:attrName>
                                          <p:attrName>ppt_y</p:attrName>
                                        </p:attrNameLst>
                                      </p:cBhvr>
                                      <p:rCtr x="1029" y="29468"/>
                                    </p:animMotion>
                                  </p:childTnLst>
                                </p:cTn>
                              </p:par>
                              <p:par>
                                <p:cTn id="17" presetID="1" presetClass="entr" presetSubtype="0" fill="hold" nodeType="withEffect">
                                  <p:stCondLst>
                                    <p:cond delay="900"/>
                                  </p:stCondLst>
                                  <p:childTnLst>
                                    <p:set>
                                      <p:cBhvr>
                                        <p:cTn id="18" dur="1" fill="hold">
                                          <p:stCondLst>
                                            <p:cond delay="0"/>
                                          </p:stCondLst>
                                        </p:cTn>
                                        <p:tgtEl>
                                          <p:spTgt spid="46"/>
                                        </p:tgtEl>
                                        <p:attrNameLst>
                                          <p:attrName>style.visibility</p:attrName>
                                        </p:attrNameLst>
                                      </p:cBhvr>
                                      <p:to>
                                        <p:strVal val="visible"/>
                                      </p:to>
                                    </p:set>
                                  </p:childTnLst>
                                </p:cTn>
                              </p:par>
                              <p:par>
                                <p:cTn id="19" presetID="42" presetClass="path" presetSubtype="0" accel="50000" decel="50000" fill="hold" nodeType="withEffect">
                                  <p:stCondLst>
                                    <p:cond delay="900"/>
                                  </p:stCondLst>
                                  <p:childTnLst>
                                    <p:animMotion origin="layout" path="M 2.5E-6 4.81481E-6 L -0.11823 0.50023 " pathEditMode="relative" rAng="0" ptsTypes="AA">
                                      <p:cBhvr>
                                        <p:cTn id="20" dur="650" spd="-100000" fill="hold"/>
                                        <p:tgtEl>
                                          <p:spTgt spid="46"/>
                                        </p:tgtEl>
                                        <p:attrNameLst>
                                          <p:attrName>ppt_x</p:attrName>
                                          <p:attrName>ppt_y</p:attrName>
                                        </p:attrNameLst>
                                      </p:cBhvr>
                                      <p:rCtr x="-5911" y="25000"/>
                                    </p:animMotion>
                                  </p:childTnLst>
                                </p:cTn>
                              </p:par>
                              <p:par>
                                <p:cTn id="21" presetID="1" presetClass="entr" presetSubtype="0" fill="hold" nodeType="withEffect">
                                  <p:stCondLst>
                                    <p:cond delay="1200"/>
                                  </p:stCondLst>
                                  <p:childTnLst>
                                    <p:set>
                                      <p:cBhvr>
                                        <p:cTn id="22" dur="1" fill="hold">
                                          <p:stCondLst>
                                            <p:cond delay="0"/>
                                          </p:stCondLst>
                                        </p:cTn>
                                        <p:tgtEl>
                                          <p:spTgt spid="49"/>
                                        </p:tgtEl>
                                        <p:attrNameLst>
                                          <p:attrName>style.visibility</p:attrName>
                                        </p:attrNameLst>
                                      </p:cBhvr>
                                      <p:to>
                                        <p:strVal val="visible"/>
                                      </p:to>
                                    </p:set>
                                  </p:childTnLst>
                                </p:cTn>
                              </p:par>
                              <p:par>
                                <p:cTn id="23" presetID="42" presetClass="path" presetSubtype="0" accel="50000" decel="50000" fill="hold" nodeType="withEffect">
                                  <p:stCondLst>
                                    <p:cond delay="1200"/>
                                  </p:stCondLst>
                                  <p:childTnLst>
                                    <p:animMotion origin="layout" path="M 4.16667E-7 1.85185E-6 L -0.19414 0.28426 " pathEditMode="relative" rAng="0" ptsTypes="AA">
                                      <p:cBhvr>
                                        <p:cTn id="24" dur="650" spd="-100000" fill="hold"/>
                                        <p:tgtEl>
                                          <p:spTgt spid="49"/>
                                        </p:tgtEl>
                                        <p:attrNameLst>
                                          <p:attrName>ppt_x</p:attrName>
                                          <p:attrName>ppt_y</p:attrName>
                                        </p:attrNameLst>
                                      </p:cBhvr>
                                      <p:rCtr x="-9714" y="14213"/>
                                    </p:animMotion>
                                  </p:childTnLst>
                                </p:cTn>
                              </p:par>
                            </p:childTnLst>
                          </p:cTn>
                        </p:par>
                        <p:par>
                          <p:cTn id="25" fill="hold">
                            <p:stCondLst>
                              <p:cond delay="0"/>
                            </p:stCondLst>
                            <p:childTnLst>
                              <p:par>
                                <p:cTn id="26" presetID="16" presetClass="entr" presetSubtype="21" fill="hold" grpId="0"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barn(inVertical)">
                                      <p:cBhvr>
                                        <p:cTn id="28" dur="500"/>
                                        <p:tgtEl>
                                          <p:spTgt spid="5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barn(inVertical)">
                                      <p:cBhvr>
                                        <p:cTn id="31" dur="500"/>
                                        <p:tgtEl>
                                          <p:spTgt spid="52"/>
                                        </p:tgtEl>
                                      </p:cBhvr>
                                    </p:animEffect>
                                  </p:childTnLst>
                                </p:cTn>
                              </p:par>
                              <p:par>
                                <p:cTn id="32" presetID="16" presetClass="entr" presetSubtype="21" fill="hold" grpId="0" nodeType="withEffect">
                                  <p:stCondLst>
                                    <p:cond delay="300"/>
                                  </p:stCondLst>
                                  <p:childTnLst>
                                    <p:set>
                                      <p:cBhvr>
                                        <p:cTn id="33" dur="1" fill="hold">
                                          <p:stCondLst>
                                            <p:cond delay="0"/>
                                          </p:stCondLst>
                                        </p:cTn>
                                        <p:tgtEl>
                                          <p:spTgt spid="55"/>
                                        </p:tgtEl>
                                        <p:attrNameLst>
                                          <p:attrName>style.visibility</p:attrName>
                                        </p:attrNameLst>
                                      </p:cBhvr>
                                      <p:to>
                                        <p:strVal val="visible"/>
                                      </p:to>
                                    </p:set>
                                    <p:animEffect transition="in" filter="barn(inVertical)">
                                      <p:cBhvr>
                                        <p:cTn id="34" dur="500"/>
                                        <p:tgtEl>
                                          <p:spTgt spid="55"/>
                                        </p:tgtEl>
                                      </p:cBhvr>
                                    </p:animEffect>
                                  </p:childTnLst>
                                </p:cTn>
                              </p:par>
                              <p:par>
                                <p:cTn id="35" presetID="16" presetClass="entr" presetSubtype="21" fill="hold" grpId="0" nodeType="withEffect">
                                  <p:stCondLst>
                                    <p:cond delay="300"/>
                                  </p:stCondLst>
                                  <p:childTnLst>
                                    <p:set>
                                      <p:cBhvr>
                                        <p:cTn id="36" dur="1" fill="hold">
                                          <p:stCondLst>
                                            <p:cond delay="0"/>
                                          </p:stCondLst>
                                        </p:cTn>
                                        <p:tgtEl>
                                          <p:spTgt spid="54"/>
                                        </p:tgtEl>
                                        <p:attrNameLst>
                                          <p:attrName>style.visibility</p:attrName>
                                        </p:attrNameLst>
                                      </p:cBhvr>
                                      <p:to>
                                        <p:strVal val="visible"/>
                                      </p:to>
                                    </p:set>
                                    <p:animEffect transition="in" filter="barn(inVertical)">
                                      <p:cBhvr>
                                        <p:cTn id="37" dur="500"/>
                                        <p:tgtEl>
                                          <p:spTgt spid="54"/>
                                        </p:tgtEl>
                                      </p:cBhvr>
                                    </p:animEffect>
                                  </p:childTnLst>
                                </p:cTn>
                              </p:par>
                              <p:par>
                                <p:cTn id="38" presetID="16" presetClass="entr" presetSubtype="21" fill="hold" grpId="0" nodeType="withEffect">
                                  <p:stCondLst>
                                    <p:cond delay="600"/>
                                  </p:stCondLst>
                                  <p:childTnLst>
                                    <p:set>
                                      <p:cBhvr>
                                        <p:cTn id="39" dur="1" fill="hold">
                                          <p:stCondLst>
                                            <p:cond delay="0"/>
                                          </p:stCondLst>
                                        </p:cTn>
                                        <p:tgtEl>
                                          <p:spTgt spid="57"/>
                                        </p:tgtEl>
                                        <p:attrNameLst>
                                          <p:attrName>style.visibility</p:attrName>
                                        </p:attrNameLst>
                                      </p:cBhvr>
                                      <p:to>
                                        <p:strVal val="visible"/>
                                      </p:to>
                                    </p:set>
                                    <p:animEffect transition="in" filter="barn(inVertical)">
                                      <p:cBhvr>
                                        <p:cTn id="40" dur="500"/>
                                        <p:tgtEl>
                                          <p:spTgt spid="57"/>
                                        </p:tgtEl>
                                      </p:cBhvr>
                                    </p:animEffect>
                                  </p:childTnLst>
                                </p:cTn>
                              </p:par>
                              <p:par>
                                <p:cTn id="41" presetID="16" presetClass="entr" presetSubtype="21" fill="hold" grpId="0" nodeType="withEffect">
                                  <p:stCondLst>
                                    <p:cond delay="600"/>
                                  </p:stCondLst>
                                  <p:childTnLst>
                                    <p:set>
                                      <p:cBhvr>
                                        <p:cTn id="42" dur="1" fill="hold">
                                          <p:stCondLst>
                                            <p:cond delay="0"/>
                                          </p:stCondLst>
                                        </p:cTn>
                                        <p:tgtEl>
                                          <p:spTgt spid="56"/>
                                        </p:tgtEl>
                                        <p:attrNameLst>
                                          <p:attrName>style.visibility</p:attrName>
                                        </p:attrNameLst>
                                      </p:cBhvr>
                                      <p:to>
                                        <p:strVal val="visible"/>
                                      </p:to>
                                    </p:set>
                                    <p:animEffect transition="in" filter="barn(inVertical)">
                                      <p:cBhvr>
                                        <p:cTn id="43" dur="500"/>
                                        <p:tgtEl>
                                          <p:spTgt spid="56"/>
                                        </p:tgtEl>
                                      </p:cBhvr>
                                    </p:animEffect>
                                  </p:childTnLst>
                                </p:cTn>
                              </p:par>
                              <p:par>
                                <p:cTn id="44" presetID="16" presetClass="entr" presetSubtype="21" fill="hold" grpId="0" nodeType="withEffect">
                                  <p:stCondLst>
                                    <p:cond delay="900"/>
                                  </p:stCondLst>
                                  <p:childTnLst>
                                    <p:set>
                                      <p:cBhvr>
                                        <p:cTn id="45" dur="1" fill="hold">
                                          <p:stCondLst>
                                            <p:cond delay="0"/>
                                          </p:stCondLst>
                                        </p:cTn>
                                        <p:tgtEl>
                                          <p:spTgt spid="59"/>
                                        </p:tgtEl>
                                        <p:attrNameLst>
                                          <p:attrName>style.visibility</p:attrName>
                                        </p:attrNameLst>
                                      </p:cBhvr>
                                      <p:to>
                                        <p:strVal val="visible"/>
                                      </p:to>
                                    </p:set>
                                    <p:animEffect transition="in" filter="barn(inVertical)">
                                      <p:cBhvr>
                                        <p:cTn id="46" dur="500"/>
                                        <p:tgtEl>
                                          <p:spTgt spid="59"/>
                                        </p:tgtEl>
                                      </p:cBhvr>
                                    </p:animEffect>
                                  </p:childTnLst>
                                </p:cTn>
                              </p:par>
                              <p:par>
                                <p:cTn id="47" presetID="16" presetClass="entr" presetSubtype="21" fill="hold" grpId="0" nodeType="withEffect">
                                  <p:stCondLst>
                                    <p:cond delay="900"/>
                                  </p:stCondLst>
                                  <p:childTnLst>
                                    <p:set>
                                      <p:cBhvr>
                                        <p:cTn id="48" dur="1" fill="hold">
                                          <p:stCondLst>
                                            <p:cond delay="0"/>
                                          </p:stCondLst>
                                        </p:cTn>
                                        <p:tgtEl>
                                          <p:spTgt spid="58"/>
                                        </p:tgtEl>
                                        <p:attrNameLst>
                                          <p:attrName>style.visibility</p:attrName>
                                        </p:attrNameLst>
                                      </p:cBhvr>
                                      <p:to>
                                        <p:strVal val="visible"/>
                                      </p:to>
                                    </p:set>
                                    <p:animEffect transition="in" filter="barn(inVertical)">
                                      <p:cBhvr>
                                        <p:cTn id="49" dur="500"/>
                                        <p:tgtEl>
                                          <p:spTgt spid="58"/>
                                        </p:tgtEl>
                                      </p:cBhvr>
                                    </p:animEffect>
                                  </p:childTnLst>
                                </p:cTn>
                              </p:par>
                              <p:par>
                                <p:cTn id="50" presetID="16" presetClass="entr" presetSubtype="21" fill="hold" grpId="0" nodeType="withEffect">
                                  <p:stCondLst>
                                    <p:cond delay="1200"/>
                                  </p:stCondLst>
                                  <p:childTnLst>
                                    <p:set>
                                      <p:cBhvr>
                                        <p:cTn id="51" dur="1" fill="hold">
                                          <p:stCondLst>
                                            <p:cond delay="0"/>
                                          </p:stCondLst>
                                        </p:cTn>
                                        <p:tgtEl>
                                          <p:spTgt spid="61"/>
                                        </p:tgtEl>
                                        <p:attrNameLst>
                                          <p:attrName>style.visibility</p:attrName>
                                        </p:attrNameLst>
                                      </p:cBhvr>
                                      <p:to>
                                        <p:strVal val="visible"/>
                                      </p:to>
                                    </p:set>
                                    <p:animEffect transition="in" filter="barn(inVertical)">
                                      <p:cBhvr>
                                        <p:cTn id="52" dur="500"/>
                                        <p:tgtEl>
                                          <p:spTgt spid="61"/>
                                        </p:tgtEl>
                                      </p:cBhvr>
                                    </p:animEffect>
                                  </p:childTnLst>
                                </p:cTn>
                              </p:par>
                              <p:par>
                                <p:cTn id="53" presetID="16" presetClass="entr" presetSubtype="21" fill="hold" grpId="0" nodeType="withEffect">
                                  <p:stCondLst>
                                    <p:cond delay="1200"/>
                                  </p:stCondLst>
                                  <p:childTnLst>
                                    <p:set>
                                      <p:cBhvr>
                                        <p:cTn id="54" dur="1" fill="hold">
                                          <p:stCondLst>
                                            <p:cond delay="0"/>
                                          </p:stCondLst>
                                        </p:cTn>
                                        <p:tgtEl>
                                          <p:spTgt spid="60"/>
                                        </p:tgtEl>
                                        <p:attrNameLst>
                                          <p:attrName>style.visibility</p:attrName>
                                        </p:attrNameLst>
                                      </p:cBhvr>
                                      <p:to>
                                        <p:strVal val="visible"/>
                                      </p:to>
                                    </p:set>
                                    <p:animEffect transition="in" filter="barn(inVertical)">
                                      <p:cBhvr>
                                        <p:cTn id="55"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P spid="57" grpId="0"/>
      <p:bldP spid="58" grpId="0"/>
      <p:bldP spid="59" grpId="0"/>
      <p:bldP spid="60" grpId="0"/>
      <p:bldP spid="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1"/>
          <p:cNvSpPr txBox="1"/>
          <p:nvPr/>
        </p:nvSpPr>
        <p:spPr>
          <a:xfrm>
            <a:off x="2104063" y="2199293"/>
            <a:ext cx="2212030" cy="931217"/>
          </a:xfrm>
          <a:prstGeom prst="rect">
            <a:avLst/>
          </a:prstGeom>
          <a:noFill/>
        </p:spPr>
        <p:txBody>
          <a:bodyPr wrap="square" lIns="68580" tIns="34290" rIns="68580" bIns="34290" rtlCol="0">
            <a:spAutoFit/>
          </a:bodyPr>
          <a:lstStyle/>
          <a:p>
            <a:pPr lvl="0" algn="r">
              <a:lnSpc>
                <a:spcPct val="130000"/>
              </a:lnSpc>
              <a:defRPr/>
            </a:pPr>
            <a:r>
              <a:rPr lang="zh-CN" altLang="en-US" sz="1100" dirty="0">
                <a:sym typeface="+mn-lt"/>
              </a:rPr>
              <a:t>我们要拿出“千淘万漉虽辛苦</a:t>
            </a:r>
            <a:r>
              <a:rPr lang="en-US" altLang="zh-CN" sz="1100" dirty="0">
                <a:sym typeface="+mn-lt"/>
              </a:rPr>
              <a:t>,</a:t>
            </a:r>
            <a:r>
              <a:rPr lang="zh-CN" altLang="en-US" sz="1100" dirty="0">
                <a:sym typeface="+mn-lt"/>
              </a:rPr>
              <a:t>吹尽狂沙始到金”的态度，用奋斗者的激情，努力补齐民生短板，真抓实干去搞扶贫，怀着必胜的信心，</a:t>
            </a:r>
            <a:endParaRPr kumimoji="0" lang="zh-CN" altLang="en-US" sz="11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17" name="TextBox 11"/>
          <p:cNvSpPr txBox="1"/>
          <p:nvPr/>
        </p:nvSpPr>
        <p:spPr>
          <a:xfrm>
            <a:off x="7797802" y="2309148"/>
            <a:ext cx="2212030" cy="711157"/>
          </a:xfrm>
          <a:prstGeom prst="rect">
            <a:avLst/>
          </a:prstGeom>
          <a:noFill/>
        </p:spPr>
        <p:txBody>
          <a:bodyPr wrap="square" lIns="68580" tIns="34290" rIns="68580" bIns="34290" rtlCol="0">
            <a:spAutoFit/>
          </a:bodyPr>
          <a:lstStyle/>
          <a:p>
            <a:pPr lvl="0" algn="r">
              <a:lnSpc>
                <a:spcPct val="130000"/>
              </a:lnSpc>
              <a:defRPr/>
            </a:pPr>
            <a:r>
              <a:rPr lang="zh-CN" altLang="en-US" sz="1100" dirty="0">
                <a:sym typeface="+mn-lt"/>
              </a:rPr>
              <a:t>我们要拿出“千淘万漉虽辛苦</a:t>
            </a:r>
            <a:r>
              <a:rPr lang="en-US" altLang="zh-CN" sz="1100" dirty="0">
                <a:sym typeface="+mn-lt"/>
              </a:rPr>
              <a:t>,</a:t>
            </a:r>
            <a:r>
              <a:rPr lang="zh-CN" altLang="en-US" sz="1100" dirty="0">
                <a:sym typeface="+mn-lt"/>
              </a:rPr>
              <a:t>吹尽狂沙始到金”的态度，用奋斗者的激情，</a:t>
            </a:r>
            <a:endParaRPr lang="zh-CN" altLang="en-US" sz="1100"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sp>
        <p:nvSpPr>
          <p:cNvPr id="18" name="TextBox 11"/>
          <p:cNvSpPr txBox="1"/>
          <p:nvPr/>
        </p:nvSpPr>
        <p:spPr>
          <a:xfrm>
            <a:off x="1532563" y="3283700"/>
            <a:ext cx="2212030" cy="711157"/>
          </a:xfrm>
          <a:prstGeom prst="rect">
            <a:avLst/>
          </a:prstGeom>
          <a:noFill/>
        </p:spPr>
        <p:txBody>
          <a:bodyPr wrap="square" lIns="68580" tIns="34290" rIns="68580" bIns="34290" rtlCol="0">
            <a:spAutoFit/>
          </a:bodyPr>
          <a:lstStyle/>
          <a:p>
            <a:pPr lvl="0" algn="r">
              <a:lnSpc>
                <a:spcPct val="130000"/>
              </a:lnSpc>
              <a:defRPr/>
            </a:pPr>
            <a:r>
              <a:rPr lang="zh-CN" altLang="en-US" sz="1100" dirty="0">
                <a:sym typeface="+mn-lt"/>
              </a:rPr>
              <a:t>坚持不懈才能夺取脱贫攻坚的全面胜利。只有奋斗，才能实现新时代“扶贫梦”。</a:t>
            </a:r>
            <a:endParaRPr kumimoji="0" lang="zh-CN" altLang="en-US" sz="11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0" name="TextBox 11"/>
          <p:cNvSpPr txBox="1"/>
          <p:nvPr/>
        </p:nvSpPr>
        <p:spPr>
          <a:xfrm>
            <a:off x="8407402" y="3393555"/>
            <a:ext cx="2212030" cy="729430"/>
          </a:xfrm>
          <a:prstGeom prst="rect">
            <a:avLst/>
          </a:prstGeom>
          <a:noFill/>
        </p:spPr>
        <p:txBody>
          <a:bodyPr wrap="square" lIns="68580" tIns="34290" rIns="68580" bIns="34290" rtlCol="0">
            <a:spAutoFit/>
          </a:bodyPr>
          <a:lstStyle/>
          <a:p>
            <a:pPr lvl="0" algn="r">
              <a:lnSpc>
                <a:spcPct val="130000"/>
              </a:lnSpc>
              <a:defRPr/>
            </a:pPr>
            <a:r>
              <a:rPr lang="zh-CN" altLang="en-US" sz="1100" dirty="0">
                <a:sym typeface="+mn-lt"/>
              </a:rPr>
              <a:t>坚持不懈才能夺取脱贫攻坚的全面胜利。只有奋斗，才能实现新时代“扶贫梦”。</a:t>
            </a:r>
            <a:endParaRPr lang="zh-CN" altLang="en-US" sz="1100"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sp>
        <p:nvSpPr>
          <p:cNvPr id="24" name="TextBox 11"/>
          <p:cNvSpPr txBox="1"/>
          <p:nvPr/>
        </p:nvSpPr>
        <p:spPr>
          <a:xfrm>
            <a:off x="2104063" y="4286769"/>
            <a:ext cx="2212030" cy="931217"/>
          </a:xfrm>
          <a:prstGeom prst="rect">
            <a:avLst/>
          </a:prstGeom>
          <a:noFill/>
        </p:spPr>
        <p:txBody>
          <a:bodyPr wrap="square" lIns="68580" tIns="34290" rIns="68580" bIns="34290" rtlCol="0">
            <a:spAutoFit/>
          </a:bodyPr>
          <a:lstStyle/>
          <a:p>
            <a:pPr lvl="0" algn="r">
              <a:lnSpc>
                <a:spcPct val="130000"/>
              </a:lnSpc>
              <a:defRPr/>
            </a:pPr>
            <a:r>
              <a:rPr lang="zh-CN" altLang="en-US" sz="1100" dirty="0">
                <a:sym typeface="+mn-lt"/>
              </a:rPr>
              <a:t>我们要拿出“千淘万漉虽辛苦</a:t>
            </a:r>
            <a:r>
              <a:rPr lang="en-US" altLang="zh-CN" sz="1100" dirty="0">
                <a:sym typeface="+mn-lt"/>
              </a:rPr>
              <a:t>,</a:t>
            </a:r>
            <a:r>
              <a:rPr lang="zh-CN" altLang="en-US" sz="1100" dirty="0">
                <a:sym typeface="+mn-lt"/>
              </a:rPr>
              <a:t>吹尽狂沙始到金”的态度，用奋斗者的激情，努力补齐民生短板，真抓实干去搞扶贫，怀着必胜的信心，</a:t>
            </a:r>
            <a:endParaRPr kumimoji="0" lang="zh-CN" altLang="en-US" sz="11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5" name="TextBox 11"/>
          <p:cNvSpPr txBox="1"/>
          <p:nvPr/>
        </p:nvSpPr>
        <p:spPr>
          <a:xfrm>
            <a:off x="7797802" y="4396624"/>
            <a:ext cx="2212030" cy="729430"/>
          </a:xfrm>
          <a:prstGeom prst="rect">
            <a:avLst/>
          </a:prstGeom>
          <a:noFill/>
        </p:spPr>
        <p:txBody>
          <a:bodyPr wrap="square" lIns="68580" tIns="34290" rIns="68580" bIns="34290" rtlCol="0">
            <a:spAutoFit/>
          </a:bodyPr>
          <a:lstStyle/>
          <a:p>
            <a:pPr lvl="0" algn="r">
              <a:lnSpc>
                <a:spcPct val="130000"/>
              </a:lnSpc>
              <a:defRPr/>
            </a:pPr>
            <a:r>
              <a:rPr lang="zh-CN" altLang="en-US" sz="1100" dirty="0">
                <a:sym typeface="+mn-lt"/>
              </a:rPr>
              <a:t>我们要拿出“千淘万漉虽辛苦</a:t>
            </a:r>
            <a:r>
              <a:rPr lang="en-US" altLang="zh-CN" sz="1100" dirty="0">
                <a:sym typeface="+mn-lt"/>
              </a:rPr>
              <a:t>,</a:t>
            </a:r>
            <a:r>
              <a:rPr lang="zh-CN" altLang="en-US" sz="1100" dirty="0">
                <a:sym typeface="+mn-lt"/>
              </a:rPr>
              <a:t>吹尽狂沙始到金”的态度，用奋斗者的激情，</a:t>
            </a:r>
            <a:endParaRPr lang="zh-CN" altLang="en-US" sz="1100"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cxnSp>
        <p:nvCxnSpPr>
          <p:cNvPr id="2" name="PA-102217"/>
          <p:cNvCxnSpPr/>
          <p:nvPr>
            <p:custDataLst>
              <p:tags r:id="rId1"/>
            </p:custDataLst>
          </p:nvPr>
        </p:nvCxnSpPr>
        <p:spPr>
          <a:xfrm>
            <a:off x="101600" y="836930"/>
            <a:ext cx="12040235" cy="1905"/>
          </a:xfrm>
          <a:prstGeom prst="line">
            <a:avLst/>
          </a:prstGeom>
          <a:noFill/>
          <a:ln w="123825" cap="flat" cmpd="thickThin" algn="ctr">
            <a:solidFill>
              <a:srgbClr val="C00000"/>
            </a:solidFill>
            <a:prstDash val="solid"/>
            <a:miter lim="800000"/>
          </a:ln>
          <a:effectLst/>
        </p:spPr>
      </p:cxnSp>
      <p:sp>
        <p:nvSpPr>
          <p:cNvPr id="5" name="矩形 4"/>
          <p:cNvSpPr/>
          <p:nvPr/>
        </p:nvSpPr>
        <p:spPr>
          <a:xfrm>
            <a:off x="143163" y="-116119"/>
            <a:ext cx="1960880" cy="953135"/>
          </a:xfrm>
          <a:prstGeom prst="rect">
            <a:avLst/>
          </a:prstGeom>
        </p:spPr>
        <p:txBody>
          <a:bodyPr wrap="none">
            <a:spAutoFit/>
          </a:bodyPr>
          <a:lstStyle/>
          <a:p>
            <a:pPr lvl="0" algn="dist">
              <a:lnSpc>
                <a:spcPct val="200000"/>
              </a:lnSpc>
            </a:pPr>
            <a:r>
              <a:rPr lang="zh-CN" altLang="en-US" sz="2800" dirty="0">
                <a:solidFill>
                  <a:srgbClr val="C00000"/>
                </a:solidFill>
                <a:latin typeface="等线" panose="02010600030101010101" charset="-122"/>
                <a:ea typeface="等线" panose="02010600030101010101" charset="-122"/>
                <a:sym typeface="+mn-ea"/>
              </a:rPr>
              <a:t>筑梦新时代</a:t>
            </a:r>
            <a:endParaRPr lang="zh-CN" altLang="en-US" sz="2800" dirty="0">
              <a:solidFill>
                <a:srgbClr val="C00000"/>
              </a:solidFill>
              <a:latin typeface="等线" panose="02010600030101010101" charset="-122"/>
              <a:ea typeface="等线" panose="02010600030101010101" charset="-122"/>
              <a:cs typeface="等线" panose="02010600030101010101" charset="-122"/>
            </a:endParaRPr>
          </a:p>
        </p:txBody>
      </p:sp>
      <p:pic>
        <p:nvPicPr>
          <p:cNvPr id="4" name="图片 3" descr="C:\Users\meng\Desktop\摄图网_401424326.png摄图网_401424326"/>
          <p:cNvPicPr>
            <a:picLocks noChangeAspect="1"/>
          </p:cNvPicPr>
          <p:nvPr/>
        </p:nvPicPr>
        <p:blipFill>
          <a:blip r:embed="rId4"/>
          <a:srcRect/>
          <a:stretch>
            <a:fillRect/>
          </a:stretch>
        </p:blipFill>
        <p:spPr>
          <a:xfrm>
            <a:off x="4163060" y="2199005"/>
            <a:ext cx="3917315" cy="313245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1+#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0-#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1+#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0-#ppt_w/2"/>
                                          </p:val>
                                        </p:tav>
                                        <p:tav tm="100000">
                                          <p:val>
                                            <p:strVal val="#ppt_x"/>
                                          </p:val>
                                        </p:tav>
                                      </p:tavLst>
                                    </p:anim>
                                    <p:anim calcmode="lin" valueType="num">
                                      <p:cBhvr additive="base">
                                        <p:cTn id="20" dur="10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1000" fill="hold"/>
                                        <p:tgtEl>
                                          <p:spTgt spid="24"/>
                                        </p:tgtEl>
                                        <p:attrNameLst>
                                          <p:attrName>ppt_x</p:attrName>
                                        </p:attrNameLst>
                                      </p:cBhvr>
                                      <p:tavLst>
                                        <p:tav tm="0">
                                          <p:val>
                                            <p:strVal val="1+#ppt_w/2"/>
                                          </p:val>
                                        </p:tav>
                                        <p:tav tm="100000">
                                          <p:val>
                                            <p:strVal val="#ppt_x"/>
                                          </p:val>
                                        </p:tav>
                                      </p:tavLst>
                                    </p:anim>
                                    <p:anim calcmode="lin" valueType="num">
                                      <p:cBhvr additive="base">
                                        <p:cTn id="24" dur="1000" fill="hold"/>
                                        <p:tgtEl>
                                          <p:spTgt spid="24"/>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1000" fill="hold"/>
                                        <p:tgtEl>
                                          <p:spTgt spid="25"/>
                                        </p:tgtEl>
                                        <p:attrNameLst>
                                          <p:attrName>ppt_x</p:attrName>
                                        </p:attrNameLst>
                                      </p:cBhvr>
                                      <p:tavLst>
                                        <p:tav tm="0">
                                          <p:val>
                                            <p:strVal val="0-#ppt_w/2"/>
                                          </p:val>
                                        </p:tav>
                                        <p:tav tm="100000">
                                          <p:val>
                                            <p:strVal val="#ppt_x"/>
                                          </p:val>
                                        </p:tav>
                                      </p:tavLst>
                                    </p:anim>
                                    <p:anim calcmode="lin" valueType="num">
                                      <p:cBhvr additive="base">
                                        <p:cTn id="28"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0" grpId="0"/>
      <p:bldP spid="24"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5352295" y="3016561"/>
            <a:ext cx="1600200" cy="1600200"/>
          </a:xfrm>
          <a:prstGeom prst="ellipse">
            <a:avLst/>
          </a:prstGeom>
          <a:solidFill>
            <a:srgbClr val="C00000"/>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9" name="TextBox 19"/>
          <p:cNvSpPr txBox="1"/>
          <p:nvPr/>
        </p:nvSpPr>
        <p:spPr>
          <a:xfrm>
            <a:off x="5718602" y="3354996"/>
            <a:ext cx="867586" cy="92333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筑梦时代</a:t>
            </a:r>
          </a:p>
        </p:txBody>
      </p:sp>
      <p:sp>
        <p:nvSpPr>
          <p:cNvPr id="10" name="任意多边形 52"/>
          <p:cNvSpPr/>
          <p:nvPr/>
        </p:nvSpPr>
        <p:spPr>
          <a:xfrm>
            <a:off x="2103963" y="2233629"/>
            <a:ext cx="3919271" cy="1464264"/>
          </a:xfrm>
          <a:custGeom>
            <a:avLst/>
            <a:gdLst>
              <a:gd name="connsiteX0" fmla="*/ 206207 w 5225694"/>
              <a:gd name="connsiteY0" fmla="*/ 0 h 1952352"/>
              <a:gd name="connsiteX1" fmla="*/ 5019487 w 5225694"/>
              <a:gd name="connsiteY1" fmla="*/ 0 h 1952352"/>
              <a:gd name="connsiteX2" fmla="*/ 5225694 w 5225694"/>
              <a:gd name="connsiteY2" fmla="*/ 206207 h 1952352"/>
              <a:gd name="connsiteX3" fmla="*/ 5225694 w 5225694"/>
              <a:gd name="connsiteY3" fmla="*/ 825272 h 1952352"/>
              <a:gd name="connsiteX4" fmla="*/ 5136284 w 5225694"/>
              <a:gd name="connsiteY4" fmla="*/ 838917 h 1952352"/>
              <a:gd name="connsiteX5" fmla="*/ 4126117 w 5225694"/>
              <a:gd name="connsiteY5" fmla="*/ 1849083 h 1952352"/>
              <a:gd name="connsiteX6" fmla="*/ 4115707 w 5225694"/>
              <a:gd name="connsiteY6" fmla="*/ 1952352 h 1952352"/>
              <a:gd name="connsiteX7" fmla="*/ 206207 w 5225694"/>
              <a:gd name="connsiteY7" fmla="*/ 1952352 h 1952352"/>
              <a:gd name="connsiteX8" fmla="*/ 0 w 5225694"/>
              <a:gd name="connsiteY8" fmla="*/ 1746145 h 1952352"/>
              <a:gd name="connsiteX9" fmla="*/ 0 w 5225694"/>
              <a:gd name="connsiteY9" fmla="*/ 206207 h 1952352"/>
              <a:gd name="connsiteX10" fmla="*/ 206207 w 5225694"/>
              <a:gd name="connsiteY10" fmla="*/ 0 h 1952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25694" h="1952352">
                <a:moveTo>
                  <a:pt x="206207" y="0"/>
                </a:moveTo>
                <a:lnTo>
                  <a:pt x="5019487" y="0"/>
                </a:lnTo>
                <a:cubicBezTo>
                  <a:pt x="5133372" y="0"/>
                  <a:pt x="5225694" y="92322"/>
                  <a:pt x="5225694" y="206207"/>
                </a:cubicBezTo>
                <a:lnTo>
                  <a:pt x="5225694" y="825272"/>
                </a:lnTo>
                <a:lnTo>
                  <a:pt x="5136284" y="838917"/>
                </a:lnTo>
                <a:cubicBezTo>
                  <a:pt x="4629239" y="942674"/>
                  <a:pt x="4229874" y="1342039"/>
                  <a:pt x="4126117" y="1849083"/>
                </a:cubicBezTo>
                <a:lnTo>
                  <a:pt x="4115707" y="1952352"/>
                </a:lnTo>
                <a:lnTo>
                  <a:pt x="206207" y="1952352"/>
                </a:lnTo>
                <a:cubicBezTo>
                  <a:pt x="92322" y="1952352"/>
                  <a:pt x="0" y="1860030"/>
                  <a:pt x="0" y="1746145"/>
                </a:cubicBezTo>
                <a:lnTo>
                  <a:pt x="0" y="206207"/>
                </a:lnTo>
                <a:cubicBezTo>
                  <a:pt x="0" y="92322"/>
                  <a:pt x="92322" y="0"/>
                  <a:pt x="206207" y="0"/>
                </a:cubicBezTo>
                <a:close/>
              </a:path>
            </a:pathLst>
          </a:custGeom>
          <a:noFill/>
          <a:ln w="12700" cap="flat" cmpd="sng" algn="ctr">
            <a:solidFill>
              <a:srgbClr val="C00000"/>
            </a:solid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1" name="任意多边形 53"/>
          <p:cNvSpPr/>
          <p:nvPr/>
        </p:nvSpPr>
        <p:spPr>
          <a:xfrm>
            <a:off x="6281556" y="2233629"/>
            <a:ext cx="3919271" cy="1464264"/>
          </a:xfrm>
          <a:custGeom>
            <a:avLst/>
            <a:gdLst>
              <a:gd name="connsiteX0" fmla="*/ 206207 w 5225694"/>
              <a:gd name="connsiteY0" fmla="*/ 0 h 1952352"/>
              <a:gd name="connsiteX1" fmla="*/ 5019487 w 5225694"/>
              <a:gd name="connsiteY1" fmla="*/ 0 h 1952352"/>
              <a:gd name="connsiteX2" fmla="*/ 5225694 w 5225694"/>
              <a:gd name="connsiteY2" fmla="*/ 206207 h 1952352"/>
              <a:gd name="connsiteX3" fmla="*/ 5225694 w 5225694"/>
              <a:gd name="connsiteY3" fmla="*/ 1746145 h 1952352"/>
              <a:gd name="connsiteX4" fmla="*/ 5019487 w 5225694"/>
              <a:gd name="connsiteY4" fmla="*/ 1952352 h 1952352"/>
              <a:gd name="connsiteX5" fmla="*/ 1109988 w 5225694"/>
              <a:gd name="connsiteY5" fmla="*/ 1952352 h 1952352"/>
              <a:gd name="connsiteX6" fmla="*/ 1099577 w 5225694"/>
              <a:gd name="connsiteY6" fmla="*/ 1849083 h 1952352"/>
              <a:gd name="connsiteX7" fmla="*/ 89411 w 5225694"/>
              <a:gd name="connsiteY7" fmla="*/ 838917 h 1952352"/>
              <a:gd name="connsiteX8" fmla="*/ 0 w 5225694"/>
              <a:gd name="connsiteY8" fmla="*/ 825272 h 1952352"/>
              <a:gd name="connsiteX9" fmla="*/ 0 w 5225694"/>
              <a:gd name="connsiteY9" fmla="*/ 206207 h 1952352"/>
              <a:gd name="connsiteX10" fmla="*/ 206207 w 5225694"/>
              <a:gd name="connsiteY10" fmla="*/ 0 h 1952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25694" h="1952352">
                <a:moveTo>
                  <a:pt x="206207" y="0"/>
                </a:moveTo>
                <a:lnTo>
                  <a:pt x="5019487" y="0"/>
                </a:lnTo>
                <a:cubicBezTo>
                  <a:pt x="5133372" y="0"/>
                  <a:pt x="5225694" y="92322"/>
                  <a:pt x="5225694" y="206207"/>
                </a:cubicBezTo>
                <a:lnTo>
                  <a:pt x="5225694" y="1746145"/>
                </a:lnTo>
                <a:cubicBezTo>
                  <a:pt x="5225694" y="1860030"/>
                  <a:pt x="5133372" y="1952352"/>
                  <a:pt x="5019487" y="1952352"/>
                </a:cubicBezTo>
                <a:lnTo>
                  <a:pt x="1109988" y="1952352"/>
                </a:lnTo>
                <a:lnTo>
                  <a:pt x="1099577" y="1849083"/>
                </a:lnTo>
                <a:cubicBezTo>
                  <a:pt x="995821" y="1342039"/>
                  <a:pt x="596456" y="942674"/>
                  <a:pt x="89411" y="838917"/>
                </a:cubicBezTo>
                <a:lnTo>
                  <a:pt x="0" y="825272"/>
                </a:lnTo>
                <a:lnTo>
                  <a:pt x="0" y="206207"/>
                </a:lnTo>
                <a:cubicBezTo>
                  <a:pt x="0" y="92322"/>
                  <a:pt x="92322" y="0"/>
                  <a:pt x="206207" y="0"/>
                </a:cubicBezTo>
                <a:close/>
              </a:path>
            </a:pathLst>
          </a:custGeom>
          <a:noFill/>
          <a:ln w="12700" cap="flat" cmpd="sng" algn="ctr">
            <a:solidFill>
              <a:srgbClr val="C00000"/>
            </a:solid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2" name="任意多边形 54"/>
          <p:cNvSpPr/>
          <p:nvPr/>
        </p:nvSpPr>
        <p:spPr>
          <a:xfrm>
            <a:off x="2103963" y="3935429"/>
            <a:ext cx="3919271" cy="1464264"/>
          </a:xfrm>
          <a:custGeom>
            <a:avLst/>
            <a:gdLst>
              <a:gd name="connsiteX0" fmla="*/ 206207 w 5225694"/>
              <a:gd name="connsiteY0" fmla="*/ 0 h 1952352"/>
              <a:gd name="connsiteX1" fmla="*/ 4115707 w 5225694"/>
              <a:gd name="connsiteY1" fmla="*/ 0 h 1952352"/>
              <a:gd name="connsiteX2" fmla="*/ 4126117 w 5225694"/>
              <a:gd name="connsiteY2" fmla="*/ 103268 h 1952352"/>
              <a:gd name="connsiteX3" fmla="*/ 5136284 w 5225694"/>
              <a:gd name="connsiteY3" fmla="*/ 1113434 h 1952352"/>
              <a:gd name="connsiteX4" fmla="*/ 5225694 w 5225694"/>
              <a:gd name="connsiteY4" fmla="*/ 1127080 h 1952352"/>
              <a:gd name="connsiteX5" fmla="*/ 5225694 w 5225694"/>
              <a:gd name="connsiteY5" fmla="*/ 1746145 h 1952352"/>
              <a:gd name="connsiteX6" fmla="*/ 5019487 w 5225694"/>
              <a:gd name="connsiteY6" fmla="*/ 1952352 h 1952352"/>
              <a:gd name="connsiteX7" fmla="*/ 206207 w 5225694"/>
              <a:gd name="connsiteY7" fmla="*/ 1952352 h 1952352"/>
              <a:gd name="connsiteX8" fmla="*/ 0 w 5225694"/>
              <a:gd name="connsiteY8" fmla="*/ 1746145 h 1952352"/>
              <a:gd name="connsiteX9" fmla="*/ 0 w 5225694"/>
              <a:gd name="connsiteY9" fmla="*/ 206207 h 1952352"/>
              <a:gd name="connsiteX10" fmla="*/ 206207 w 5225694"/>
              <a:gd name="connsiteY10" fmla="*/ 0 h 1952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25694" h="1952352">
                <a:moveTo>
                  <a:pt x="206207" y="0"/>
                </a:moveTo>
                <a:lnTo>
                  <a:pt x="4115707" y="0"/>
                </a:lnTo>
                <a:lnTo>
                  <a:pt x="4126117" y="103268"/>
                </a:lnTo>
                <a:cubicBezTo>
                  <a:pt x="4229874" y="610313"/>
                  <a:pt x="4629239" y="1009678"/>
                  <a:pt x="5136284" y="1113434"/>
                </a:cubicBezTo>
                <a:lnTo>
                  <a:pt x="5225694" y="1127080"/>
                </a:lnTo>
                <a:lnTo>
                  <a:pt x="5225694" y="1746145"/>
                </a:lnTo>
                <a:cubicBezTo>
                  <a:pt x="5225694" y="1860030"/>
                  <a:pt x="5133372" y="1952352"/>
                  <a:pt x="5019487" y="1952352"/>
                </a:cubicBezTo>
                <a:lnTo>
                  <a:pt x="206207" y="1952352"/>
                </a:lnTo>
                <a:cubicBezTo>
                  <a:pt x="92322" y="1952352"/>
                  <a:pt x="0" y="1860030"/>
                  <a:pt x="0" y="1746145"/>
                </a:cubicBezTo>
                <a:lnTo>
                  <a:pt x="0" y="206207"/>
                </a:lnTo>
                <a:cubicBezTo>
                  <a:pt x="0" y="92322"/>
                  <a:pt x="92322" y="0"/>
                  <a:pt x="206207" y="0"/>
                </a:cubicBezTo>
                <a:close/>
              </a:path>
            </a:pathLst>
          </a:custGeom>
          <a:noFill/>
          <a:ln w="12700" cap="flat" cmpd="sng" algn="ctr">
            <a:solidFill>
              <a:srgbClr val="C00000"/>
            </a:solid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 name="任意多边形 55"/>
          <p:cNvSpPr/>
          <p:nvPr/>
        </p:nvSpPr>
        <p:spPr>
          <a:xfrm>
            <a:off x="6281556" y="3935429"/>
            <a:ext cx="3919271" cy="1464264"/>
          </a:xfrm>
          <a:custGeom>
            <a:avLst/>
            <a:gdLst>
              <a:gd name="connsiteX0" fmla="*/ 1109987 w 5225694"/>
              <a:gd name="connsiteY0" fmla="*/ 0 h 1952352"/>
              <a:gd name="connsiteX1" fmla="*/ 5019487 w 5225694"/>
              <a:gd name="connsiteY1" fmla="*/ 0 h 1952352"/>
              <a:gd name="connsiteX2" fmla="*/ 5225694 w 5225694"/>
              <a:gd name="connsiteY2" fmla="*/ 206207 h 1952352"/>
              <a:gd name="connsiteX3" fmla="*/ 5225694 w 5225694"/>
              <a:gd name="connsiteY3" fmla="*/ 1746145 h 1952352"/>
              <a:gd name="connsiteX4" fmla="*/ 5019487 w 5225694"/>
              <a:gd name="connsiteY4" fmla="*/ 1952352 h 1952352"/>
              <a:gd name="connsiteX5" fmla="*/ 206207 w 5225694"/>
              <a:gd name="connsiteY5" fmla="*/ 1952352 h 1952352"/>
              <a:gd name="connsiteX6" fmla="*/ 0 w 5225694"/>
              <a:gd name="connsiteY6" fmla="*/ 1746145 h 1952352"/>
              <a:gd name="connsiteX7" fmla="*/ 0 w 5225694"/>
              <a:gd name="connsiteY7" fmla="*/ 1127080 h 1952352"/>
              <a:gd name="connsiteX8" fmla="*/ 89411 w 5225694"/>
              <a:gd name="connsiteY8" fmla="*/ 1113434 h 1952352"/>
              <a:gd name="connsiteX9" fmla="*/ 1099577 w 5225694"/>
              <a:gd name="connsiteY9" fmla="*/ 103268 h 1952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25694" h="1952352">
                <a:moveTo>
                  <a:pt x="1109987" y="0"/>
                </a:moveTo>
                <a:lnTo>
                  <a:pt x="5019487" y="0"/>
                </a:lnTo>
                <a:cubicBezTo>
                  <a:pt x="5133372" y="0"/>
                  <a:pt x="5225694" y="92322"/>
                  <a:pt x="5225694" y="206207"/>
                </a:cubicBezTo>
                <a:lnTo>
                  <a:pt x="5225694" y="1746145"/>
                </a:lnTo>
                <a:cubicBezTo>
                  <a:pt x="5225694" y="1860030"/>
                  <a:pt x="5133372" y="1952352"/>
                  <a:pt x="5019487" y="1952352"/>
                </a:cubicBezTo>
                <a:lnTo>
                  <a:pt x="206207" y="1952352"/>
                </a:lnTo>
                <a:cubicBezTo>
                  <a:pt x="92322" y="1952352"/>
                  <a:pt x="0" y="1860030"/>
                  <a:pt x="0" y="1746145"/>
                </a:cubicBezTo>
                <a:lnTo>
                  <a:pt x="0" y="1127080"/>
                </a:lnTo>
                <a:lnTo>
                  <a:pt x="89411" y="1113434"/>
                </a:lnTo>
                <a:cubicBezTo>
                  <a:pt x="596456" y="1009678"/>
                  <a:pt x="995821" y="610313"/>
                  <a:pt x="1099577" y="103268"/>
                </a:cubicBezTo>
                <a:close/>
              </a:path>
            </a:pathLst>
          </a:custGeom>
          <a:noFill/>
          <a:ln w="12700" cap="flat" cmpd="sng" algn="ctr">
            <a:solidFill>
              <a:srgbClr val="C00000"/>
            </a:solid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 name="TextBox 29"/>
          <p:cNvSpPr txBox="1"/>
          <p:nvPr/>
        </p:nvSpPr>
        <p:spPr>
          <a:xfrm>
            <a:off x="2425981" y="2828839"/>
            <a:ext cx="2484276" cy="802848"/>
          </a:xfrm>
          <a:prstGeom prst="rect">
            <a:avLst/>
          </a:prstGeom>
          <a:noFill/>
        </p:spPr>
        <p:txBody>
          <a:bodyPr wrap="square" lIns="0" tIns="0" rIns="0" bIns="0" rtlCol="0">
            <a:spAutoFit/>
          </a:bodyPr>
          <a:lstStyle/>
          <a:p>
            <a:pPr algn="just" fontAlgn="base">
              <a:lnSpc>
                <a:spcPct val="150000"/>
              </a:lnSpc>
              <a:spcBef>
                <a:spcPct val="0"/>
              </a:spcBef>
              <a:spcAft>
                <a:spcPct val="0"/>
              </a:spcAft>
              <a:defRPr/>
            </a:pPr>
            <a:r>
              <a:rPr lang="zh-CN" altLang="en-US" sz="1200" dirty="0"/>
              <a:t>我们必须坚定理想信念，以攻坚克难的决心砥砺前行，做新时代的“筑梦者”和“奋斗者”，努力为实现伟大</a:t>
            </a:r>
          </a:p>
        </p:txBody>
      </p:sp>
      <p:sp>
        <p:nvSpPr>
          <p:cNvPr id="16" name="TextBox 30"/>
          <p:cNvSpPr txBox="1"/>
          <p:nvPr/>
        </p:nvSpPr>
        <p:spPr>
          <a:xfrm>
            <a:off x="2428055" y="2429269"/>
            <a:ext cx="1397126" cy="369332"/>
          </a:xfrm>
          <a:prstGeom prst="rect">
            <a:avLst/>
          </a:prstGeom>
          <a:noFill/>
        </p:spPr>
        <p:txBody>
          <a:bodyPr wrap="square" lIns="0" tIns="0" rIns="0" bIns="0" rtlCol="0">
            <a:spAutoFit/>
          </a:bodyPr>
          <a:lstStyle/>
          <a:p>
            <a:pPr lvl="0" algn="ctr">
              <a:defRPr/>
            </a:pPr>
            <a:r>
              <a:rPr lang="zh-CN" altLang="en-US" sz="2400" b="1" kern="0" dirty="0">
                <a:solidFill>
                  <a:srgbClr val="C00000"/>
                </a:solidFill>
                <a:latin typeface="微软雅黑" panose="020B0503020204020204" pitchFamily="34" charset="-122"/>
                <a:ea typeface="微软雅黑" panose="020B0503020204020204" pitchFamily="34" charset="-122"/>
              </a:rPr>
              <a:t>筑梦时代</a:t>
            </a:r>
          </a:p>
        </p:txBody>
      </p:sp>
      <p:sp>
        <p:nvSpPr>
          <p:cNvPr id="17" name="TextBox 29"/>
          <p:cNvSpPr txBox="1"/>
          <p:nvPr/>
        </p:nvSpPr>
        <p:spPr>
          <a:xfrm>
            <a:off x="7369057" y="2847592"/>
            <a:ext cx="2484276" cy="802848"/>
          </a:xfrm>
          <a:prstGeom prst="rect">
            <a:avLst/>
          </a:prstGeom>
          <a:noFill/>
        </p:spPr>
        <p:txBody>
          <a:bodyPr wrap="square" lIns="0" tIns="0" rIns="0" bIns="0" rtlCol="0">
            <a:spAutoFit/>
          </a:bodyPr>
          <a:lstStyle/>
          <a:p>
            <a:pPr algn="just" fontAlgn="base">
              <a:lnSpc>
                <a:spcPct val="150000"/>
              </a:lnSpc>
              <a:spcBef>
                <a:spcPct val="0"/>
              </a:spcBef>
              <a:spcAft>
                <a:spcPct val="0"/>
              </a:spcAft>
              <a:defRPr/>
            </a:pPr>
            <a:r>
              <a:rPr lang="zh-CN" altLang="en-US" sz="1200" dirty="0"/>
              <a:t>我们必须坚定理想信念，以攻坚克难的决心砥砺前行，做新时代的“筑梦者”和“奋斗者”，努力为实现伟大</a:t>
            </a:r>
          </a:p>
        </p:txBody>
      </p:sp>
      <p:sp>
        <p:nvSpPr>
          <p:cNvPr id="18" name="TextBox 30"/>
          <p:cNvSpPr txBox="1"/>
          <p:nvPr/>
        </p:nvSpPr>
        <p:spPr>
          <a:xfrm>
            <a:off x="7385649" y="2429269"/>
            <a:ext cx="1397126" cy="307777"/>
          </a:xfrm>
          <a:prstGeom prst="rect">
            <a:avLst/>
          </a:prstGeom>
          <a:noFill/>
        </p:spPr>
        <p:txBody>
          <a:bodyPr wrap="square" lIns="0" tIns="0" rIns="0" bIns="0" rtlCol="0">
            <a:spAutoFit/>
          </a:bodyPr>
          <a:lstStyle/>
          <a:p>
            <a:pPr lvl="0" algn="ctr">
              <a:defRPr/>
            </a:pPr>
            <a:r>
              <a:rPr lang="zh-CN" altLang="en-US" sz="2000" b="1" kern="0" dirty="0">
                <a:solidFill>
                  <a:srgbClr val="C00000"/>
                </a:solidFill>
                <a:latin typeface="微软雅黑" panose="020B0503020204020204" pitchFamily="34" charset="-122"/>
                <a:ea typeface="微软雅黑" panose="020B0503020204020204" pitchFamily="34" charset="-122"/>
              </a:rPr>
              <a:t>筑梦时代</a:t>
            </a:r>
          </a:p>
        </p:txBody>
      </p:sp>
      <p:sp>
        <p:nvSpPr>
          <p:cNvPr id="20" name="TextBox 29"/>
          <p:cNvSpPr txBox="1"/>
          <p:nvPr/>
        </p:nvSpPr>
        <p:spPr>
          <a:xfrm>
            <a:off x="2434864" y="4542914"/>
            <a:ext cx="2484276" cy="802848"/>
          </a:xfrm>
          <a:prstGeom prst="rect">
            <a:avLst/>
          </a:prstGeom>
          <a:noFill/>
        </p:spPr>
        <p:txBody>
          <a:bodyPr wrap="square" lIns="0" tIns="0" rIns="0" bIns="0" rtlCol="0">
            <a:spAutoFit/>
          </a:bodyPr>
          <a:lstStyle/>
          <a:p>
            <a:pPr algn="just" fontAlgn="base">
              <a:lnSpc>
                <a:spcPct val="150000"/>
              </a:lnSpc>
              <a:spcBef>
                <a:spcPct val="0"/>
              </a:spcBef>
              <a:spcAft>
                <a:spcPct val="0"/>
              </a:spcAft>
              <a:defRPr/>
            </a:pPr>
            <a:r>
              <a:rPr lang="zh-CN" altLang="en-US" sz="1200" dirty="0"/>
              <a:t>我们必须坚定理想信念，以攻坚克难的决心砥砺前行，做新时代的“筑梦者”和“奋斗者”，努力为实现伟大</a:t>
            </a:r>
          </a:p>
        </p:txBody>
      </p:sp>
      <p:sp>
        <p:nvSpPr>
          <p:cNvPr id="24" name="TextBox 30"/>
          <p:cNvSpPr txBox="1"/>
          <p:nvPr/>
        </p:nvSpPr>
        <p:spPr>
          <a:xfrm>
            <a:off x="2428055" y="4158057"/>
            <a:ext cx="1397126" cy="307777"/>
          </a:xfrm>
          <a:prstGeom prst="rect">
            <a:avLst/>
          </a:prstGeom>
          <a:noFill/>
        </p:spPr>
        <p:txBody>
          <a:bodyPr wrap="square" lIns="0" tIns="0" rIns="0" bIns="0" rtlCol="0">
            <a:spAutoFit/>
          </a:bodyPr>
          <a:lstStyle/>
          <a:p>
            <a:pPr lvl="0" algn="ctr">
              <a:defRPr/>
            </a:pPr>
            <a:r>
              <a:rPr lang="zh-CN" altLang="en-US" sz="2000" b="1" kern="0" dirty="0">
                <a:solidFill>
                  <a:srgbClr val="C00000"/>
                </a:solidFill>
                <a:latin typeface="微软雅黑" panose="020B0503020204020204" pitchFamily="34" charset="-122"/>
                <a:ea typeface="微软雅黑" panose="020B0503020204020204" pitchFamily="34" charset="-122"/>
              </a:rPr>
              <a:t>筑梦时代</a:t>
            </a:r>
          </a:p>
        </p:txBody>
      </p:sp>
      <p:sp>
        <p:nvSpPr>
          <p:cNvPr id="25" name="TextBox 29"/>
          <p:cNvSpPr txBox="1"/>
          <p:nvPr/>
        </p:nvSpPr>
        <p:spPr>
          <a:xfrm>
            <a:off x="7369057" y="4596845"/>
            <a:ext cx="2484276" cy="802848"/>
          </a:xfrm>
          <a:prstGeom prst="rect">
            <a:avLst/>
          </a:prstGeom>
          <a:noFill/>
        </p:spPr>
        <p:txBody>
          <a:bodyPr wrap="square" lIns="0" tIns="0" rIns="0" bIns="0" rtlCol="0">
            <a:spAutoFit/>
          </a:bodyPr>
          <a:lstStyle/>
          <a:p>
            <a:pPr algn="just" fontAlgn="base">
              <a:lnSpc>
                <a:spcPct val="150000"/>
              </a:lnSpc>
              <a:spcBef>
                <a:spcPct val="0"/>
              </a:spcBef>
              <a:spcAft>
                <a:spcPct val="0"/>
              </a:spcAft>
              <a:defRPr/>
            </a:pPr>
            <a:r>
              <a:rPr lang="zh-CN" altLang="en-US" sz="1200" dirty="0"/>
              <a:t>我们必须坚定理想信念，以攻坚克难的决心砥砺前行，做新时代的“筑梦者”和“奋斗者”，努力为实现伟大</a:t>
            </a:r>
          </a:p>
        </p:txBody>
      </p:sp>
      <p:sp>
        <p:nvSpPr>
          <p:cNvPr id="26" name="TextBox 30"/>
          <p:cNvSpPr txBox="1"/>
          <p:nvPr/>
        </p:nvSpPr>
        <p:spPr>
          <a:xfrm>
            <a:off x="7385649" y="4158057"/>
            <a:ext cx="1397126" cy="307777"/>
          </a:xfrm>
          <a:prstGeom prst="rect">
            <a:avLst/>
          </a:prstGeom>
          <a:noFill/>
        </p:spPr>
        <p:txBody>
          <a:bodyPr wrap="square" lIns="0" tIns="0" rIns="0" bIns="0" rtlCol="0">
            <a:spAutoFit/>
          </a:bodyPr>
          <a:lstStyle/>
          <a:p>
            <a:pPr lvl="0" algn="ctr">
              <a:defRPr/>
            </a:pPr>
            <a:r>
              <a:rPr lang="zh-CN" altLang="en-US" sz="2000" b="1" kern="0" dirty="0">
                <a:solidFill>
                  <a:srgbClr val="C00000"/>
                </a:solidFill>
                <a:latin typeface="微软雅黑" panose="020B0503020204020204" pitchFamily="34" charset="-122"/>
                <a:ea typeface="微软雅黑" panose="020B0503020204020204" pitchFamily="34" charset="-122"/>
              </a:rPr>
              <a:t>筑梦时代</a:t>
            </a:r>
          </a:p>
        </p:txBody>
      </p:sp>
      <p:cxnSp>
        <p:nvCxnSpPr>
          <p:cNvPr id="2" name="PA-102217"/>
          <p:cNvCxnSpPr/>
          <p:nvPr>
            <p:custDataLst>
              <p:tags r:id="rId1"/>
            </p:custDataLst>
          </p:nvPr>
        </p:nvCxnSpPr>
        <p:spPr>
          <a:xfrm>
            <a:off x="101600" y="836930"/>
            <a:ext cx="12040235" cy="1905"/>
          </a:xfrm>
          <a:prstGeom prst="line">
            <a:avLst/>
          </a:prstGeom>
          <a:noFill/>
          <a:ln w="123825" cap="flat" cmpd="thickThin" algn="ctr">
            <a:solidFill>
              <a:srgbClr val="C00000"/>
            </a:solidFill>
            <a:prstDash val="solid"/>
            <a:miter lim="800000"/>
          </a:ln>
          <a:effectLst/>
        </p:spPr>
      </p:cxnSp>
      <p:sp>
        <p:nvSpPr>
          <p:cNvPr id="5" name="矩形 4"/>
          <p:cNvSpPr/>
          <p:nvPr/>
        </p:nvSpPr>
        <p:spPr>
          <a:xfrm>
            <a:off x="143163" y="-116119"/>
            <a:ext cx="1960880" cy="953135"/>
          </a:xfrm>
          <a:prstGeom prst="rect">
            <a:avLst/>
          </a:prstGeom>
        </p:spPr>
        <p:txBody>
          <a:bodyPr wrap="none">
            <a:spAutoFit/>
          </a:bodyPr>
          <a:lstStyle/>
          <a:p>
            <a:pPr lvl="0" algn="dist">
              <a:lnSpc>
                <a:spcPct val="200000"/>
              </a:lnSpc>
            </a:pPr>
            <a:r>
              <a:rPr lang="zh-CN" altLang="en-US" sz="2800" dirty="0">
                <a:solidFill>
                  <a:srgbClr val="C00000"/>
                </a:solidFill>
                <a:latin typeface="等线" panose="02010600030101010101" charset="-122"/>
                <a:ea typeface="等线" panose="02010600030101010101" charset="-122"/>
                <a:sym typeface="+mn-ea"/>
              </a:rPr>
              <a:t>筑梦新时代</a:t>
            </a:r>
            <a:endParaRPr lang="zh-CN" altLang="en-US" sz="2800" dirty="0">
              <a:solidFill>
                <a:srgbClr val="C00000"/>
              </a:solidFill>
              <a:latin typeface="等线" panose="02010600030101010101" charset="-122"/>
              <a:ea typeface="等线" panose="02010600030101010101" charset="-122"/>
              <a:cs typeface="等线" panose="02010600030101010101"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52"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Scale>
                                      <p:cBhvr>
                                        <p:cTn id="1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6"/>
                                        </p:tgtEl>
                                        <p:attrNameLst>
                                          <p:attrName>ppt_x</p:attrName>
                                          <p:attrName>ppt_y</p:attrName>
                                        </p:attrNameLst>
                                      </p:cBhvr>
                                    </p:animMotion>
                                    <p:animEffect transition="in" filter="fade">
                                      <p:cBhvr>
                                        <p:cTn id="20" dur="1000"/>
                                        <p:tgtEl>
                                          <p:spTgt spid="16"/>
                                        </p:tgtEl>
                                      </p:cBhvr>
                                    </p:animEffect>
                                  </p:childTnLst>
                                </p:cTn>
                              </p:par>
                              <p:par>
                                <p:cTn id="21" presetID="52"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Scale>
                                      <p:cBhvr>
                                        <p:cTn id="23"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5"/>
                                        </p:tgtEl>
                                        <p:attrNameLst>
                                          <p:attrName>ppt_x</p:attrName>
                                          <p:attrName>ppt_y</p:attrName>
                                        </p:attrNameLst>
                                      </p:cBhvr>
                                    </p:animMotion>
                                    <p:animEffect transition="in" filter="fade">
                                      <p:cBhvr>
                                        <p:cTn id="25" dur="1000"/>
                                        <p:tgtEl>
                                          <p:spTgt spid="15"/>
                                        </p:tgtEl>
                                      </p:cBhvr>
                                    </p:animEffect>
                                  </p:childTnLst>
                                </p:cTn>
                              </p:par>
                              <p:par>
                                <p:cTn id="26" presetID="52"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Scale>
                                      <p:cBhvr>
                                        <p:cTn id="28"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0"/>
                                        </p:tgtEl>
                                        <p:attrNameLst>
                                          <p:attrName>ppt_x</p:attrName>
                                          <p:attrName>ppt_y</p:attrName>
                                        </p:attrNameLst>
                                      </p:cBhvr>
                                    </p:animMotion>
                                    <p:animEffect transition="in" filter="fade">
                                      <p:cBhvr>
                                        <p:cTn id="30" dur="1000"/>
                                        <p:tgtEl>
                                          <p:spTgt spid="10"/>
                                        </p:tgtEl>
                                      </p:cBhvr>
                                    </p:animEffect>
                                  </p:childTnLst>
                                </p:cTn>
                              </p:par>
                              <p:par>
                                <p:cTn id="31" presetID="52" presetClass="entr" presetSubtype="0" fill="hold" grpId="0" nodeType="withEffect">
                                  <p:stCondLst>
                                    <p:cond delay="800"/>
                                  </p:stCondLst>
                                  <p:childTnLst>
                                    <p:set>
                                      <p:cBhvr>
                                        <p:cTn id="32" dur="1" fill="hold">
                                          <p:stCondLst>
                                            <p:cond delay="0"/>
                                          </p:stCondLst>
                                        </p:cTn>
                                        <p:tgtEl>
                                          <p:spTgt spid="18"/>
                                        </p:tgtEl>
                                        <p:attrNameLst>
                                          <p:attrName>style.visibility</p:attrName>
                                        </p:attrNameLst>
                                      </p:cBhvr>
                                      <p:to>
                                        <p:strVal val="visible"/>
                                      </p:to>
                                    </p:set>
                                    <p:animScale>
                                      <p:cBhvr>
                                        <p:cTn id="33"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8"/>
                                        </p:tgtEl>
                                        <p:attrNameLst>
                                          <p:attrName>ppt_x</p:attrName>
                                          <p:attrName>ppt_y</p:attrName>
                                        </p:attrNameLst>
                                      </p:cBhvr>
                                    </p:animMotion>
                                    <p:animEffect transition="in" filter="fade">
                                      <p:cBhvr>
                                        <p:cTn id="35" dur="1000"/>
                                        <p:tgtEl>
                                          <p:spTgt spid="18"/>
                                        </p:tgtEl>
                                      </p:cBhvr>
                                    </p:animEffect>
                                  </p:childTnLst>
                                </p:cTn>
                              </p:par>
                              <p:par>
                                <p:cTn id="36" presetID="52" presetClass="entr" presetSubtype="0" fill="hold" grpId="0" nodeType="withEffect">
                                  <p:stCondLst>
                                    <p:cond delay="800"/>
                                  </p:stCondLst>
                                  <p:childTnLst>
                                    <p:set>
                                      <p:cBhvr>
                                        <p:cTn id="37" dur="1" fill="hold">
                                          <p:stCondLst>
                                            <p:cond delay="0"/>
                                          </p:stCondLst>
                                        </p:cTn>
                                        <p:tgtEl>
                                          <p:spTgt spid="17"/>
                                        </p:tgtEl>
                                        <p:attrNameLst>
                                          <p:attrName>style.visibility</p:attrName>
                                        </p:attrNameLst>
                                      </p:cBhvr>
                                      <p:to>
                                        <p:strVal val="visible"/>
                                      </p:to>
                                    </p:set>
                                    <p:animScale>
                                      <p:cBhvr>
                                        <p:cTn id="38"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7"/>
                                        </p:tgtEl>
                                        <p:attrNameLst>
                                          <p:attrName>ppt_x</p:attrName>
                                          <p:attrName>ppt_y</p:attrName>
                                        </p:attrNameLst>
                                      </p:cBhvr>
                                    </p:animMotion>
                                    <p:animEffect transition="in" filter="fade">
                                      <p:cBhvr>
                                        <p:cTn id="40" dur="1000"/>
                                        <p:tgtEl>
                                          <p:spTgt spid="17"/>
                                        </p:tgtEl>
                                      </p:cBhvr>
                                    </p:animEffect>
                                  </p:childTnLst>
                                </p:cTn>
                              </p:par>
                              <p:par>
                                <p:cTn id="41" presetID="52" presetClass="entr" presetSubtype="0" fill="hold" grpId="0" nodeType="withEffect">
                                  <p:stCondLst>
                                    <p:cond delay="800"/>
                                  </p:stCondLst>
                                  <p:childTnLst>
                                    <p:set>
                                      <p:cBhvr>
                                        <p:cTn id="42" dur="1" fill="hold">
                                          <p:stCondLst>
                                            <p:cond delay="0"/>
                                          </p:stCondLst>
                                        </p:cTn>
                                        <p:tgtEl>
                                          <p:spTgt spid="11"/>
                                        </p:tgtEl>
                                        <p:attrNameLst>
                                          <p:attrName>style.visibility</p:attrName>
                                        </p:attrNameLst>
                                      </p:cBhvr>
                                      <p:to>
                                        <p:strVal val="visible"/>
                                      </p:to>
                                    </p:set>
                                    <p:animScale>
                                      <p:cBhvr>
                                        <p:cTn id="4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11"/>
                                        </p:tgtEl>
                                        <p:attrNameLst>
                                          <p:attrName>ppt_x</p:attrName>
                                          <p:attrName>ppt_y</p:attrName>
                                        </p:attrNameLst>
                                      </p:cBhvr>
                                    </p:animMotion>
                                    <p:animEffect transition="in" filter="fade">
                                      <p:cBhvr>
                                        <p:cTn id="45" dur="1000"/>
                                        <p:tgtEl>
                                          <p:spTgt spid="11"/>
                                        </p:tgtEl>
                                      </p:cBhvr>
                                    </p:animEffect>
                                  </p:childTnLst>
                                </p:cTn>
                              </p:par>
                              <p:par>
                                <p:cTn id="46" presetID="52" presetClass="entr" presetSubtype="0" fill="hold" grpId="0" nodeType="withEffect">
                                  <p:stCondLst>
                                    <p:cond delay="400"/>
                                  </p:stCondLst>
                                  <p:childTnLst>
                                    <p:set>
                                      <p:cBhvr>
                                        <p:cTn id="47" dur="1" fill="hold">
                                          <p:stCondLst>
                                            <p:cond delay="0"/>
                                          </p:stCondLst>
                                        </p:cTn>
                                        <p:tgtEl>
                                          <p:spTgt spid="24"/>
                                        </p:tgtEl>
                                        <p:attrNameLst>
                                          <p:attrName>style.visibility</p:attrName>
                                        </p:attrNameLst>
                                      </p:cBhvr>
                                      <p:to>
                                        <p:strVal val="visible"/>
                                      </p:to>
                                    </p:set>
                                    <p:animScale>
                                      <p:cBhvr>
                                        <p:cTn id="48"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4"/>
                                        </p:tgtEl>
                                        <p:attrNameLst>
                                          <p:attrName>ppt_x</p:attrName>
                                          <p:attrName>ppt_y</p:attrName>
                                        </p:attrNameLst>
                                      </p:cBhvr>
                                    </p:animMotion>
                                    <p:animEffect transition="in" filter="fade">
                                      <p:cBhvr>
                                        <p:cTn id="50" dur="1000"/>
                                        <p:tgtEl>
                                          <p:spTgt spid="24"/>
                                        </p:tgtEl>
                                      </p:cBhvr>
                                    </p:animEffect>
                                  </p:childTnLst>
                                </p:cTn>
                              </p:par>
                              <p:par>
                                <p:cTn id="51" presetID="52" presetClass="entr" presetSubtype="0"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Scale>
                                      <p:cBhvr>
                                        <p:cTn id="5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20"/>
                                        </p:tgtEl>
                                        <p:attrNameLst>
                                          <p:attrName>ppt_x</p:attrName>
                                          <p:attrName>ppt_y</p:attrName>
                                        </p:attrNameLst>
                                      </p:cBhvr>
                                    </p:animMotion>
                                    <p:animEffect transition="in" filter="fade">
                                      <p:cBhvr>
                                        <p:cTn id="55" dur="1000"/>
                                        <p:tgtEl>
                                          <p:spTgt spid="20"/>
                                        </p:tgtEl>
                                      </p:cBhvr>
                                    </p:animEffect>
                                  </p:childTnLst>
                                </p:cTn>
                              </p:par>
                              <p:par>
                                <p:cTn id="56" presetID="52" presetClass="entr" presetSubtype="0" fill="hold" grpId="0" nodeType="withEffect">
                                  <p:stCondLst>
                                    <p:cond delay="400"/>
                                  </p:stCondLst>
                                  <p:childTnLst>
                                    <p:set>
                                      <p:cBhvr>
                                        <p:cTn id="57" dur="1" fill="hold">
                                          <p:stCondLst>
                                            <p:cond delay="0"/>
                                          </p:stCondLst>
                                        </p:cTn>
                                        <p:tgtEl>
                                          <p:spTgt spid="12"/>
                                        </p:tgtEl>
                                        <p:attrNameLst>
                                          <p:attrName>style.visibility</p:attrName>
                                        </p:attrNameLst>
                                      </p:cBhvr>
                                      <p:to>
                                        <p:strVal val="visible"/>
                                      </p:to>
                                    </p:set>
                                    <p:animScale>
                                      <p:cBhvr>
                                        <p:cTn id="5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12"/>
                                        </p:tgtEl>
                                        <p:attrNameLst>
                                          <p:attrName>ppt_x</p:attrName>
                                          <p:attrName>ppt_y</p:attrName>
                                        </p:attrNameLst>
                                      </p:cBhvr>
                                    </p:animMotion>
                                    <p:animEffect transition="in" filter="fade">
                                      <p:cBhvr>
                                        <p:cTn id="60" dur="1000"/>
                                        <p:tgtEl>
                                          <p:spTgt spid="12"/>
                                        </p:tgtEl>
                                      </p:cBhvr>
                                    </p:animEffect>
                                  </p:childTnLst>
                                </p:cTn>
                              </p:par>
                              <p:par>
                                <p:cTn id="61" presetID="52" presetClass="entr" presetSubtype="0" fill="hold" grpId="0" nodeType="withEffect">
                                  <p:stCondLst>
                                    <p:cond delay="1200"/>
                                  </p:stCondLst>
                                  <p:childTnLst>
                                    <p:set>
                                      <p:cBhvr>
                                        <p:cTn id="62" dur="1" fill="hold">
                                          <p:stCondLst>
                                            <p:cond delay="0"/>
                                          </p:stCondLst>
                                        </p:cTn>
                                        <p:tgtEl>
                                          <p:spTgt spid="26"/>
                                        </p:tgtEl>
                                        <p:attrNameLst>
                                          <p:attrName>style.visibility</p:attrName>
                                        </p:attrNameLst>
                                      </p:cBhvr>
                                      <p:to>
                                        <p:strVal val="visible"/>
                                      </p:to>
                                    </p:set>
                                    <p:animScale>
                                      <p:cBhvr>
                                        <p:cTn id="63"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26"/>
                                        </p:tgtEl>
                                        <p:attrNameLst>
                                          <p:attrName>ppt_x</p:attrName>
                                          <p:attrName>ppt_y</p:attrName>
                                        </p:attrNameLst>
                                      </p:cBhvr>
                                    </p:animMotion>
                                    <p:animEffect transition="in" filter="fade">
                                      <p:cBhvr>
                                        <p:cTn id="65" dur="1000"/>
                                        <p:tgtEl>
                                          <p:spTgt spid="26"/>
                                        </p:tgtEl>
                                      </p:cBhvr>
                                    </p:animEffect>
                                  </p:childTnLst>
                                </p:cTn>
                              </p:par>
                              <p:par>
                                <p:cTn id="66" presetID="52" presetClass="entr" presetSubtype="0" fill="hold" grpId="0" nodeType="withEffect">
                                  <p:stCondLst>
                                    <p:cond delay="1200"/>
                                  </p:stCondLst>
                                  <p:childTnLst>
                                    <p:set>
                                      <p:cBhvr>
                                        <p:cTn id="67" dur="1" fill="hold">
                                          <p:stCondLst>
                                            <p:cond delay="0"/>
                                          </p:stCondLst>
                                        </p:cTn>
                                        <p:tgtEl>
                                          <p:spTgt spid="25"/>
                                        </p:tgtEl>
                                        <p:attrNameLst>
                                          <p:attrName>style.visibility</p:attrName>
                                        </p:attrNameLst>
                                      </p:cBhvr>
                                      <p:to>
                                        <p:strVal val="visible"/>
                                      </p:to>
                                    </p:set>
                                    <p:animScale>
                                      <p:cBhvr>
                                        <p:cTn id="6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25"/>
                                        </p:tgtEl>
                                        <p:attrNameLst>
                                          <p:attrName>ppt_x</p:attrName>
                                          <p:attrName>ppt_y</p:attrName>
                                        </p:attrNameLst>
                                      </p:cBhvr>
                                    </p:animMotion>
                                    <p:animEffect transition="in" filter="fade">
                                      <p:cBhvr>
                                        <p:cTn id="70" dur="1000"/>
                                        <p:tgtEl>
                                          <p:spTgt spid="25"/>
                                        </p:tgtEl>
                                      </p:cBhvr>
                                    </p:animEffect>
                                  </p:childTnLst>
                                </p:cTn>
                              </p:par>
                              <p:par>
                                <p:cTn id="71" presetID="52" presetClass="entr" presetSubtype="0" fill="hold" grpId="0" nodeType="withEffect">
                                  <p:stCondLst>
                                    <p:cond delay="1200"/>
                                  </p:stCondLst>
                                  <p:childTnLst>
                                    <p:set>
                                      <p:cBhvr>
                                        <p:cTn id="72" dur="1" fill="hold">
                                          <p:stCondLst>
                                            <p:cond delay="0"/>
                                          </p:stCondLst>
                                        </p:cTn>
                                        <p:tgtEl>
                                          <p:spTgt spid="13"/>
                                        </p:tgtEl>
                                        <p:attrNameLst>
                                          <p:attrName>style.visibility</p:attrName>
                                        </p:attrNameLst>
                                      </p:cBhvr>
                                      <p:to>
                                        <p:strVal val="visible"/>
                                      </p:to>
                                    </p:set>
                                    <p:animScale>
                                      <p:cBhvr>
                                        <p:cTn id="73"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13"/>
                                        </p:tgtEl>
                                        <p:attrNameLst>
                                          <p:attrName>ppt_x</p:attrName>
                                          <p:attrName>ppt_y</p:attrName>
                                        </p:attrNameLst>
                                      </p:cBhvr>
                                    </p:animMotion>
                                    <p:animEffect transition="in" filter="fade">
                                      <p:cBhvr>
                                        <p:cTn id="7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0" grpId="0" bldLvl="0" animBg="1"/>
      <p:bldP spid="11" grpId="0" bldLvl="0" animBg="1"/>
      <p:bldP spid="12" grpId="0" bldLvl="0" animBg="1"/>
      <p:bldP spid="13" grpId="0" bldLvl="0" animBg="1"/>
      <p:bldP spid="15" grpId="0"/>
      <p:bldP spid="16" grpId="0"/>
      <p:bldP spid="17" grpId="0"/>
      <p:bldP spid="18" grpId="0"/>
      <p:bldP spid="20" grpId="0"/>
      <p:bldP spid="24" grpId="0"/>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471898"/>
            <a:ext cx="12192000" cy="2386102"/>
          </a:xfrm>
          <a:prstGeom prst="rect">
            <a:avLst/>
          </a:prstGeom>
        </p:spPr>
      </p:pic>
      <p:pic>
        <p:nvPicPr>
          <p:cNvPr id="14" name="图片 13" descr="图片包含 美食&#10;&#10;描述已自动生成"/>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4863194"/>
            <a:ext cx="12192000" cy="1985264"/>
          </a:xfrm>
          <a:prstGeom prst="rect">
            <a:avLst/>
          </a:prstGeom>
        </p:spPr>
      </p:pic>
      <p:sp>
        <p:nvSpPr>
          <p:cNvPr id="8" name="矩形 7"/>
          <p:cNvSpPr/>
          <p:nvPr/>
        </p:nvSpPr>
        <p:spPr>
          <a:xfrm>
            <a:off x="1456529" y="3485680"/>
            <a:ext cx="9145588" cy="65399"/>
          </a:xfrm>
          <a:prstGeom prst="rect">
            <a:avLst/>
          </a:prstGeom>
          <a:solidFill>
            <a:srgbClr val="C00000"/>
          </a:solidFill>
          <a:ln w="12700" cap="flat" cmpd="sng" algn="ctr">
            <a:noFill/>
            <a:prstDash val="solid"/>
            <a:miter lim="800000"/>
          </a:ln>
          <a:effectLst/>
        </p:spPr>
        <p:txBody>
          <a:bodyPr lIns="92343" tIns="46172" rIns="92343" bIns="46172"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9" name="六边形 8"/>
          <p:cNvSpPr/>
          <p:nvPr/>
        </p:nvSpPr>
        <p:spPr>
          <a:xfrm>
            <a:off x="1739990" y="3105472"/>
            <a:ext cx="957944" cy="825814"/>
          </a:xfrm>
          <a:prstGeom prst="hexagon">
            <a:avLst/>
          </a:prstGeom>
          <a:solidFill>
            <a:srgbClr val="C0000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0" name="六边形 9"/>
          <p:cNvSpPr/>
          <p:nvPr/>
        </p:nvSpPr>
        <p:spPr>
          <a:xfrm>
            <a:off x="2991848" y="3199930"/>
            <a:ext cx="713444" cy="615038"/>
          </a:xfrm>
          <a:prstGeom prst="hexagon">
            <a:avLst/>
          </a:prstGeom>
          <a:solidFill>
            <a:srgbClr val="C0000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1" name="六边形 10"/>
          <p:cNvSpPr/>
          <p:nvPr/>
        </p:nvSpPr>
        <p:spPr>
          <a:xfrm>
            <a:off x="4030568" y="3105472"/>
            <a:ext cx="957944" cy="825814"/>
          </a:xfrm>
          <a:prstGeom prst="hexagon">
            <a:avLst/>
          </a:prstGeom>
          <a:solidFill>
            <a:srgbClr val="C0000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2" name="六边形 11"/>
          <p:cNvSpPr/>
          <p:nvPr/>
        </p:nvSpPr>
        <p:spPr>
          <a:xfrm>
            <a:off x="5282426" y="3210859"/>
            <a:ext cx="713444" cy="615038"/>
          </a:xfrm>
          <a:prstGeom prst="hexagon">
            <a:avLst/>
          </a:prstGeom>
          <a:solidFill>
            <a:srgbClr val="C0000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3" name="六边形 12"/>
          <p:cNvSpPr/>
          <p:nvPr/>
        </p:nvSpPr>
        <p:spPr>
          <a:xfrm>
            <a:off x="6289783" y="3094543"/>
            <a:ext cx="957944" cy="825814"/>
          </a:xfrm>
          <a:prstGeom prst="hexagon">
            <a:avLst/>
          </a:prstGeom>
          <a:solidFill>
            <a:srgbClr val="C0000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5" name="六边形 14"/>
          <p:cNvSpPr/>
          <p:nvPr/>
        </p:nvSpPr>
        <p:spPr>
          <a:xfrm>
            <a:off x="7612398" y="3199930"/>
            <a:ext cx="713444" cy="615038"/>
          </a:xfrm>
          <a:prstGeom prst="hexagon">
            <a:avLst/>
          </a:prstGeom>
          <a:solidFill>
            <a:srgbClr val="C0000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6" name="六边形 15"/>
          <p:cNvSpPr/>
          <p:nvPr/>
        </p:nvSpPr>
        <p:spPr>
          <a:xfrm>
            <a:off x="8690513" y="2875044"/>
            <a:ext cx="1441929" cy="1243043"/>
          </a:xfrm>
          <a:prstGeom prst="hexagon">
            <a:avLst/>
          </a:prstGeom>
          <a:solidFill>
            <a:srgbClr val="C0000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7" name="文本框 15"/>
          <p:cNvSpPr txBox="1"/>
          <p:nvPr/>
        </p:nvSpPr>
        <p:spPr>
          <a:xfrm>
            <a:off x="1939318" y="3311241"/>
            <a:ext cx="423834" cy="3462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01</a:t>
            </a:r>
            <a:endPar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8" name="文本框 16"/>
          <p:cNvSpPr txBox="1"/>
          <p:nvPr/>
        </p:nvSpPr>
        <p:spPr>
          <a:xfrm>
            <a:off x="3073140" y="3322170"/>
            <a:ext cx="423834" cy="3462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02</a:t>
            </a:r>
            <a:endPar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0" name="文本框 17"/>
          <p:cNvSpPr txBox="1"/>
          <p:nvPr/>
        </p:nvSpPr>
        <p:spPr>
          <a:xfrm>
            <a:off x="4229896" y="3333099"/>
            <a:ext cx="423834" cy="3462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03</a:t>
            </a:r>
            <a:endPar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4" name="文本框 18"/>
          <p:cNvSpPr txBox="1"/>
          <p:nvPr/>
        </p:nvSpPr>
        <p:spPr>
          <a:xfrm>
            <a:off x="5375121" y="3311241"/>
            <a:ext cx="423834" cy="3462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04</a:t>
            </a:r>
            <a:endPar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5" name="文本框 19"/>
          <p:cNvSpPr txBox="1"/>
          <p:nvPr/>
        </p:nvSpPr>
        <p:spPr>
          <a:xfrm>
            <a:off x="6399935" y="3311241"/>
            <a:ext cx="423834" cy="3462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05</a:t>
            </a:r>
            <a:endPar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6" name="文本框 20"/>
          <p:cNvSpPr txBox="1"/>
          <p:nvPr/>
        </p:nvSpPr>
        <p:spPr>
          <a:xfrm>
            <a:off x="7612398" y="3311241"/>
            <a:ext cx="423834" cy="3462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06</a:t>
            </a:r>
            <a:endPar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7" name="文本框 21"/>
          <p:cNvSpPr txBox="1"/>
          <p:nvPr/>
        </p:nvSpPr>
        <p:spPr>
          <a:xfrm>
            <a:off x="9059058" y="3277012"/>
            <a:ext cx="423834" cy="3462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07</a:t>
            </a:r>
            <a:endPar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nvGrpSpPr>
          <p:cNvPr id="28" name="组合 27"/>
          <p:cNvGrpSpPr/>
          <p:nvPr/>
        </p:nvGrpSpPr>
        <p:grpSpPr>
          <a:xfrm>
            <a:off x="1248162" y="1952062"/>
            <a:ext cx="1941598" cy="1092290"/>
            <a:chOff x="689131" y="1318791"/>
            <a:chExt cx="1631535" cy="1036935"/>
          </a:xfrm>
        </p:grpSpPr>
        <p:sp>
          <p:nvSpPr>
            <p:cNvPr id="29" name="TextBox 145"/>
            <p:cNvSpPr txBox="1"/>
            <p:nvPr/>
          </p:nvSpPr>
          <p:spPr>
            <a:xfrm>
              <a:off x="799608" y="1434960"/>
              <a:ext cx="1363987" cy="642780"/>
            </a:xfrm>
            <a:prstGeom prst="rect">
              <a:avLst/>
            </a:prstGeom>
            <a:noFill/>
          </p:spPr>
          <p:txBody>
            <a:bodyPr wrap="square" lIns="121908" tIns="60953" rIns="121908" bIns="60953" rtlCol="0">
              <a:spAutoFit/>
            </a:bodyPr>
            <a:lstStyle/>
            <a:p>
              <a:pPr algn="just" fontAlgn="base">
                <a:spcBef>
                  <a:spcPct val="0"/>
                </a:spcBef>
                <a:spcAft>
                  <a:spcPct val="0"/>
                </a:spcAft>
                <a:defRPr/>
              </a:pPr>
              <a:r>
                <a:rPr lang="zh-CN" altLang="en-US" sz="900" dirty="0"/>
                <a:t>作为新时代的“奋斗者”，只有真正脚踏实地去搞，去干，去做；才能使我们国家变强，变富，变好。</a:t>
              </a:r>
            </a:p>
          </p:txBody>
        </p:sp>
        <p:grpSp>
          <p:nvGrpSpPr>
            <p:cNvPr id="30" name="组合 29"/>
            <p:cNvGrpSpPr/>
            <p:nvPr/>
          </p:nvGrpSpPr>
          <p:grpSpPr>
            <a:xfrm>
              <a:off x="689131" y="1318791"/>
              <a:ext cx="1631535" cy="1036935"/>
              <a:chOff x="689131" y="1318791"/>
              <a:chExt cx="1631535" cy="1036935"/>
            </a:xfrm>
          </p:grpSpPr>
          <p:cxnSp>
            <p:nvCxnSpPr>
              <p:cNvPr id="31" name="直接连接符 30"/>
              <p:cNvCxnSpPr/>
              <p:nvPr/>
            </p:nvCxnSpPr>
            <p:spPr>
              <a:xfrm flipV="1">
                <a:off x="1481601" y="2139702"/>
                <a:ext cx="0" cy="216024"/>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32" name="TextBox 148"/>
              <p:cNvSpPr txBox="1"/>
              <p:nvPr/>
            </p:nvSpPr>
            <p:spPr>
              <a:xfrm>
                <a:off x="689131" y="1318791"/>
                <a:ext cx="1631535" cy="309344"/>
              </a:xfrm>
              <a:prstGeom prst="rect">
                <a:avLst/>
              </a:prstGeom>
              <a:noFill/>
            </p:spPr>
            <p:txBody>
              <a:bodyPr wrap="square" lIns="121908" tIns="0" rIns="121908"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grpSp>
      <p:grpSp>
        <p:nvGrpSpPr>
          <p:cNvPr id="33" name="组合 32"/>
          <p:cNvGrpSpPr/>
          <p:nvPr/>
        </p:nvGrpSpPr>
        <p:grpSpPr>
          <a:xfrm>
            <a:off x="2481222" y="3878095"/>
            <a:ext cx="1624546" cy="1139684"/>
            <a:chOff x="873900" y="1340833"/>
            <a:chExt cx="1166203" cy="1050689"/>
          </a:xfrm>
        </p:grpSpPr>
        <p:sp>
          <p:nvSpPr>
            <p:cNvPr id="34" name="TextBox 165"/>
            <p:cNvSpPr txBox="1"/>
            <p:nvPr/>
          </p:nvSpPr>
          <p:spPr>
            <a:xfrm>
              <a:off x="873900" y="1767301"/>
              <a:ext cx="1166203" cy="624221"/>
            </a:xfrm>
            <a:prstGeom prst="rect">
              <a:avLst/>
            </a:prstGeom>
            <a:noFill/>
          </p:spPr>
          <p:txBody>
            <a:bodyPr wrap="square" lIns="121908" tIns="60953" rIns="121908" bIns="60953" rtlCol="0">
              <a:spAutoFit/>
            </a:bodyPr>
            <a:lstStyle/>
            <a:p>
              <a:pPr algn="just" fontAlgn="base">
                <a:spcBef>
                  <a:spcPct val="0"/>
                </a:spcBef>
                <a:spcAft>
                  <a:spcPct val="0"/>
                </a:spcAft>
                <a:defRPr/>
              </a:pPr>
              <a:r>
                <a:rPr lang="zh-CN" altLang="en-US" sz="900" dirty="0"/>
                <a:t>作为新时代的“奋斗者”，只有真正脚踏实地去搞，去干，去做；才能使我们国家变强，变富，变好。</a:t>
              </a:r>
            </a:p>
          </p:txBody>
        </p:sp>
        <p:grpSp>
          <p:nvGrpSpPr>
            <p:cNvPr id="35" name="组合 34"/>
            <p:cNvGrpSpPr/>
            <p:nvPr/>
          </p:nvGrpSpPr>
          <p:grpSpPr>
            <a:xfrm>
              <a:off x="947384" y="1340833"/>
              <a:ext cx="1008112" cy="500905"/>
              <a:chOff x="947384" y="1340833"/>
              <a:chExt cx="1008112" cy="500905"/>
            </a:xfrm>
          </p:grpSpPr>
          <p:cxnSp>
            <p:nvCxnSpPr>
              <p:cNvPr id="36" name="直接连接符 35"/>
              <p:cNvCxnSpPr/>
              <p:nvPr/>
            </p:nvCxnSpPr>
            <p:spPr>
              <a:xfrm>
                <a:off x="1481601" y="1340833"/>
                <a:ext cx="0" cy="200492"/>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37" name="TextBox 168"/>
              <p:cNvSpPr txBox="1"/>
              <p:nvPr/>
            </p:nvSpPr>
            <p:spPr>
              <a:xfrm>
                <a:off x="947384" y="1541325"/>
                <a:ext cx="1008112" cy="300413"/>
              </a:xfrm>
              <a:prstGeom prst="rect">
                <a:avLst/>
              </a:prstGeom>
              <a:noFill/>
            </p:spPr>
            <p:txBody>
              <a:bodyPr wrap="square" lIns="121908" tIns="0" rIns="121908"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grpSp>
      <p:grpSp>
        <p:nvGrpSpPr>
          <p:cNvPr id="38" name="组合 37"/>
          <p:cNvGrpSpPr/>
          <p:nvPr/>
        </p:nvGrpSpPr>
        <p:grpSpPr>
          <a:xfrm>
            <a:off x="3707112" y="2061516"/>
            <a:ext cx="1575314" cy="965418"/>
            <a:chOff x="873900" y="1541325"/>
            <a:chExt cx="1166203" cy="814401"/>
          </a:xfrm>
        </p:grpSpPr>
        <p:sp>
          <p:nvSpPr>
            <p:cNvPr id="39" name="TextBox 150"/>
            <p:cNvSpPr txBox="1"/>
            <p:nvPr/>
          </p:nvSpPr>
          <p:spPr>
            <a:xfrm>
              <a:off x="873900" y="1622619"/>
              <a:ext cx="1166203" cy="571179"/>
            </a:xfrm>
            <a:prstGeom prst="rect">
              <a:avLst/>
            </a:prstGeom>
            <a:noFill/>
          </p:spPr>
          <p:txBody>
            <a:bodyPr wrap="square" lIns="121908" tIns="60953" rIns="121908" bIns="60953" rtlCol="0">
              <a:spAutoFit/>
            </a:bodyPr>
            <a:lstStyle/>
            <a:p>
              <a:pPr algn="just" fontAlgn="base">
                <a:spcBef>
                  <a:spcPct val="0"/>
                </a:spcBef>
                <a:spcAft>
                  <a:spcPct val="0"/>
                </a:spcAft>
                <a:defRPr/>
              </a:pPr>
              <a:r>
                <a:rPr lang="zh-CN" altLang="en-US" sz="900" dirty="0"/>
                <a:t>作为新时代的“奋斗者”，只有真正脚踏实地去搞，去干，去做；才能使我们国家变强，变富，变好。</a:t>
              </a:r>
            </a:p>
          </p:txBody>
        </p:sp>
        <p:grpSp>
          <p:nvGrpSpPr>
            <p:cNvPr id="40" name="组合 39"/>
            <p:cNvGrpSpPr/>
            <p:nvPr/>
          </p:nvGrpSpPr>
          <p:grpSpPr>
            <a:xfrm>
              <a:off x="947384" y="1541325"/>
              <a:ext cx="1008112" cy="814401"/>
              <a:chOff x="947384" y="1541325"/>
              <a:chExt cx="1008112" cy="814401"/>
            </a:xfrm>
          </p:grpSpPr>
          <p:cxnSp>
            <p:nvCxnSpPr>
              <p:cNvPr id="41" name="直接连接符 40"/>
              <p:cNvCxnSpPr/>
              <p:nvPr/>
            </p:nvCxnSpPr>
            <p:spPr>
              <a:xfrm flipV="1">
                <a:off x="1481601" y="2139702"/>
                <a:ext cx="0" cy="216024"/>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42" name="TextBox 153"/>
              <p:cNvSpPr txBox="1"/>
              <p:nvPr/>
            </p:nvSpPr>
            <p:spPr>
              <a:xfrm>
                <a:off x="947384" y="1541325"/>
                <a:ext cx="1008112" cy="274885"/>
              </a:xfrm>
              <a:prstGeom prst="rect">
                <a:avLst/>
              </a:prstGeom>
              <a:noFill/>
            </p:spPr>
            <p:txBody>
              <a:bodyPr wrap="square" lIns="121908" tIns="0" rIns="121908"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grpSp>
      <p:grpSp>
        <p:nvGrpSpPr>
          <p:cNvPr id="43" name="组合 42"/>
          <p:cNvGrpSpPr/>
          <p:nvPr/>
        </p:nvGrpSpPr>
        <p:grpSpPr>
          <a:xfrm>
            <a:off x="4808574" y="3912324"/>
            <a:ext cx="1624546" cy="1139684"/>
            <a:chOff x="873900" y="1340833"/>
            <a:chExt cx="1166203" cy="1050689"/>
          </a:xfrm>
        </p:grpSpPr>
        <p:sp>
          <p:nvSpPr>
            <p:cNvPr id="44" name="TextBox 170"/>
            <p:cNvSpPr txBox="1"/>
            <p:nvPr/>
          </p:nvSpPr>
          <p:spPr>
            <a:xfrm>
              <a:off x="873900" y="1767301"/>
              <a:ext cx="1166203" cy="624221"/>
            </a:xfrm>
            <a:prstGeom prst="rect">
              <a:avLst/>
            </a:prstGeom>
            <a:noFill/>
          </p:spPr>
          <p:txBody>
            <a:bodyPr wrap="square" lIns="121908" tIns="60953" rIns="121908" bIns="60953" rtlCol="0">
              <a:spAutoFit/>
            </a:bodyPr>
            <a:lstStyle/>
            <a:p>
              <a:pPr algn="just" fontAlgn="base">
                <a:spcBef>
                  <a:spcPct val="0"/>
                </a:spcBef>
                <a:spcAft>
                  <a:spcPct val="0"/>
                </a:spcAft>
                <a:defRPr/>
              </a:pPr>
              <a:r>
                <a:rPr lang="zh-CN" altLang="en-US" sz="900" dirty="0"/>
                <a:t>作为新时代的“奋斗者”，只有真正脚踏实地去搞，去干，去做；才能使我们国家变强，变富，变好。</a:t>
              </a:r>
            </a:p>
          </p:txBody>
        </p:sp>
        <p:grpSp>
          <p:nvGrpSpPr>
            <p:cNvPr id="45" name="组合 44"/>
            <p:cNvGrpSpPr/>
            <p:nvPr/>
          </p:nvGrpSpPr>
          <p:grpSpPr>
            <a:xfrm>
              <a:off x="947384" y="1340833"/>
              <a:ext cx="1008112" cy="500905"/>
              <a:chOff x="947384" y="1340833"/>
              <a:chExt cx="1008112" cy="500905"/>
            </a:xfrm>
          </p:grpSpPr>
          <p:cxnSp>
            <p:nvCxnSpPr>
              <p:cNvPr id="46" name="直接连接符 45"/>
              <p:cNvCxnSpPr/>
              <p:nvPr/>
            </p:nvCxnSpPr>
            <p:spPr>
              <a:xfrm>
                <a:off x="1481601" y="1340833"/>
                <a:ext cx="0" cy="200492"/>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47" name="TextBox 173"/>
              <p:cNvSpPr txBox="1"/>
              <p:nvPr/>
            </p:nvSpPr>
            <p:spPr>
              <a:xfrm>
                <a:off x="947384" y="1541325"/>
                <a:ext cx="1008112" cy="300413"/>
              </a:xfrm>
              <a:prstGeom prst="rect">
                <a:avLst/>
              </a:prstGeom>
              <a:noFill/>
            </p:spPr>
            <p:txBody>
              <a:bodyPr wrap="square" lIns="121908" tIns="0" rIns="121908"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grpSp>
      <p:grpSp>
        <p:nvGrpSpPr>
          <p:cNvPr id="48" name="组合 47"/>
          <p:cNvGrpSpPr/>
          <p:nvPr/>
        </p:nvGrpSpPr>
        <p:grpSpPr>
          <a:xfrm>
            <a:off x="5890622" y="1970379"/>
            <a:ext cx="1639315" cy="1051143"/>
            <a:chOff x="868338" y="1541325"/>
            <a:chExt cx="1166203" cy="814401"/>
          </a:xfrm>
        </p:grpSpPr>
        <p:sp>
          <p:nvSpPr>
            <p:cNvPr id="49" name="TextBox 155"/>
            <p:cNvSpPr txBox="1"/>
            <p:nvPr/>
          </p:nvSpPr>
          <p:spPr>
            <a:xfrm>
              <a:off x="868338" y="1611797"/>
              <a:ext cx="1166203" cy="524597"/>
            </a:xfrm>
            <a:prstGeom prst="rect">
              <a:avLst/>
            </a:prstGeom>
            <a:noFill/>
          </p:spPr>
          <p:txBody>
            <a:bodyPr wrap="square" lIns="121908" tIns="60953" rIns="121908" bIns="60953" rtlCol="0">
              <a:spAutoFit/>
            </a:bodyPr>
            <a:lstStyle/>
            <a:p>
              <a:pPr algn="just" fontAlgn="base">
                <a:spcBef>
                  <a:spcPct val="0"/>
                </a:spcBef>
                <a:spcAft>
                  <a:spcPct val="0"/>
                </a:spcAft>
                <a:defRPr/>
              </a:pPr>
              <a:r>
                <a:rPr lang="zh-CN" altLang="en-US" sz="900" dirty="0"/>
                <a:t>作为新时代的“奋斗者”，只有真正脚踏实地去搞，去干，去做；才能使我们国家变强，变富，变好。</a:t>
              </a:r>
            </a:p>
          </p:txBody>
        </p:sp>
        <p:grpSp>
          <p:nvGrpSpPr>
            <p:cNvPr id="50" name="组合 49"/>
            <p:cNvGrpSpPr/>
            <p:nvPr/>
          </p:nvGrpSpPr>
          <p:grpSpPr>
            <a:xfrm>
              <a:off x="947384" y="1541325"/>
              <a:ext cx="1008112" cy="814401"/>
              <a:chOff x="947384" y="1541325"/>
              <a:chExt cx="1008112" cy="814401"/>
            </a:xfrm>
          </p:grpSpPr>
          <p:cxnSp>
            <p:nvCxnSpPr>
              <p:cNvPr id="51" name="直接连接符 50"/>
              <p:cNvCxnSpPr/>
              <p:nvPr/>
            </p:nvCxnSpPr>
            <p:spPr>
              <a:xfrm flipV="1">
                <a:off x="1481601" y="2139702"/>
                <a:ext cx="0" cy="216024"/>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52" name="TextBox 158"/>
              <p:cNvSpPr txBox="1"/>
              <p:nvPr/>
            </p:nvSpPr>
            <p:spPr>
              <a:xfrm>
                <a:off x="947384" y="1541325"/>
                <a:ext cx="1008112" cy="252467"/>
              </a:xfrm>
              <a:prstGeom prst="rect">
                <a:avLst/>
              </a:prstGeom>
              <a:noFill/>
            </p:spPr>
            <p:txBody>
              <a:bodyPr wrap="square" lIns="121908" tIns="0" rIns="121908"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grpSp>
      <p:grpSp>
        <p:nvGrpSpPr>
          <p:cNvPr id="53" name="组合 52"/>
          <p:cNvGrpSpPr/>
          <p:nvPr/>
        </p:nvGrpSpPr>
        <p:grpSpPr>
          <a:xfrm>
            <a:off x="7120432" y="3917407"/>
            <a:ext cx="1624546" cy="1025779"/>
            <a:chOff x="873901" y="1340833"/>
            <a:chExt cx="1166203" cy="945679"/>
          </a:xfrm>
        </p:grpSpPr>
        <p:sp>
          <p:nvSpPr>
            <p:cNvPr id="54" name="TextBox 175"/>
            <p:cNvSpPr txBox="1"/>
            <p:nvPr/>
          </p:nvSpPr>
          <p:spPr>
            <a:xfrm>
              <a:off x="873901" y="1662291"/>
              <a:ext cx="1166203" cy="624221"/>
            </a:xfrm>
            <a:prstGeom prst="rect">
              <a:avLst/>
            </a:prstGeom>
            <a:noFill/>
          </p:spPr>
          <p:txBody>
            <a:bodyPr wrap="square" lIns="121908" tIns="60953" rIns="121908" bIns="60953" rtlCol="0">
              <a:spAutoFit/>
            </a:bodyPr>
            <a:lstStyle/>
            <a:p>
              <a:pPr algn="just" fontAlgn="base">
                <a:spcBef>
                  <a:spcPct val="0"/>
                </a:spcBef>
                <a:spcAft>
                  <a:spcPct val="0"/>
                </a:spcAft>
                <a:defRPr/>
              </a:pPr>
              <a:r>
                <a:rPr lang="zh-CN" altLang="en-US" sz="900" dirty="0"/>
                <a:t>作为新时代的“奋斗者”，只有真正脚踏实地去搞，去干，去做；才能使我们国家变强，变富，变好。</a:t>
              </a:r>
            </a:p>
          </p:txBody>
        </p:sp>
        <p:grpSp>
          <p:nvGrpSpPr>
            <p:cNvPr id="55" name="组合 54"/>
            <p:cNvGrpSpPr/>
            <p:nvPr/>
          </p:nvGrpSpPr>
          <p:grpSpPr>
            <a:xfrm>
              <a:off x="947384" y="1340833"/>
              <a:ext cx="1008112" cy="500905"/>
              <a:chOff x="947384" y="1340833"/>
              <a:chExt cx="1008112" cy="500905"/>
            </a:xfrm>
          </p:grpSpPr>
          <p:cxnSp>
            <p:nvCxnSpPr>
              <p:cNvPr id="56" name="直接连接符 55"/>
              <p:cNvCxnSpPr/>
              <p:nvPr/>
            </p:nvCxnSpPr>
            <p:spPr>
              <a:xfrm>
                <a:off x="1481601" y="1340833"/>
                <a:ext cx="0" cy="200492"/>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57" name="TextBox 178"/>
              <p:cNvSpPr txBox="1"/>
              <p:nvPr/>
            </p:nvSpPr>
            <p:spPr>
              <a:xfrm>
                <a:off x="947384" y="1541325"/>
                <a:ext cx="1008112" cy="300413"/>
              </a:xfrm>
              <a:prstGeom prst="rect">
                <a:avLst/>
              </a:prstGeom>
              <a:noFill/>
            </p:spPr>
            <p:txBody>
              <a:bodyPr wrap="square" lIns="121908" tIns="0" rIns="121908"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grpSp>
      <p:grpSp>
        <p:nvGrpSpPr>
          <p:cNvPr id="58" name="组合 57"/>
          <p:cNvGrpSpPr/>
          <p:nvPr/>
        </p:nvGrpSpPr>
        <p:grpSpPr>
          <a:xfrm>
            <a:off x="8614503" y="1970513"/>
            <a:ext cx="1550647" cy="817312"/>
            <a:chOff x="898499" y="1541325"/>
            <a:chExt cx="1166203" cy="652383"/>
          </a:xfrm>
        </p:grpSpPr>
        <p:sp>
          <p:nvSpPr>
            <p:cNvPr id="59" name="TextBox 160"/>
            <p:cNvSpPr txBox="1"/>
            <p:nvPr/>
          </p:nvSpPr>
          <p:spPr>
            <a:xfrm>
              <a:off x="898499" y="1555771"/>
              <a:ext cx="1166203" cy="540460"/>
            </a:xfrm>
            <a:prstGeom prst="rect">
              <a:avLst/>
            </a:prstGeom>
            <a:noFill/>
          </p:spPr>
          <p:txBody>
            <a:bodyPr wrap="square" lIns="121908" tIns="60953" rIns="121908" bIns="60953" rtlCol="0">
              <a:spAutoFit/>
            </a:bodyPr>
            <a:lstStyle/>
            <a:p>
              <a:pPr algn="just" fontAlgn="base">
                <a:spcBef>
                  <a:spcPct val="0"/>
                </a:spcBef>
                <a:spcAft>
                  <a:spcPct val="0"/>
                </a:spcAft>
                <a:defRPr/>
              </a:pPr>
              <a:r>
                <a:rPr lang="zh-CN" altLang="en-US" sz="900" dirty="0"/>
                <a:t>作为新时代的“奋斗者”，只有真正脚踏实地去搞，去干，去做；才能使我们国家变强，变富，变好。</a:t>
              </a:r>
            </a:p>
          </p:txBody>
        </p:sp>
        <p:grpSp>
          <p:nvGrpSpPr>
            <p:cNvPr id="60" name="组合 59"/>
            <p:cNvGrpSpPr/>
            <p:nvPr/>
          </p:nvGrpSpPr>
          <p:grpSpPr>
            <a:xfrm>
              <a:off x="947384" y="1541325"/>
              <a:ext cx="1008112" cy="652383"/>
              <a:chOff x="947384" y="1541325"/>
              <a:chExt cx="1008112" cy="652383"/>
            </a:xfrm>
          </p:grpSpPr>
          <p:cxnSp>
            <p:nvCxnSpPr>
              <p:cNvPr id="61" name="直接连接符 60"/>
              <p:cNvCxnSpPr/>
              <p:nvPr/>
            </p:nvCxnSpPr>
            <p:spPr>
              <a:xfrm flipV="1">
                <a:off x="1481601" y="2085697"/>
                <a:ext cx="0" cy="108011"/>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62" name="TextBox 163"/>
              <p:cNvSpPr txBox="1"/>
              <p:nvPr/>
            </p:nvSpPr>
            <p:spPr>
              <a:xfrm>
                <a:off x="947384" y="1541325"/>
                <a:ext cx="1008112" cy="260102"/>
              </a:xfrm>
              <a:prstGeom prst="rect">
                <a:avLst/>
              </a:prstGeom>
              <a:noFill/>
            </p:spPr>
            <p:txBody>
              <a:bodyPr wrap="square" lIns="121908" tIns="0" rIns="121908"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grpSp>
      <p:cxnSp>
        <p:nvCxnSpPr>
          <p:cNvPr id="2" name="PA-102217"/>
          <p:cNvCxnSpPr/>
          <p:nvPr>
            <p:custDataLst>
              <p:tags r:id="rId1"/>
            </p:custDataLst>
          </p:nvPr>
        </p:nvCxnSpPr>
        <p:spPr>
          <a:xfrm>
            <a:off x="101600" y="836930"/>
            <a:ext cx="12040235" cy="1905"/>
          </a:xfrm>
          <a:prstGeom prst="line">
            <a:avLst/>
          </a:prstGeom>
          <a:noFill/>
          <a:ln w="123825" cap="flat" cmpd="thickThin" algn="ctr">
            <a:solidFill>
              <a:srgbClr val="C00000"/>
            </a:solidFill>
            <a:prstDash val="solid"/>
            <a:miter lim="800000"/>
          </a:ln>
          <a:effectLst/>
        </p:spPr>
      </p:cxnSp>
      <p:sp>
        <p:nvSpPr>
          <p:cNvPr id="5" name="矩形 4"/>
          <p:cNvSpPr/>
          <p:nvPr/>
        </p:nvSpPr>
        <p:spPr>
          <a:xfrm>
            <a:off x="143163" y="-116119"/>
            <a:ext cx="1960880" cy="953135"/>
          </a:xfrm>
          <a:prstGeom prst="rect">
            <a:avLst/>
          </a:prstGeom>
        </p:spPr>
        <p:txBody>
          <a:bodyPr wrap="none">
            <a:spAutoFit/>
          </a:bodyPr>
          <a:lstStyle/>
          <a:p>
            <a:pPr lvl="0" algn="dist">
              <a:lnSpc>
                <a:spcPct val="200000"/>
              </a:lnSpc>
            </a:pPr>
            <a:r>
              <a:rPr lang="zh-CN" altLang="en-US" sz="2800" dirty="0">
                <a:solidFill>
                  <a:srgbClr val="C00000"/>
                </a:solidFill>
                <a:latin typeface="等线" panose="02010600030101010101" charset="-122"/>
                <a:ea typeface="等线" panose="02010600030101010101" charset="-122"/>
                <a:sym typeface="+mn-ea"/>
              </a:rPr>
              <a:t>筑梦新时代</a:t>
            </a:r>
            <a:endParaRPr lang="zh-CN" altLang="en-US" sz="2800" dirty="0">
              <a:solidFill>
                <a:srgbClr val="C00000"/>
              </a:solidFill>
              <a:latin typeface="等线" panose="02010600030101010101" charset="-122"/>
              <a:ea typeface="等线" panose="02010600030101010101" charset="-122"/>
              <a:cs typeface="等线" panose="02010600030101010101"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750"/>
                                        <p:tgtEl>
                                          <p:spTgt spid="9"/>
                                        </p:tgtEl>
                                      </p:cBhvr>
                                    </p:animEffect>
                                    <p:anim calcmode="lin" valueType="num">
                                      <p:cBhvr>
                                        <p:cTn id="12" dur="750" fill="hold"/>
                                        <p:tgtEl>
                                          <p:spTgt spid="9"/>
                                        </p:tgtEl>
                                        <p:attrNameLst>
                                          <p:attrName>ppt_x</p:attrName>
                                        </p:attrNameLst>
                                      </p:cBhvr>
                                      <p:tavLst>
                                        <p:tav tm="0">
                                          <p:val>
                                            <p:strVal val="#ppt_x"/>
                                          </p:val>
                                        </p:tav>
                                        <p:tav tm="100000">
                                          <p:val>
                                            <p:strVal val="#ppt_x"/>
                                          </p:val>
                                        </p:tav>
                                      </p:tavLst>
                                    </p:anim>
                                    <p:anim calcmode="lin" valueType="num">
                                      <p:cBhvr>
                                        <p:cTn id="13" dur="75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grpId="0" nodeType="afterEffect">
                                  <p:stCondLst>
                                    <p:cond delay="0"/>
                                  </p:stCondLst>
                                  <p:iterate type="wd">
                                    <p:tmPct val="10000"/>
                                  </p:iterate>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childTnLst>
                                </p:cTn>
                              </p:par>
                              <p:par>
                                <p:cTn id="18" presetID="47" presetClass="entr" presetSubtype="0"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anim calcmode="lin" valueType="num">
                                      <p:cBhvr>
                                        <p:cTn id="21" dur="500" fill="hold"/>
                                        <p:tgtEl>
                                          <p:spTgt spid="28"/>
                                        </p:tgtEl>
                                        <p:attrNameLst>
                                          <p:attrName>ppt_x</p:attrName>
                                        </p:attrNameLst>
                                      </p:cBhvr>
                                      <p:tavLst>
                                        <p:tav tm="0">
                                          <p:val>
                                            <p:strVal val="#ppt_x"/>
                                          </p:val>
                                        </p:tav>
                                        <p:tav tm="100000">
                                          <p:val>
                                            <p:strVal val="#ppt_x"/>
                                          </p:val>
                                        </p:tav>
                                      </p:tavLst>
                                    </p:anim>
                                    <p:anim calcmode="lin" valueType="num">
                                      <p:cBhvr>
                                        <p:cTn id="22" dur="500" fill="hold"/>
                                        <p:tgtEl>
                                          <p:spTgt spid="28"/>
                                        </p:tgtEl>
                                        <p:attrNameLst>
                                          <p:attrName>ppt_y</p:attrName>
                                        </p:attrNameLst>
                                      </p:cBhvr>
                                      <p:tavLst>
                                        <p:tav tm="0">
                                          <p:val>
                                            <p:strVal val="#ppt_y-.1"/>
                                          </p:val>
                                        </p:tav>
                                        <p:tav tm="100000">
                                          <p:val>
                                            <p:strVal val="#ppt_y"/>
                                          </p:val>
                                        </p:tav>
                                      </p:tavLst>
                                    </p:anim>
                                  </p:childTnLst>
                                </p:cTn>
                              </p:par>
                            </p:childTnLst>
                          </p:cTn>
                        </p:par>
                        <p:par>
                          <p:cTn id="23" fill="hold">
                            <p:stCondLst>
                              <p:cond delay="2849"/>
                            </p:stCondLst>
                            <p:childTnLst>
                              <p:par>
                                <p:cTn id="24" presetID="47"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750"/>
                                        <p:tgtEl>
                                          <p:spTgt spid="10"/>
                                        </p:tgtEl>
                                      </p:cBhvr>
                                    </p:animEffect>
                                    <p:anim calcmode="lin" valueType="num">
                                      <p:cBhvr>
                                        <p:cTn id="27" dur="750" fill="hold"/>
                                        <p:tgtEl>
                                          <p:spTgt spid="10"/>
                                        </p:tgtEl>
                                        <p:attrNameLst>
                                          <p:attrName>ppt_x</p:attrName>
                                        </p:attrNameLst>
                                      </p:cBhvr>
                                      <p:tavLst>
                                        <p:tav tm="0">
                                          <p:val>
                                            <p:strVal val="#ppt_x"/>
                                          </p:val>
                                        </p:tav>
                                        <p:tav tm="100000">
                                          <p:val>
                                            <p:strVal val="#ppt_x"/>
                                          </p:val>
                                        </p:tav>
                                      </p:tavLst>
                                    </p:anim>
                                    <p:anim calcmode="lin" valueType="num">
                                      <p:cBhvr>
                                        <p:cTn id="28" dur="75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3849"/>
                            </p:stCondLst>
                            <p:childTnLst>
                              <p:par>
                                <p:cTn id="30" presetID="10" presetClass="entr" presetSubtype="0" fill="hold" grpId="0" nodeType="afterEffect">
                                  <p:stCondLst>
                                    <p:cond delay="0"/>
                                  </p:stCondLst>
                                  <p:iterate type="wd">
                                    <p:tmPct val="10000"/>
                                  </p:iterate>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childTnLst>
                                </p:cTn>
                              </p:par>
                              <p:par>
                                <p:cTn id="33" presetID="42" presetClass="entr" presetSubtype="0"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anim calcmode="lin" valueType="num">
                                      <p:cBhvr>
                                        <p:cTn id="36" dur="500" fill="hold"/>
                                        <p:tgtEl>
                                          <p:spTgt spid="33"/>
                                        </p:tgtEl>
                                        <p:attrNameLst>
                                          <p:attrName>ppt_x</p:attrName>
                                        </p:attrNameLst>
                                      </p:cBhvr>
                                      <p:tavLst>
                                        <p:tav tm="0">
                                          <p:val>
                                            <p:strVal val="#ppt_x"/>
                                          </p:val>
                                        </p:tav>
                                        <p:tav tm="100000">
                                          <p:val>
                                            <p:strVal val="#ppt_x"/>
                                          </p:val>
                                        </p:tav>
                                      </p:tavLst>
                                    </p:anim>
                                    <p:anim calcmode="lin" valueType="num">
                                      <p:cBhvr>
                                        <p:cTn id="37" dur="500" fill="hold"/>
                                        <p:tgtEl>
                                          <p:spTgt spid="33"/>
                                        </p:tgtEl>
                                        <p:attrNameLst>
                                          <p:attrName>ppt_y</p:attrName>
                                        </p:attrNameLst>
                                      </p:cBhvr>
                                      <p:tavLst>
                                        <p:tav tm="0">
                                          <p:val>
                                            <p:strVal val="#ppt_y+.1"/>
                                          </p:val>
                                        </p:tav>
                                        <p:tav tm="100000">
                                          <p:val>
                                            <p:strVal val="#ppt_y"/>
                                          </p:val>
                                        </p:tav>
                                      </p:tavLst>
                                    </p:anim>
                                  </p:childTnLst>
                                </p:cTn>
                              </p:par>
                            </p:childTnLst>
                          </p:cTn>
                        </p:par>
                        <p:par>
                          <p:cTn id="38" fill="hold">
                            <p:stCondLst>
                              <p:cond delay="4699"/>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750"/>
                                        <p:tgtEl>
                                          <p:spTgt spid="11"/>
                                        </p:tgtEl>
                                      </p:cBhvr>
                                    </p:animEffect>
                                    <p:anim calcmode="lin" valueType="num">
                                      <p:cBhvr>
                                        <p:cTn id="42" dur="750" fill="hold"/>
                                        <p:tgtEl>
                                          <p:spTgt spid="11"/>
                                        </p:tgtEl>
                                        <p:attrNameLst>
                                          <p:attrName>ppt_x</p:attrName>
                                        </p:attrNameLst>
                                      </p:cBhvr>
                                      <p:tavLst>
                                        <p:tav tm="0">
                                          <p:val>
                                            <p:strVal val="#ppt_x"/>
                                          </p:val>
                                        </p:tav>
                                        <p:tav tm="100000">
                                          <p:val>
                                            <p:strVal val="#ppt_x"/>
                                          </p:val>
                                        </p:tav>
                                      </p:tavLst>
                                    </p:anim>
                                    <p:anim calcmode="lin" valueType="num">
                                      <p:cBhvr>
                                        <p:cTn id="43" dur="7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5699"/>
                            </p:stCondLst>
                            <p:childTnLst>
                              <p:par>
                                <p:cTn id="45" presetID="10" presetClass="entr" presetSubtype="0" fill="hold" grpId="0" nodeType="afterEffect">
                                  <p:stCondLst>
                                    <p:cond delay="0"/>
                                  </p:stCondLst>
                                  <p:iterate type="wd">
                                    <p:tmPct val="10000"/>
                                  </p:iterate>
                                  <p:childTnLst>
                                    <p:set>
                                      <p:cBhvr>
                                        <p:cTn id="46" dur="1" fill="hold">
                                          <p:stCondLst>
                                            <p:cond delay="0"/>
                                          </p:stCondLst>
                                        </p:cTn>
                                        <p:tgtEl>
                                          <p:spTgt spid="20"/>
                                        </p:tgtEl>
                                        <p:attrNameLst>
                                          <p:attrName>style.visibility</p:attrName>
                                        </p:attrNameLst>
                                      </p:cBhvr>
                                      <p:to>
                                        <p:strVal val="visible"/>
                                      </p:to>
                                    </p:set>
                                    <p:animEffect transition="in" filter="fade">
                                      <p:cBhvr>
                                        <p:cTn id="47" dur="1000"/>
                                        <p:tgtEl>
                                          <p:spTgt spid="20"/>
                                        </p:tgtEl>
                                      </p:cBhvr>
                                    </p:animEffect>
                                  </p:childTnLst>
                                </p:cTn>
                              </p:par>
                              <p:par>
                                <p:cTn id="48" presetID="47" presetClass="entr" presetSubtype="0" fill="hold" nodeType="with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par>
                          <p:cTn id="53" fill="hold">
                            <p:stCondLst>
                              <p:cond delay="6550"/>
                            </p:stCondLst>
                            <p:childTnLst>
                              <p:par>
                                <p:cTn id="54" presetID="47"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750"/>
                                        <p:tgtEl>
                                          <p:spTgt spid="12"/>
                                        </p:tgtEl>
                                      </p:cBhvr>
                                    </p:animEffect>
                                    <p:anim calcmode="lin" valueType="num">
                                      <p:cBhvr>
                                        <p:cTn id="57" dur="750" fill="hold"/>
                                        <p:tgtEl>
                                          <p:spTgt spid="12"/>
                                        </p:tgtEl>
                                        <p:attrNameLst>
                                          <p:attrName>ppt_x</p:attrName>
                                        </p:attrNameLst>
                                      </p:cBhvr>
                                      <p:tavLst>
                                        <p:tav tm="0">
                                          <p:val>
                                            <p:strVal val="#ppt_x"/>
                                          </p:val>
                                        </p:tav>
                                        <p:tav tm="100000">
                                          <p:val>
                                            <p:strVal val="#ppt_x"/>
                                          </p:val>
                                        </p:tav>
                                      </p:tavLst>
                                    </p:anim>
                                    <p:anim calcmode="lin" valueType="num">
                                      <p:cBhvr>
                                        <p:cTn id="58" dur="750" fill="hold"/>
                                        <p:tgtEl>
                                          <p:spTgt spid="12"/>
                                        </p:tgtEl>
                                        <p:attrNameLst>
                                          <p:attrName>ppt_y</p:attrName>
                                        </p:attrNameLst>
                                      </p:cBhvr>
                                      <p:tavLst>
                                        <p:tav tm="0">
                                          <p:val>
                                            <p:strVal val="#ppt_y-.1"/>
                                          </p:val>
                                        </p:tav>
                                        <p:tav tm="100000">
                                          <p:val>
                                            <p:strVal val="#ppt_y"/>
                                          </p:val>
                                        </p:tav>
                                      </p:tavLst>
                                    </p:anim>
                                  </p:childTnLst>
                                </p:cTn>
                              </p:par>
                            </p:childTnLst>
                          </p:cTn>
                        </p:par>
                        <p:par>
                          <p:cTn id="59" fill="hold">
                            <p:stCondLst>
                              <p:cond delay="7550"/>
                            </p:stCondLst>
                            <p:childTnLst>
                              <p:par>
                                <p:cTn id="60" presetID="10" presetClass="entr" presetSubtype="0" fill="hold" grpId="0" nodeType="afterEffect">
                                  <p:stCondLst>
                                    <p:cond delay="0"/>
                                  </p:stCondLst>
                                  <p:iterate type="wd">
                                    <p:tmPct val="10000"/>
                                  </p:iterate>
                                  <p:childTnLst>
                                    <p:set>
                                      <p:cBhvr>
                                        <p:cTn id="61" dur="1" fill="hold">
                                          <p:stCondLst>
                                            <p:cond delay="0"/>
                                          </p:stCondLst>
                                        </p:cTn>
                                        <p:tgtEl>
                                          <p:spTgt spid="24"/>
                                        </p:tgtEl>
                                        <p:attrNameLst>
                                          <p:attrName>style.visibility</p:attrName>
                                        </p:attrNameLst>
                                      </p:cBhvr>
                                      <p:to>
                                        <p:strVal val="visible"/>
                                      </p:to>
                                    </p:set>
                                    <p:animEffect transition="in" filter="fade">
                                      <p:cBhvr>
                                        <p:cTn id="62" dur="1000"/>
                                        <p:tgtEl>
                                          <p:spTgt spid="24"/>
                                        </p:tgtEl>
                                      </p:cBhvr>
                                    </p:animEffect>
                                  </p:childTnLst>
                                </p:cTn>
                              </p:par>
                              <p:par>
                                <p:cTn id="63" presetID="42" presetClass="entr" presetSubtype="0" fill="hold"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500"/>
                                        <p:tgtEl>
                                          <p:spTgt spid="43"/>
                                        </p:tgtEl>
                                      </p:cBhvr>
                                    </p:animEffect>
                                    <p:anim calcmode="lin" valueType="num">
                                      <p:cBhvr>
                                        <p:cTn id="66" dur="500" fill="hold"/>
                                        <p:tgtEl>
                                          <p:spTgt spid="43"/>
                                        </p:tgtEl>
                                        <p:attrNameLst>
                                          <p:attrName>ppt_x</p:attrName>
                                        </p:attrNameLst>
                                      </p:cBhvr>
                                      <p:tavLst>
                                        <p:tav tm="0">
                                          <p:val>
                                            <p:strVal val="#ppt_x"/>
                                          </p:val>
                                        </p:tav>
                                        <p:tav tm="100000">
                                          <p:val>
                                            <p:strVal val="#ppt_x"/>
                                          </p:val>
                                        </p:tav>
                                      </p:tavLst>
                                    </p:anim>
                                    <p:anim calcmode="lin" valueType="num">
                                      <p:cBhvr>
                                        <p:cTn id="67" dur="500" fill="hold"/>
                                        <p:tgtEl>
                                          <p:spTgt spid="43"/>
                                        </p:tgtEl>
                                        <p:attrNameLst>
                                          <p:attrName>ppt_y</p:attrName>
                                        </p:attrNameLst>
                                      </p:cBhvr>
                                      <p:tavLst>
                                        <p:tav tm="0">
                                          <p:val>
                                            <p:strVal val="#ppt_y+.1"/>
                                          </p:val>
                                        </p:tav>
                                        <p:tav tm="100000">
                                          <p:val>
                                            <p:strVal val="#ppt_y"/>
                                          </p:val>
                                        </p:tav>
                                      </p:tavLst>
                                    </p:anim>
                                  </p:childTnLst>
                                </p:cTn>
                              </p:par>
                            </p:childTnLst>
                          </p:cTn>
                        </p:par>
                        <p:par>
                          <p:cTn id="68" fill="hold">
                            <p:stCondLst>
                              <p:cond delay="8399"/>
                            </p:stCondLst>
                            <p:childTnLst>
                              <p:par>
                                <p:cTn id="69" presetID="42" presetClass="entr" presetSubtype="0"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750"/>
                                        <p:tgtEl>
                                          <p:spTgt spid="13"/>
                                        </p:tgtEl>
                                      </p:cBhvr>
                                    </p:animEffect>
                                    <p:anim calcmode="lin" valueType="num">
                                      <p:cBhvr>
                                        <p:cTn id="72" dur="750" fill="hold"/>
                                        <p:tgtEl>
                                          <p:spTgt spid="13"/>
                                        </p:tgtEl>
                                        <p:attrNameLst>
                                          <p:attrName>ppt_x</p:attrName>
                                        </p:attrNameLst>
                                      </p:cBhvr>
                                      <p:tavLst>
                                        <p:tav tm="0">
                                          <p:val>
                                            <p:strVal val="#ppt_x"/>
                                          </p:val>
                                        </p:tav>
                                        <p:tav tm="100000">
                                          <p:val>
                                            <p:strVal val="#ppt_x"/>
                                          </p:val>
                                        </p:tav>
                                      </p:tavLst>
                                    </p:anim>
                                    <p:anim calcmode="lin" valueType="num">
                                      <p:cBhvr>
                                        <p:cTn id="73" dur="750" fill="hold"/>
                                        <p:tgtEl>
                                          <p:spTgt spid="13"/>
                                        </p:tgtEl>
                                        <p:attrNameLst>
                                          <p:attrName>ppt_y</p:attrName>
                                        </p:attrNameLst>
                                      </p:cBhvr>
                                      <p:tavLst>
                                        <p:tav tm="0">
                                          <p:val>
                                            <p:strVal val="#ppt_y+.1"/>
                                          </p:val>
                                        </p:tav>
                                        <p:tav tm="100000">
                                          <p:val>
                                            <p:strVal val="#ppt_y"/>
                                          </p:val>
                                        </p:tav>
                                      </p:tavLst>
                                    </p:anim>
                                  </p:childTnLst>
                                </p:cTn>
                              </p:par>
                            </p:childTnLst>
                          </p:cTn>
                        </p:par>
                        <p:par>
                          <p:cTn id="74" fill="hold">
                            <p:stCondLst>
                              <p:cond delay="9399"/>
                            </p:stCondLst>
                            <p:childTnLst>
                              <p:par>
                                <p:cTn id="75" presetID="10" presetClass="entr" presetSubtype="0" fill="hold" grpId="0" nodeType="afterEffect">
                                  <p:stCondLst>
                                    <p:cond delay="0"/>
                                  </p:stCondLst>
                                  <p:iterate type="wd">
                                    <p:tmPct val="10000"/>
                                  </p:iterate>
                                  <p:childTnLst>
                                    <p:set>
                                      <p:cBhvr>
                                        <p:cTn id="76" dur="1" fill="hold">
                                          <p:stCondLst>
                                            <p:cond delay="0"/>
                                          </p:stCondLst>
                                        </p:cTn>
                                        <p:tgtEl>
                                          <p:spTgt spid="25"/>
                                        </p:tgtEl>
                                        <p:attrNameLst>
                                          <p:attrName>style.visibility</p:attrName>
                                        </p:attrNameLst>
                                      </p:cBhvr>
                                      <p:to>
                                        <p:strVal val="visible"/>
                                      </p:to>
                                    </p:set>
                                    <p:animEffect transition="in" filter="fade">
                                      <p:cBhvr>
                                        <p:cTn id="77" dur="1000"/>
                                        <p:tgtEl>
                                          <p:spTgt spid="25"/>
                                        </p:tgtEl>
                                      </p:cBhvr>
                                    </p:animEffect>
                                  </p:childTnLst>
                                </p:cTn>
                              </p:par>
                              <p:par>
                                <p:cTn id="78" presetID="47" presetClass="entr" presetSubtype="0" fill="hold" nodeType="with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fade">
                                      <p:cBhvr>
                                        <p:cTn id="80" dur="500"/>
                                        <p:tgtEl>
                                          <p:spTgt spid="48"/>
                                        </p:tgtEl>
                                      </p:cBhvr>
                                    </p:animEffect>
                                    <p:anim calcmode="lin" valueType="num">
                                      <p:cBhvr>
                                        <p:cTn id="81" dur="500" fill="hold"/>
                                        <p:tgtEl>
                                          <p:spTgt spid="48"/>
                                        </p:tgtEl>
                                        <p:attrNameLst>
                                          <p:attrName>ppt_x</p:attrName>
                                        </p:attrNameLst>
                                      </p:cBhvr>
                                      <p:tavLst>
                                        <p:tav tm="0">
                                          <p:val>
                                            <p:strVal val="#ppt_x"/>
                                          </p:val>
                                        </p:tav>
                                        <p:tav tm="100000">
                                          <p:val>
                                            <p:strVal val="#ppt_x"/>
                                          </p:val>
                                        </p:tav>
                                      </p:tavLst>
                                    </p:anim>
                                    <p:anim calcmode="lin" valueType="num">
                                      <p:cBhvr>
                                        <p:cTn id="82" dur="500" fill="hold"/>
                                        <p:tgtEl>
                                          <p:spTgt spid="48"/>
                                        </p:tgtEl>
                                        <p:attrNameLst>
                                          <p:attrName>ppt_y</p:attrName>
                                        </p:attrNameLst>
                                      </p:cBhvr>
                                      <p:tavLst>
                                        <p:tav tm="0">
                                          <p:val>
                                            <p:strVal val="#ppt_y-.1"/>
                                          </p:val>
                                        </p:tav>
                                        <p:tav tm="100000">
                                          <p:val>
                                            <p:strVal val="#ppt_y"/>
                                          </p:val>
                                        </p:tav>
                                      </p:tavLst>
                                    </p:anim>
                                  </p:childTnLst>
                                </p:cTn>
                              </p:par>
                            </p:childTnLst>
                          </p:cTn>
                        </p:par>
                        <p:par>
                          <p:cTn id="83" fill="hold">
                            <p:stCondLst>
                              <p:cond delay="10250"/>
                            </p:stCondLst>
                            <p:childTnLst>
                              <p:par>
                                <p:cTn id="84" presetID="47" presetClass="entr" presetSubtype="0"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fade">
                                      <p:cBhvr>
                                        <p:cTn id="86" dur="750"/>
                                        <p:tgtEl>
                                          <p:spTgt spid="15"/>
                                        </p:tgtEl>
                                      </p:cBhvr>
                                    </p:animEffect>
                                    <p:anim calcmode="lin" valueType="num">
                                      <p:cBhvr>
                                        <p:cTn id="87" dur="750" fill="hold"/>
                                        <p:tgtEl>
                                          <p:spTgt spid="15"/>
                                        </p:tgtEl>
                                        <p:attrNameLst>
                                          <p:attrName>ppt_x</p:attrName>
                                        </p:attrNameLst>
                                      </p:cBhvr>
                                      <p:tavLst>
                                        <p:tav tm="0">
                                          <p:val>
                                            <p:strVal val="#ppt_x"/>
                                          </p:val>
                                        </p:tav>
                                        <p:tav tm="100000">
                                          <p:val>
                                            <p:strVal val="#ppt_x"/>
                                          </p:val>
                                        </p:tav>
                                      </p:tavLst>
                                    </p:anim>
                                    <p:anim calcmode="lin" valueType="num">
                                      <p:cBhvr>
                                        <p:cTn id="88" dur="750" fill="hold"/>
                                        <p:tgtEl>
                                          <p:spTgt spid="15"/>
                                        </p:tgtEl>
                                        <p:attrNameLst>
                                          <p:attrName>ppt_y</p:attrName>
                                        </p:attrNameLst>
                                      </p:cBhvr>
                                      <p:tavLst>
                                        <p:tav tm="0">
                                          <p:val>
                                            <p:strVal val="#ppt_y-.1"/>
                                          </p:val>
                                        </p:tav>
                                        <p:tav tm="100000">
                                          <p:val>
                                            <p:strVal val="#ppt_y"/>
                                          </p:val>
                                        </p:tav>
                                      </p:tavLst>
                                    </p:anim>
                                  </p:childTnLst>
                                </p:cTn>
                              </p:par>
                            </p:childTnLst>
                          </p:cTn>
                        </p:par>
                        <p:par>
                          <p:cTn id="89" fill="hold">
                            <p:stCondLst>
                              <p:cond delay="11250"/>
                            </p:stCondLst>
                            <p:childTnLst>
                              <p:par>
                                <p:cTn id="90" presetID="10" presetClass="entr" presetSubtype="0" fill="hold" grpId="0" nodeType="afterEffect">
                                  <p:stCondLst>
                                    <p:cond delay="0"/>
                                  </p:stCondLst>
                                  <p:iterate type="wd">
                                    <p:tmPct val="10000"/>
                                  </p:iterate>
                                  <p:childTnLst>
                                    <p:set>
                                      <p:cBhvr>
                                        <p:cTn id="91" dur="1" fill="hold">
                                          <p:stCondLst>
                                            <p:cond delay="0"/>
                                          </p:stCondLst>
                                        </p:cTn>
                                        <p:tgtEl>
                                          <p:spTgt spid="26"/>
                                        </p:tgtEl>
                                        <p:attrNameLst>
                                          <p:attrName>style.visibility</p:attrName>
                                        </p:attrNameLst>
                                      </p:cBhvr>
                                      <p:to>
                                        <p:strVal val="visible"/>
                                      </p:to>
                                    </p:set>
                                    <p:animEffect transition="in" filter="fade">
                                      <p:cBhvr>
                                        <p:cTn id="92" dur="1000"/>
                                        <p:tgtEl>
                                          <p:spTgt spid="26"/>
                                        </p:tgtEl>
                                      </p:cBhvr>
                                    </p:animEffect>
                                  </p:childTnLst>
                                </p:cTn>
                              </p:par>
                              <p:par>
                                <p:cTn id="93" presetID="42" presetClass="entr" presetSubtype="0" fill="hold" nodeType="withEffect">
                                  <p:stCondLst>
                                    <p:cond delay="0"/>
                                  </p:stCondLst>
                                  <p:childTnLst>
                                    <p:set>
                                      <p:cBhvr>
                                        <p:cTn id="94" dur="1" fill="hold">
                                          <p:stCondLst>
                                            <p:cond delay="0"/>
                                          </p:stCondLst>
                                        </p:cTn>
                                        <p:tgtEl>
                                          <p:spTgt spid="53"/>
                                        </p:tgtEl>
                                        <p:attrNameLst>
                                          <p:attrName>style.visibility</p:attrName>
                                        </p:attrNameLst>
                                      </p:cBhvr>
                                      <p:to>
                                        <p:strVal val="visible"/>
                                      </p:to>
                                    </p:set>
                                    <p:animEffect transition="in" filter="fade">
                                      <p:cBhvr>
                                        <p:cTn id="95" dur="500"/>
                                        <p:tgtEl>
                                          <p:spTgt spid="53"/>
                                        </p:tgtEl>
                                      </p:cBhvr>
                                    </p:animEffect>
                                    <p:anim calcmode="lin" valueType="num">
                                      <p:cBhvr>
                                        <p:cTn id="96" dur="500" fill="hold"/>
                                        <p:tgtEl>
                                          <p:spTgt spid="53"/>
                                        </p:tgtEl>
                                        <p:attrNameLst>
                                          <p:attrName>ppt_x</p:attrName>
                                        </p:attrNameLst>
                                      </p:cBhvr>
                                      <p:tavLst>
                                        <p:tav tm="0">
                                          <p:val>
                                            <p:strVal val="#ppt_x"/>
                                          </p:val>
                                        </p:tav>
                                        <p:tav tm="100000">
                                          <p:val>
                                            <p:strVal val="#ppt_x"/>
                                          </p:val>
                                        </p:tav>
                                      </p:tavLst>
                                    </p:anim>
                                    <p:anim calcmode="lin" valueType="num">
                                      <p:cBhvr>
                                        <p:cTn id="97" dur="500" fill="hold"/>
                                        <p:tgtEl>
                                          <p:spTgt spid="53"/>
                                        </p:tgtEl>
                                        <p:attrNameLst>
                                          <p:attrName>ppt_y</p:attrName>
                                        </p:attrNameLst>
                                      </p:cBhvr>
                                      <p:tavLst>
                                        <p:tav tm="0">
                                          <p:val>
                                            <p:strVal val="#ppt_y+.1"/>
                                          </p:val>
                                        </p:tav>
                                        <p:tav tm="100000">
                                          <p:val>
                                            <p:strVal val="#ppt_y"/>
                                          </p:val>
                                        </p:tav>
                                      </p:tavLst>
                                    </p:anim>
                                  </p:childTnLst>
                                </p:cTn>
                              </p:par>
                            </p:childTnLst>
                          </p:cTn>
                        </p:par>
                        <p:par>
                          <p:cTn id="98" fill="hold">
                            <p:stCondLst>
                              <p:cond delay="12100"/>
                            </p:stCondLst>
                            <p:childTnLst>
                              <p:par>
                                <p:cTn id="99" presetID="42" presetClass="entr" presetSubtype="0" fill="hold" grpId="0" nodeType="afterEffect">
                                  <p:stCondLst>
                                    <p:cond delay="0"/>
                                  </p:stCondLst>
                                  <p:childTnLst>
                                    <p:set>
                                      <p:cBhvr>
                                        <p:cTn id="100" dur="1" fill="hold">
                                          <p:stCondLst>
                                            <p:cond delay="0"/>
                                          </p:stCondLst>
                                        </p:cTn>
                                        <p:tgtEl>
                                          <p:spTgt spid="16"/>
                                        </p:tgtEl>
                                        <p:attrNameLst>
                                          <p:attrName>style.visibility</p:attrName>
                                        </p:attrNameLst>
                                      </p:cBhvr>
                                      <p:to>
                                        <p:strVal val="visible"/>
                                      </p:to>
                                    </p:set>
                                    <p:animEffect transition="in" filter="fade">
                                      <p:cBhvr>
                                        <p:cTn id="101" dur="750"/>
                                        <p:tgtEl>
                                          <p:spTgt spid="16"/>
                                        </p:tgtEl>
                                      </p:cBhvr>
                                    </p:animEffect>
                                    <p:anim calcmode="lin" valueType="num">
                                      <p:cBhvr>
                                        <p:cTn id="102" dur="750" fill="hold"/>
                                        <p:tgtEl>
                                          <p:spTgt spid="16"/>
                                        </p:tgtEl>
                                        <p:attrNameLst>
                                          <p:attrName>ppt_x</p:attrName>
                                        </p:attrNameLst>
                                      </p:cBhvr>
                                      <p:tavLst>
                                        <p:tav tm="0">
                                          <p:val>
                                            <p:strVal val="#ppt_x"/>
                                          </p:val>
                                        </p:tav>
                                        <p:tav tm="100000">
                                          <p:val>
                                            <p:strVal val="#ppt_x"/>
                                          </p:val>
                                        </p:tav>
                                      </p:tavLst>
                                    </p:anim>
                                    <p:anim calcmode="lin" valueType="num">
                                      <p:cBhvr>
                                        <p:cTn id="103" dur="750" fill="hold"/>
                                        <p:tgtEl>
                                          <p:spTgt spid="16"/>
                                        </p:tgtEl>
                                        <p:attrNameLst>
                                          <p:attrName>ppt_y</p:attrName>
                                        </p:attrNameLst>
                                      </p:cBhvr>
                                      <p:tavLst>
                                        <p:tav tm="0">
                                          <p:val>
                                            <p:strVal val="#ppt_y+.1"/>
                                          </p:val>
                                        </p:tav>
                                        <p:tav tm="100000">
                                          <p:val>
                                            <p:strVal val="#ppt_y"/>
                                          </p:val>
                                        </p:tav>
                                      </p:tavLst>
                                    </p:anim>
                                  </p:childTnLst>
                                </p:cTn>
                              </p:par>
                            </p:childTnLst>
                          </p:cTn>
                        </p:par>
                        <p:par>
                          <p:cTn id="104" fill="hold">
                            <p:stCondLst>
                              <p:cond delay="13100"/>
                            </p:stCondLst>
                            <p:childTnLst>
                              <p:par>
                                <p:cTn id="105" presetID="10" presetClass="entr" presetSubtype="0" fill="hold" grpId="0" nodeType="afterEffect">
                                  <p:stCondLst>
                                    <p:cond delay="0"/>
                                  </p:stCondLst>
                                  <p:iterate type="wd">
                                    <p:tmPct val="10000"/>
                                  </p:iterate>
                                  <p:childTnLst>
                                    <p:set>
                                      <p:cBhvr>
                                        <p:cTn id="106" dur="1" fill="hold">
                                          <p:stCondLst>
                                            <p:cond delay="0"/>
                                          </p:stCondLst>
                                        </p:cTn>
                                        <p:tgtEl>
                                          <p:spTgt spid="27"/>
                                        </p:tgtEl>
                                        <p:attrNameLst>
                                          <p:attrName>style.visibility</p:attrName>
                                        </p:attrNameLst>
                                      </p:cBhvr>
                                      <p:to>
                                        <p:strVal val="visible"/>
                                      </p:to>
                                    </p:set>
                                    <p:animEffect transition="in" filter="fade">
                                      <p:cBhvr>
                                        <p:cTn id="107" dur="1000"/>
                                        <p:tgtEl>
                                          <p:spTgt spid="27"/>
                                        </p:tgtEl>
                                      </p:cBhvr>
                                    </p:animEffect>
                                  </p:childTnLst>
                                </p:cTn>
                              </p:par>
                            </p:childTnLst>
                          </p:cTn>
                        </p:par>
                        <p:par>
                          <p:cTn id="108" fill="hold">
                            <p:stCondLst>
                              <p:cond delay="13950"/>
                            </p:stCondLst>
                            <p:childTnLst>
                              <p:par>
                                <p:cTn id="109" presetID="47" presetClass="entr" presetSubtype="0" fill="hold" nodeType="afterEffect">
                                  <p:stCondLst>
                                    <p:cond delay="0"/>
                                  </p:stCondLst>
                                  <p:childTnLst>
                                    <p:set>
                                      <p:cBhvr>
                                        <p:cTn id="110" dur="1" fill="hold">
                                          <p:stCondLst>
                                            <p:cond delay="0"/>
                                          </p:stCondLst>
                                        </p:cTn>
                                        <p:tgtEl>
                                          <p:spTgt spid="58"/>
                                        </p:tgtEl>
                                        <p:attrNameLst>
                                          <p:attrName>style.visibility</p:attrName>
                                        </p:attrNameLst>
                                      </p:cBhvr>
                                      <p:to>
                                        <p:strVal val="visible"/>
                                      </p:to>
                                    </p:set>
                                    <p:animEffect transition="in" filter="fade">
                                      <p:cBhvr>
                                        <p:cTn id="111" dur="500"/>
                                        <p:tgtEl>
                                          <p:spTgt spid="58"/>
                                        </p:tgtEl>
                                      </p:cBhvr>
                                    </p:animEffect>
                                    <p:anim calcmode="lin" valueType="num">
                                      <p:cBhvr>
                                        <p:cTn id="112" dur="500" fill="hold"/>
                                        <p:tgtEl>
                                          <p:spTgt spid="58"/>
                                        </p:tgtEl>
                                        <p:attrNameLst>
                                          <p:attrName>ppt_x</p:attrName>
                                        </p:attrNameLst>
                                      </p:cBhvr>
                                      <p:tavLst>
                                        <p:tav tm="0">
                                          <p:val>
                                            <p:strVal val="#ppt_x"/>
                                          </p:val>
                                        </p:tav>
                                        <p:tav tm="100000">
                                          <p:val>
                                            <p:strVal val="#ppt_x"/>
                                          </p:val>
                                        </p:tav>
                                      </p:tavLst>
                                    </p:anim>
                                    <p:anim calcmode="lin" valueType="num">
                                      <p:cBhvr>
                                        <p:cTn id="113"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5" grpId="0" animBg="1"/>
      <p:bldP spid="16" grpId="0" animBg="1"/>
      <p:bldP spid="17" grpId="0"/>
      <p:bldP spid="18" grpId="0"/>
      <p:bldP spid="20" grpId="0"/>
      <p:bldP spid="24" grpId="0"/>
      <p:bldP spid="25" grpId="0"/>
      <p:bldP spid="26"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meng\Desktop\16.jpg16"/>
          <p:cNvPicPr>
            <a:picLocks noChangeAspect="1"/>
          </p:cNvPicPr>
          <p:nvPr/>
        </p:nvPicPr>
        <p:blipFill>
          <a:blip r:embed="rId3"/>
          <a:srcRect/>
          <a:stretch>
            <a:fillRect/>
          </a:stretch>
        </p:blipFill>
        <p:spPr>
          <a:xfrm>
            <a:off x="-22225" y="-38100"/>
            <a:ext cx="12227560" cy="6910705"/>
          </a:xfrm>
          <a:prstGeom prst="rect">
            <a:avLst/>
          </a:prstGeom>
        </p:spPr>
      </p:pic>
      <p:sp>
        <p:nvSpPr>
          <p:cNvPr id="3" name="文本框 2"/>
          <p:cNvSpPr txBox="1"/>
          <p:nvPr/>
        </p:nvSpPr>
        <p:spPr>
          <a:xfrm>
            <a:off x="2445385" y="2175510"/>
            <a:ext cx="10170160" cy="1568450"/>
          </a:xfrm>
          <a:prstGeom prst="rect">
            <a:avLst/>
          </a:prstGeom>
          <a:noFill/>
        </p:spPr>
        <p:txBody>
          <a:bodyPr wrap="square" rtlCol="0">
            <a:spAutoFit/>
          </a:bodyPr>
          <a:lstStyle/>
          <a:p>
            <a:r>
              <a:rPr lang="zh-CN" altLang="en-US" sz="9600" b="1">
                <a:solidFill>
                  <a:srgbClr val="C00000"/>
                </a:solidFill>
                <a:latin typeface="等线" panose="02010600030101010101" charset="-122"/>
                <a:ea typeface="等线" panose="02010600030101010101" charset="-122"/>
              </a:rPr>
              <a:t>感谢您的观看</a:t>
            </a:r>
          </a:p>
        </p:txBody>
      </p:sp>
      <p:sp>
        <p:nvSpPr>
          <p:cNvPr id="28" name="文本框 27"/>
          <p:cNvSpPr txBox="1"/>
          <p:nvPr/>
        </p:nvSpPr>
        <p:spPr>
          <a:xfrm>
            <a:off x="1868170" y="3743960"/>
            <a:ext cx="8110220" cy="706755"/>
          </a:xfrm>
          <a:prstGeom prst="rect">
            <a:avLst/>
          </a:prstGeom>
          <a:noFill/>
        </p:spPr>
        <p:txBody>
          <a:bodyPr wrap="square" rtlCol="0">
            <a:spAutoFit/>
          </a:bodyPr>
          <a:lstStyle/>
          <a:p>
            <a:pPr algn="ctr"/>
            <a:r>
              <a:rPr lang="zh-CN" altLang="en-US" sz="2000" dirty="0">
                <a:solidFill>
                  <a:schemeClr val="tx1">
                    <a:lumMod val="85000"/>
                    <a:lumOff val="15000"/>
                  </a:schemeClr>
                </a:solidFill>
                <a:cs typeface="宋体" panose="02010600030101010101" pitchFamily="2" charset="-122"/>
                <a:sym typeface="Calibri" panose="020F0502020204030204" charset="0"/>
              </a:rPr>
              <a:t>Loem ipsum dolor sameman tanam casectetur adipiscing elit tamam dalam qoue sampe. dolor sameman tanam casectetur adipiscing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61"/>
          <p:cNvPicPr>
            <a:picLocks noChangeAspect="1"/>
          </p:cNvPicPr>
          <p:nvPr/>
        </p:nvPicPr>
        <p:blipFill>
          <a:blip r:embed="rId4"/>
          <a:stretch>
            <a:fillRect/>
          </a:stretch>
        </p:blipFill>
        <p:spPr>
          <a:xfrm>
            <a:off x="5080" y="1270"/>
            <a:ext cx="12192000" cy="6881495"/>
          </a:xfrm>
          <a:prstGeom prst="rect">
            <a:avLst/>
          </a:prstGeom>
        </p:spPr>
      </p:pic>
      <p:pic>
        <p:nvPicPr>
          <p:cNvPr id="5" name="图片 4" descr="摄图网_400644867"/>
          <p:cNvPicPr>
            <a:picLocks noChangeAspect="1"/>
          </p:cNvPicPr>
          <p:nvPr/>
        </p:nvPicPr>
        <p:blipFill>
          <a:blip r:embed="rId5"/>
          <a:srcRect t="34064" b="45573"/>
          <a:stretch>
            <a:fillRect/>
          </a:stretch>
        </p:blipFill>
        <p:spPr>
          <a:xfrm>
            <a:off x="2139315" y="1270"/>
            <a:ext cx="10057765" cy="1574165"/>
          </a:xfrm>
          <a:prstGeom prst="rect">
            <a:avLst/>
          </a:prstGeom>
        </p:spPr>
      </p:pic>
      <p:pic>
        <p:nvPicPr>
          <p:cNvPr id="6" name="图片 5" descr="摄图网_400661743"/>
          <p:cNvPicPr>
            <a:picLocks noChangeAspect="1"/>
          </p:cNvPicPr>
          <p:nvPr/>
        </p:nvPicPr>
        <p:blipFill>
          <a:blip r:embed="rId6"/>
          <a:srcRect t="37887"/>
          <a:stretch>
            <a:fillRect/>
          </a:stretch>
        </p:blipFill>
        <p:spPr>
          <a:xfrm>
            <a:off x="5080" y="3658870"/>
            <a:ext cx="12181840" cy="3223895"/>
          </a:xfrm>
          <a:prstGeom prst="rect">
            <a:avLst/>
          </a:prstGeom>
        </p:spPr>
      </p:pic>
      <p:grpSp>
        <p:nvGrpSpPr>
          <p:cNvPr id="16" name="组合 15"/>
          <p:cNvGrpSpPr/>
          <p:nvPr/>
        </p:nvGrpSpPr>
        <p:grpSpPr>
          <a:xfrm>
            <a:off x="5547272" y="2050439"/>
            <a:ext cx="894259" cy="523220"/>
            <a:chOff x="2215144" y="927951"/>
            <a:chExt cx="1244730" cy="959254"/>
          </a:xfrm>
        </p:grpSpPr>
        <p:sp>
          <p:nvSpPr>
            <p:cNvPr id="19" name="平行四边形 18"/>
            <p:cNvSpPr/>
            <p:nvPr/>
          </p:nvSpPr>
          <p:spPr>
            <a:xfrm>
              <a:off x="2215144" y="982844"/>
              <a:ext cx="1120898" cy="842780"/>
            </a:xfrm>
            <a:prstGeom prst="parallelogram">
              <a:avLst>
                <a:gd name="adj" fmla="val 48207"/>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迷你简菱心" panose="02010609000101010101" pitchFamily="49" charset="-122"/>
                <a:ea typeface="迷你简菱心" panose="02010609000101010101" pitchFamily="49" charset="-122"/>
              </a:endParaRPr>
            </a:p>
          </p:txBody>
        </p:sp>
        <p:sp>
          <p:nvSpPr>
            <p:cNvPr id="21" name="文本框 9"/>
            <p:cNvSpPr txBox="1"/>
            <p:nvPr/>
          </p:nvSpPr>
          <p:spPr>
            <a:xfrm>
              <a:off x="2393075" y="927951"/>
              <a:ext cx="1066799" cy="9592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ysClr val="window" lastClr="FFFFFF"/>
                  </a:solidFill>
                  <a:effectLst/>
                  <a:uLnTx/>
                  <a:uFillTx/>
                  <a:latin typeface="迷你简菱心" panose="02010609000101010101" pitchFamily="49" charset="-122"/>
                  <a:ea typeface="迷你简菱心" panose="02010609000101010101" pitchFamily="49" charset="-122"/>
                </a:rPr>
                <a:t>01</a:t>
              </a:r>
              <a:endParaRPr kumimoji="0" lang="zh-CN" altLang="en-US" sz="2800" b="0" i="0" u="none" strike="noStrike" kern="0" cap="none" spc="0" normalizeH="0" baseline="0" noProof="0" dirty="0">
                <a:ln>
                  <a:noFill/>
                </a:ln>
                <a:solidFill>
                  <a:sysClr val="window" lastClr="FFFFFF"/>
                </a:solidFill>
                <a:effectLst/>
                <a:uLnTx/>
                <a:uFillTx/>
                <a:latin typeface="迷你简菱心" panose="02010609000101010101" pitchFamily="49" charset="-122"/>
                <a:ea typeface="迷你简菱心" panose="02010609000101010101" pitchFamily="49" charset="-122"/>
              </a:endParaRPr>
            </a:p>
          </p:txBody>
        </p:sp>
      </p:grpSp>
      <p:grpSp>
        <p:nvGrpSpPr>
          <p:cNvPr id="25" name="组合 24"/>
          <p:cNvGrpSpPr/>
          <p:nvPr/>
        </p:nvGrpSpPr>
        <p:grpSpPr>
          <a:xfrm>
            <a:off x="5547272" y="2730053"/>
            <a:ext cx="894259" cy="523220"/>
            <a:chOff x="2215144" y="1952311"/>
            <a:chExt cx="1244730" cy="959257"/>
          </a:xfrm>
        </p:grpSpPr>
        <p:sp>
          <p:nvSpPr>
            <p:cNvPr id="26" name="平行四边形 25"/>
            <p:cNvSpPr/>
            <p:nvPr/>
          </p:nvSpPr>
          <p:spPr>
            <a:xfrm>
              <a:off x="2215144" y="2033848"/>
              <a:ext cx="1120898" cy="842781"/>
            </a:xfrm>
            <a:prstGeom prst="parallelogram">
              <a:avLst>
                <a:gd name="adj" fmla="val 48207"/>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迷你简菱心" panose="02010609000101010101" pitchFamily="49" charset="-122"/>
                <a:ea typeface="迷你简菱心" panose="02010609000101010101" pitchFamily="49" charset="-122"/>
              </a:endParaRPr>
            </a:p>
          </p:txBody>
        </p:sp>
        <p:sp>
          <p:nvSpPr>
            <p:cNvPr id="27" name="文本框 10"/>
            <p:cNvSpPr txBox="1"/>
            <p:nvPr/>
          </p:nvSpPr>
          <p:spPr>
            <a:xfrm>
              <a:off x="2393075" y="1952311"/>
              <a:ext cx="1066799" cy="95925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ysClr val="window" lastClr="FFFFFF"/>
                  </a:solidFill>
                  <a:effectLst/>
                  <a:uLnTx/>
                  <a:uFillTx/>
                  <a:latin typeface="迷你简菱心" panose="02010609000101010101" pitchFamily="49" charset="-122"/>
                  <a:ea typeface="迷你简菱心" panose="02010609000101010101" pitchFamily="49" charset="-122"/>
                </a:rPr>
                <a:t>02</a:t>
              </a:r>
              <a:endParaRPr kumimoji="0" lang="zh-CN" altLang="en-US" sz="2800" b="0" i="0" u="none" strike="noStrike" kern="0" cap="none" spc="0" normalizeH="0" baseline="0" noProof="0" dirty="0">
                <a:ln>
                  <a:noFill/>
                </a:ln>
                <a:solidFill>
                  <a:sysClr val="window" lastClr="FFFFFF"/>
                </a:solidFill>
                <a:effectLst/>
                <a:uLnTx/>
                <a:uFillTx/>
                <a:latin typeface="迷你简菱心" panose="02010609000101010101" pitchFamily="49" charset="-122"/>
                <a:ea typeface="迷你简菱心" panose="02010609000101010101" pitchFamily="49" charset="-122"/>
              </a:endParaRPr>
            </a:p>
          </p:txBody>
        </p:sp>
      </p:grpSp>
      <p:grpSp>
        <p:nvGrpSpPr>
          <p:cNvPr id="29" name="组合 28"/>
          <p:cNvGrpSpPr/>
          <p:nvPr/>
        </p:nvGrpSpPr>
        <p:grpSpPr>
          <a:xfrm>
            <a:off x="5547272" y="3431901"/>
            <a:ext cx="894259" cy="523220"/>
            <a:chOff x="2215144" y="3018134"/>
            <a:chExt cx="1244730" cy="959255"/>
          </a:xfrm>
        </p:grpSpPr>
        <p:sp>
          <p:nvSpPr>
            <p:cNvPr id="30" name="平行四边形 29"/>
            <p:cNvSpPr/>
            <p:nvPr/>
          </p:nvSpPr>
          <p:spPr>
            <a:xfrm>
              <a:off x="2215144" y="3084852"/>
              <a:ext cx="1120898" cy="842781"/>
            </a:xfrm>
            <a:prstGeom prst="parallelogram">
              <a:avLst>
                <a:gd name="adj" fmla="val 48207"/>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迷你简菱心" panose="02010609000101010101" pitchFamily="49" charset="-122"/>
                <a:ea typeface="迷你简菱心" panose="02010609000101010101" pitchFamily="49" charset="-122"/>
              </a:endParaRPr>
            </a:p>
          </p:txBody>
        </p:sp>
        <p:sp>
          <p:nvSpPr>
            <p:cNvPr id="31" name="文本框 11"/>
            <p:cNvSpPr txBox="1"/>
            <p:nvPr/>
          </p:nvSpPr>
          <p:spPr>
            <a:xfrm>
              <a:off x="2393075" y="3018134"/>
              <a:ext cx="1066799" cy="9592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ysClr val="window" lastClr="FFFFFF"/>
                  </a:solidFill>
                  <a:effectLst/>
                  <a:uLnTx/>
                  <a:uFillTx/>
                  <a:latin typeface="迷你简菱心" panose="02010609000101010101" pitchFamily="49" charset="-122"/>
                  <a:ea typeface="迷你简菱心" panose="02010609000101010101" pitchFamily="49" charset="-122"/>
                </a:rPr>
                <a:t>03</a:t>
              </a:r>
              <a:endParaRPr kumimoji="0" lang="zh-CN" altLang="en-US" sz="2800" b="0" i="0" u="none" strike="noStrike" kern="0" cap="none" spc="0" normalizeH="0" baseline="0" noProof="0" dirty="0">
                <a:ln>
                  <a:noFill/>
                </a:ln>
                <a:solidFill>
                  <a:sysClr val="window" lastClr="FFFFFF"/>
                </a:solidFill>
                <a:effectLst/>
                <a:uLnTx/>
                <a:uFillTx/>
                <a:latin typeface="迷你简菱心" panose="02010609000101010101" pitchFamily="49" charset="-122"/>
                <a:ea typeface="迷你简菱心" panose="02010609000101010101" pitchFamily="49" charset="-122"/>
              </a:endParaRPr>
            </a:p>
          </p:txBody>
        </p:sp>
      </p:grpSp>
      <p:grpSp>
        <p:nvGrpSpPr>
          <p:cNvPr id="32" name="组合 31"/>
          <p:cNvGrpSpPr/>
          <p:nvPr/>
        </p:nvGrpSpPr>
        <p:grpSpPr>
          <a:xfrm>
            <a:off x="5547272" y="4114392"/>
            <a:ext cx="894259" cy="523220"/>
            <a:chOff x="2215144" y="4047039"/>
            <a:chExt cx="1244730" cy="959256"/>
          </a:xfrm>
        </p:grpSpPr>
        <p:sp>
          <p:nvSpPr>
            <p:cNvPr id="33" name="平行四边形 32"/>
            <p:cNvSpPr/>
            <p:nvPr/>
          </p:nvSpPr>
          <p:spPr>
            <a:xfrm>
              <a:off x="2215144" y="4135856"/>
              <a:ext cx="1120898" cy="842781"/>
            </a:xfrm>
            <a:prstGeom prst="parallelogram">
              <a:avLst>
                <a:gd name="adj" fmla="val 48207"/>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迷你简菱心" panose="02010609000101010101" pitchFamily="49" charset="-122"/>
                <a:ea typeface="迷你简菱心" panose="02010609000101010101" pitchFamily="49" charset="-122"/>
              </a:endParaRPr>
            </a:p>
          </p:txBody>
        </p:sp>
        <p:sp>
          <p:nvSpPr>
            <p:cNvPr id="34" name="文本框 12"/>
            <p:cNvSpPr txBox="1"/>
            <p:nvPr/>
          </p:nvSpPr>
          <p:spPr>
            <a:xfrm>
              <a:off x="2393075" y="4047039"/>
              <a:ext cx="1066799" cy="95925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ysClr val="window" lastClr="FFFFFF"/>
                  </a:solidFill>
                  <a:effectLst/>
                  <a:uLnTx/>
                  <a:uFillTx/>
                  <a:latin typeface="迷你简菱心" panose="02010609000101010101" pitchFamily="49" charset="-122"/>
                  <a:ea typeface="迷你简菱心" panose="02010609000101010101" pitchFamily="49" charset="-122"/>
                </a:rPr>
                <a:t>04</a:t>
              </a:r>
              <a:endParaRPr kumimoji="0" lang="zh-CN" altLang="en-US" sz="2800" b="0" i="0" u="none" strike="noStrike" kern="0" cap="none" spc="0" normalizeH="0" baseline="0" noProof="0" dirty="0">
                <a:ln>
                  <a:noFill/>
                </a:ln>
                <a:solidFill>
                  <a:sysClr val="window" lastClr="FFFFFF"/>
                </a:solidFill>
                <a:effectLst/>
                <a:uLnTx/>
                <a:uFillTx/>
                <a:latin typeface="迷你简菱心" panose="02010609000101010101" pitchFamily="49" charset="-122"/>
                <a:ea typeface="迷你简菱心" panose="02010609000101010101" pitchFamily="49" charset="-122"/>
              </a:endParaRPr>
            </a:p>
          </p:txBody>
        </p:sp>
      </p:grpSp>
      <p:grpSp>
        <p:nvGrpSpPr>
          <p:cNvPr id="35" name="组合 34"/>
          <p:cNvGrpSpPr/>
          <p:nvPr/>
        </p:nvGrpSpPr>
        <p:grpSpPr>
          <a:xfrm>
            <a:off x="6226525" y="2063750"/>
            <a:ext cx="3857250" cy="459690"/>
            <a:chOff x="4315150" y="953426"/>
            <a:chExt cx="3857250" cy="540057"/>
          </a:xfrm>
        </p:grpSpPr>
        <p:sp>
          <p:nvSpPr>
            <p:cNvPr id="36" name="矩形 35"/>
            <p:cNvSpPr/>
            <p:nvPr/>
          </p:nvSpPr>
          <p:spPr>
            <a:xfrm>
              <a:off x="4657988" y="1005773"/>
              <a:ext cx="2827147" cy="442941"/>
            </a:xfrm>
            <a:prstGeom prst="rect">
              <a:avLst/>
            </a:prstGeom>
            <a:ln w="15875">
              <a:noFill/>
            </a:ln>
          </p:spPr>
          <p:txBody>
            <a:bodyPr wrap="square" lIns="68580" tIns="34290" rIns="68580" bIns="34290">
              <a:spAutoFit/>
            </a:bodyPr>
            <a:lstStyle/>
            <a:p>
              <a:pPr lvl="0" algn="ctr">
                <a:defRPr/>
              </a:pPr>
              <a:r>
                <a:rPr lang="zh-CN" altLang="en-US" sz="2000" b="1" dirty="0">
                  <a:solidFill>
                    <a:srgbClr val="C00000"/>
                  </a:solidFill>
                  <a:latin typeface="迷你简菱心" panose="02010609000101010101" pitchFamily="49" charset="-122"/>
                  <a:ea typeface="迷你简菱心" panose="02010609000101010101" pitchFamily="49" charset="-122"/>
                </a:rPr>
                <a:t>沧桑巨变</a:t>
              </a:r>
              <a:r>
                <a:rPr lang="en-US" altLang="zh-CN" sz="2000" b="1" dirty="0">
                  <a:solidFill>
                    <a:srgbClr val="C00000"/>
                  </a:solidFill>
                  <a:latin typeface="迷你简菱心" panose="02010609000101010101" pitchFamily="49" charset="-122"/>
                  <a:ea typeface="迷你简菱心" panose="02010609000101010101" pitchFamily="49" charset="-122"/>
                </a:rPr>
                <a:t>70</a:t>
              </a:r>
              <a:r>
                <a:rPr lang="zh-CN" altLang="en-US" sz="2000" b="1" dirty="0">
                  <a:solidFill>
                    <a:srgbClr val="C00000"/>
                  </a:solidFill>
                  <a:latin typeface="迷你简菱心" panose="02010609000101010101" pitchFamily="49" charset="-122"/>
                  <a:ea typeface="迷你简菱心" panose="02010609000101010101" pitchFamily="49" charset="-122"/>
                </a:rPr>
                <a:t>年</a:t>
              </a:r>
              <a:endParaRPr kumimoji="0" lang="en-GB" altLang="zh-CN" sz="2000" b="1" i="0" u="none" strike="noStrike" kern="0" cap="none" spc="0" normalizeH="0" baseline="0" noProof="0" dirty="0">
                <a:ln>
                  <a:noFill/>
                </a:ln>
                <a:solidFill>
                  <a:srgbClr val="C00000"/>
                </a:solidFill>
                <a:effectLst/>
                <a:uLnTx/>
                <a:uFillTx/>
                <a:latin typeface="迷你简菱心" panose="02010609000101010101" pitchFamily="49" charset="-122"/>
                <a:ea typeface="迷你简菱心" panose="02010609000101010101" pitchFamily="49" charset="-122"/>
              </a:endParaRPr>
            </a:p>
          </p:txBody>
        </p:sp>
        <p:sp>
          <p:nvSpPr>
            <p:cNvPr id="37" name="平行四边形 36"/>
            <p:cNvSpPr/>
            <p:nvPr/>
          </p:nvSpPr>
          <p:spPr>
            <a:xfrm>
              <a:off x="4315150" y="953426"/>
              <a:ext cx="3857250" cy="540057"/>
            </a:xfrm>
            <a:prstGeom prst="parallelogram">
              <a:avLst>
                <a:gd name="adj" fmla="val 48207"/>
              </a:avLst>
            </a:prstGeom>
            <a:noFill/>
            <a:ln w="15875" cap="flat" cmpd="sng" algn="ctr">
              <a:solidFill>
                <a:srgbClr val="C00000"/>
              </a:solidFill>
              <a:prstDash val="solid"/>
            </a:ln>
            <a:effectLst/>
          </p:spPr>
          <p:txBody>
            <a:bodyPr lIns="68580" tIns="34290" rIns="68580" bIns="34290"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lumMod val="75000"/>
                    <a:lumOff val="25000"/>
                  </a:sysClr>
                </a:solidFill>
                <a:effectLst/>
                <a:uLnTx/>
                <a:uFillTx/>
                <a:latin typeface="迷你简菱心" panose="02010609000101010101" pitchFamily="49" charset="-122"/>
                <a:ea typeface="迷你简菱心" panose="02010609000101010101" pitchFamily="49" charset="-122"/>
              </a:endParaRPr>
            </a:p>
          </p:txBody>
        </p:sp>
      </p:grpSp>
      <p:grpSp>
        <p:nvGrpSpPr>
          <p:cNvPr id="38" name="组合 37"/>
          <p:cNvGrpSpPr/>
          <p:nvPr/>
        </p:nvGrpSpPr>
        <p:grpSpPr>
          <a:xfrm>
            <a:off x="6226525" y="2757903"/>
            <a:ext cx="3857250" cy="459690"/>
            <a:chOff x="4315150" y="1647579"/>
            <a:chExt cx="3857250" cy="540057"/>
          </a:xfrm>
        </p:grpSpPr>
        <p:sp>
          <p:nvSpPr>
            <p:cNvPr id="39" name="矩形 38"/>
            <p:cNvSpPr/>
            <p:nvPr/>
          </p:nvSpPr>
          <p:spPr>
            <a:xfrm>
              <a:off x="4678650" y="1730333"/>
              <a:ext cx="3130249" cy="442941"/>
            </a:xfrm>
            <a:prstGeom prst="rect">
              <a:avLst/>
            </a:prstGeom>
            <a:ln w="15875">
              <a:noFill/>
            </a:ln>
          </p:spPr>
          <p:txBody>
            <a:bodyPr wrap="square" lIns="68580" tIns="34290" rIns="68580" bIns="34290">
              <a:spAutoFit/>
            </a:bodyPr>
            <a:lstStyle/>
            <a:p>
              <a:pPr lvl="0"/>
              <a:r>
                <a:rPr lang="zh-CN" altLang="en-US" sz="2000" b="1" dirty="0">
                  <a:solidFill>
                    <a:srgbClr val="C00000"/>
                  </a:solidFill>
                  <a:latin typeface="迷你简菱心" panose="02010609000101010101" pitchFamily="49" charset="-122"/>
                  <a:ea typeface="迷你简菱心" panose="02010609000101010101" pitchFamily="49" charset="-122"/>
                </a:rPr>
                <a:t>中国进入社会主义新时代</a:t>
              </a:r>
              <a:endParaRPr lang="zh-CN" altLang="en-US" sz="2000" b="1" kern="0" dirty="0">
                <a:solidFill>
                  <a:srgbClr val="C00000"/>
                </a:solidFill>
                <a:latin typeface="迷你简菱心" panose="02010609000101010101" pitchFamily="49" charset="-122"/>
                <a:ea typeface="迷你简菱心" panose="02010609000101010101" pitchFamily="49" charset="-122"/>
              </a:endParaRPr>
            </a:p>
          </p:txBody>
        </p:sp>
        <p:sp>
          <p:nvSpPr>
            <p:cNvPr id="40" name="平行四边形 39"/>
            <p:cNvSpPr/>
            <p:nvPr/>
          </p:nvSpPr>
          <p:spPr>
            <a:xfrm>
              <a:off x="4315150" y="1647579"/>
              <a:ext cx="3857250" cy="540057"/>
            </a:xfrm>
            <a:prstGeom prst="parallelogram">
              <a:avLst>
                <a:gd name="adj" fmla="val 48207"/>
              </a:avLst>
            </a:prstGeom>
            <a:noFill/>
            <a:ln w="15875" cap="flat" cmpd="sng" algn="ctr">
              <a:solidFill>
                <a:srgbClr val="C00000"/>
              </a:solidFill>
              <a:prstDash val="solid"/>
            </a:ln>
            <a:effectLst/>
          </p:spPr>
          <p:txBody>
            <a:bodyPr lIns="68580" tIns="34290" rIns="68580" bIns="34290"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lumMod val="75000"/>
                    <a:lumOff val="25000"/>
                  </a:sysClr>
                </a:solidFill>
                <a:effectLst/>
                <a:uLnTx/>
                <a:uFillTx/>
                <a:latin typeface="迷你简菱心" panose="02010609000101010101" pitchFamily="49" charset="-122"/>
                <a:ea typeface="迷你简菱心" panose="02010609000101010101" pitchFamily="49" charset="-122"/>
              </a:endParaRPr>
            </a:p>
          </p:txBody>
        </p:sp>
      </p:grpSp>
      <p:grpSp>
        <p:nvGrpSpPr>
          <p:cNvPr id="41" name="组合 40"/>
          <p:cNvGrpSpPr/>
          <p:nvPr/>
        </p:nvGrpSpPr>
        <p:grpSpPr>
          <a:xfrm>
            <a:off x="6226525" y="3452055"/>
            <a:ext cx="3857250" cy="459690"/>
            <a:chOff x="4315150" y="2341731"/>
            <a:chExt cx="3857250" cy="540057"/>
          </a:xfrm>
        </p:grpSpPr>
        <p:sp>
          <p:nvSpPr>
            <p:cNvPr id="42" name="矩形 41"/>
            <p:cNvSpPr/>
            <p:nvPr/>
          </p:nvSpPr>
          <p:spPr>
            <a:xfrm>
              <a:off x="4689645" y="2405730"/>
              <a:ext cx="3130248" cy="442941"/>
            </a:xfrm>
            <a:prstGeom prst="rect">
              <a:avLst/>
            </a:prstGeom>
            <a:ln w="15875">
              <a:noFill/>
            </a:ln>
          </p:spPr>
          <p:txBody>
            <a:bodyPr wrap="square" lIns="68580" tIns="34290" rIns="68580" bIns="34290">
              <a:spAutoFit/>
            </a:bodyPr>
            <a:lstStyle/>
            <a:p>
              <a:pPr lvl="0"/>
              <a:r>
                <a:rPr lang="zh-CN" altLang="en-US" sz="2000" b="1" dirty="0">
                  <a:solidFill>
                    <a:srgbClr val="C00000"/>
                  </a:solidFill>
                  <a:latin typeface="迷你简菱心" panose="02010609000101010101" pitchFamily="49" charset="-122"/>
                  <a:ea typeface="迷你简菱心" panose="02010609000101010101" pitchFamily="49" charset="-122"/>
                </a:rPr>
                <a:t>中国迈向高质量发展之路</a:t>
              </a:r>
              <a:endParaRPr lang="zh-CN" altLang="en-US" sz="2000" b="1" kern="0" dirty="0">
                <a:solidFill>
                  <a:srgbClr val="C00000"/>
                </a:solidFill>
                <a:latin typeface="迷你简菱心" panose="02010609000101010101" pitchFamily="49" charset="-122"/>
                <a:ea typeface="迷你简菱心" panose="02010609000101010101" pitchFamily="49" charset="-122"/>
              </a:endParaRPr>
            </a:p>
          </p:txBody>
        </p:sp>
        <p:sp>
          <p:nvSpPr>
            <p:cNvPr id="43" name="平行四边形 42"/>
            <p:cNvSpPr/>
            <p:nvPr/>
          </p:nvSpPr>
          <p:spPr>
            <a:xfrm>
              <a:off x="4315150" y="2341731"/>
              <a:ext cx="3857250" cy="540057"/>
            </a:xfrm>
            <a:prstGeom prst="parallelogram">
              <a:avLst>
                <a:gd name="adj" fmla="val 48207"/>
              </a:avLst>
            </a:prstGeom>
            <a:noFill/>
            <a:ln w="15875" cap="flat" cmpd="sng" algn="ctr">
              <a:solidFill>
                <a:srgbClr val="C00000"/>
              </a:solidFill>
              <a:prstDash val="solid"/>
            </a:ln>
            <a:effectLst/>
          </p:spPr>
          <p:txBody>
            <a:bodyPr lIns="68580" tIns="34290" rIns="68580" bIns="34290"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lumMod val="75000"/>
                    <a:lumOff val="25000"/>
                  </a:sysClr>
                </a:solidFill>
                <a:effectLst/>
                <a:uLnTx/>
                <a:uFillTx/>
                <a:latin typeface="迷你简菱心" panose="02010609000101010101" pitchFamily="49" charset="-122"/>
                <a:ea typeface="迷你简菱心" panose="02010609000101010101" pitchFamily="49" charset="-122"/>
              </a:endParaRPr>
            </a:p>
          </p:txBody>
        </p:sp>
      </p:grpSp>
      <p:grpSp>
        <p:nvGrpSpPr>
          <p:cNvPr id="44" name="组合 43"/>
          <p:cNvGrpSpPr/>
          <p:nvPr/>
        </p:nvGrpSpPr>
        <p:grpSpPr>
          <a:xfrm>
            <a:off x="6226525" y="4146208"/>
            <a:ext cx="3857250" cy="459690"/>
            <a:chOff x="4315150" y="3035884"/>
            <a:chExt cx="3857250" cy="540057"/>
          </a:xfrm>
        </p:grpSpPr>
        <p:sp>
          <p:nvSpPr>
            <p:cNvPr id="45" name="矩形 44"/>
            <p:cNvSpPr/>
            <p:nvPr/>
          </p:nvSpPr>
          <p:spPr>
            <a:xfrm>
              <a:off x="4841196" y="3118548"/>
              <a:ext cx="2827147" cy="442941"/>
            </a:xfrm>
            <a:prstGeom prst="rect">
              <a:avLst/>
            </a:prstGeom>
            <a:ln w="15875">
              <a:noFill/>
            </a:ln>
          </p:spPr>
          <p:txBody>
            <a:bodyPr wrap="square" lIns="68580" tIns="34290" rIns="68580" bIns="34290">
              <a:spAutoFit/>
            </a:bodyPr>
            <a:lstStyle/>
            <a:p>
              <a:pPr lvl="0" algn="ctr"/>
              <a:r>
                <a:rPr lang="zh-CN" altLang="en-US" sz="2000" b="1" dirty="0">
                  <a:solidFill>
                    <a:srgbClr val="C00000"/>
                  </a:solidFill>
                  <a:latin typeface="迷你简菱心" panose="02010609000101010101" pitchFamily="49" charset="-122"/>
                  <a:ea typeface="迷你简菱心" panose="02010609000101010101" pitchFamily="49" charset="-122"/>
                </a:rPr>
                <a:t>筑梦新时代</a:t>
              </a:r>
              <a:endParaRPr lang="zh-CN" altLang="en-US" sz="2000" b="1" kern="0" dirty="0">
                <a:solidFill>
                  <a:srgbClr val="C00000"/>
                </a:solidFill>
                <a:latin typeface="迷你简菱心" panose="02010609000101010101" pitchFamily="49" charset="-122"/>
                <a:ea typeface="迷你简菱心" panose="02010609000101010101" pitchFamily="49" charset="-122"/>
              </a:endParaRPr>
            </a:p>
          </p:txBody>
        </p:sp>
        <p:sp>
          <p:nvSpPr>
            <p:cNvPr id="46" name="平行四边形 45"/>
            <p:cNvSpPr/>
            <p:nvPr/>
          </p:nvSpPr>
          <p:spPr>
            <a:xfrm>
              <a:off x="4315150" y="3035884"/>
              <a:ext cx="3857250" cy="540057"/>
            </a:xfrm>
            <a:prstGeom prst="parallelogram">
              <a:avLst>
                <a:gd name="adj" fmla="val 48207"/>
              </a:avLst>
            </a:prstGeom>
            <a:noFill/>
            <a:ln w="15875" cap="flat" cmpd="sng" algn="ctr">
              <a:solidFill>
                <a:srgbClr val="C00000"/>
              </a:solidFill>
              <a:prstDash val="solid"/>
            </a:ln>
            <a:effectLst/>
          </p:spPr>
          <p:txBody>
            <a:bodyPr lIns="68580" tIns="34290" rIns="68580" bIns="34290"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lumMod val="75000"/>
                    <a:lumOff val="25000"/>
                  </a:sysClr>
                </a:solidFill>
                <a:effectLst/>
                <a:uLnTx/>
                <a:uFillTx/>
                <a:latin typeface="迷你简菱心" panose="02010609000101010101" pitchFamily="49" charset="-122"/>
                <a:ea typeface="迷你简菱心" panose="02010609000101010101" pitchFamily="49" charset="-122"/>
              </a:endParaRPr>
            </a:p>
          </p:txBody>
        </p:sp>
      </p:grpSp>
      <p:sp>
        <p:nvSpPr>
          <p:cNvPr id="47" name="PA-10229"/>
          <p:cNvSpPr/>
          <p:nvPr>
            <p:custDataLst>
              <p:tags r:id="rId1"/>
            </p:custDataLst>
          </p:nvPr>
        </p:nvSpPr>
        <p:spPr>
          <a:xfrm>
            <a:off x="2333561" y="2828128"/>
            <a:ext cx="2827147" cy="1015663"/>
          </a:xfrm>
          <a:prstGeom prst="rect">
            <a:avLst/>
          </a:prstGeom>
        </p:spPr>
        <p:txBody>
          <a:bodyPr wrap="square">
            <a:spAutoFit/>
          </a:bodyPr>
          <a:lstStyle/>
          <a:p>
            <a:pPr algn="ctr"/>
            <a:r>
              <a:rPr lang="zh-CN" altLang="en-US" sz="6000" b="1" i="0" dirty="0">
                <a:solidFill>
                  <a:srgbClr val="C00000"/>
                </a:solidFill>
                <a:latin typeface="迷你简菱心" panose="02010609000101010101" pitchFamily="49" charset="-122"/>
                <a:ea typeface="迷你简菱心" panose="02010609000101010101" pitchFamily="49" charset="-122"/>
                <a:cs typeface="方正苏新诗柳楷简体-yolan" panose="02000000000000000000" pitchFamily="2" charset="-122"/>
              </a:rPr>
              <a:t>目  录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1+#ppt_w/2"/>
                                          </p:val>
                                        </p:tav>
                                        <p:tav tm="100000">
                                          <p:val>
                                            <p:strVal val="#ppt_x"/>
                                          </p:val>
                                        </p:tav>
                                      </p:tavLst>
                                    </p:anim>
                                    <p:anim calcmode="lin" valueType="num">
                                      <p:cBhvr additive="base">
                                        <p:cTn id="16" dur="500" fill="hold"/>
                                        <p:tgtEl>
                                          <p:spTgt spid="3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0-#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500" fill="hold"/>
                                        <p:tgtEl>
                                          <p:spTgt spid="38"/>
                                        </p:tgtEl>
                                        <p:attrNameLst>
                                          <p:attrName>ppt_x</p:attrName>
                                        </p:attrNameLst>
                                      </p:cBhvr>
                                      <p:tavLst>
                                        <p:tav tm="0">
                                          <p:val>
                                            <p:strVal val="1+#ppt_w/2"/>
                                          </p:val>
                                        </p:tav>
                                        <p:tav tm="100000">
                                          <p:val>
                                            <p:strVal val="#ppt_x"/>
                                          </p:val>
                                        </p:tav>
                                      </p:tavLst>
                                    </p:anim>
                                    <p:anim calcmode="lin" valueType="num">
                                      <p:cBhvr additive="base">
                                        <p:cTn id="25" dur="500" fill="hold"/>
                                        <p:tgtEl>
                                          <p:spTgt spid="38"/>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additive="base">
                                        <p:cTn id="33" dur="500" fill="hold"/>
                                        <p:tgtEl>
                                          <p:spTgt spid="41"/>
                                        </p:tgtEl>
                                        <p:attrNameLst>
                                          <p:attrName>ppt_x</p:attrName>
                                        </p:attrNameLst>
                                      </p:cBhvr>
                                      <p:tavLst>
                                        <p:tav tm="0">
                                          <p:val>
                                            <p:strVal val="1+#ppt_w/2"/>
                                          </p:val>
                                        </p:tav>
                                        <p:tav tm="100000">
                                          <p:val>
                                            <p:strVal val="#ppt_x"/>
                                          </p:val>
                                        </p:tav>
                                      </p:tavLst>
                                    </p:anim>
                                    <p:anim calcmode="lin" valueType="num">
                                      <p:cBhvr additive="base">
                                        <p:cTn id="34" dur="500" fill="hold"/>
                                        <p:tgtEl>
                                          <p:spTgt spid="41"/>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0-#ppt_w/2"/>
                                          </p:val>
                                        </p:tav>
                                        <p:tav tm="100000">
                                          <p:val>
                                            <p:strVal val="#ppt_x"/>
                                          </p:val>
                                        </p:tav>
                                      </p:tavLst>
                                    </p:anim>
                                    <p:anim calcmode="lin" valueType="num">
                                      <p:cBhvr additive="base">
                                        <p:cTn id="39" dur="500" fill="hold"/>
                                        <p:tgtEl>
                                          <p:spTgt spid="32"/>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additive="base">
                                        <p:cTn id="42" dur="500" fill="hold"/>
                                        <p:tgtEl>
                                          <p:spTgt spid="44"/>
                                        </p:tgtEl>
                                        <p:attrNameLst>
                                          <p:attrName>ppt_x</p:attrName>
                                        </p:attrNameLst>
                                      </p:cBhvr>
                                      <p:tavLst>
                                        <p:tav tm="0">
                                          <p:val>
                                            <p:strVal val="1+#ppt_w/2"/>
                                          </p:val>
                                        </p:tav>
                                        <p:tav tm="100000">
                                          <p:val>
                                            <p:strVal val="#ppt_x"/>
                                          </p:val>
                                        </p:tav>
                                      </p:tavLst>
                                    </p:anim>
                                    <p:anim calcmode="lin" valueType="num">
                                      <p:cBhvr additive="base">
                                        <p:cTn id="43"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61"/>
          <p:cNvPicPr>
            <a:picLocks noChangeAspect="1"/>
          </p:cNvPicPr>
          <p:nvPr/>
        </p:nvPicPr>
        <p:blipFill>
          <a:blip r:embed="rId5"/>
          <a:stretch>
            <a:fillRect/>
          </a:stretch>
        </p:blipFill>
        <p:spPr>
          <a:xfrm>
            <a:off x="5080" y="1270"/>
            <a:ext cx="12192000" cy="6881495"/>
          </a:xfrm>
          <a:prstGeom prst="rect">
            <a:avLst/>
          </a:prstGeom>
        </p:spPr>
      </p:pic>
      <p:pic>
        <p:nvPicPr>
          <p:cNvPr id="5" name="图片 4" descr="C:\Users\meng\Desktop\57.png57"/>
          <p:cNvPicPr>
            <a:picLocks noChangeAspect="1"/>
          </p:cNvPicPr>
          <p:nvPr/>
        </p:nvPicPr>
        <p:blipFill>
          <a:blip r:embed="rId6"/>
          <a:srcRect t="74091"/>
          <a:stretch>
            <a:fillRect/>
          </a:stretch>
        </p:blipFill>
        <p:spPr>
          <a:xfrm>
            <a:off x="5080" y="4615815"/>
            <a:ext cx="12192635" cy="2266950"/>
          </a:xfrm>
          <a:prstGeom prst="rect">
            <a:avLst/>
          </a:prstGeom>
        </p:spPr>
      </p:pic>
      <p:pic>
        <p:nvPicPr>
          <p:cNvPr id="6" name="图片 5" descr="57"/>
          <p:cNvPicPr>
            <a:picLocks noChangeAspect="1"/>
          </p:cNvPicPr>
          <p:nvPr/>
        </p:nvPicPr>
        <p:blipFill>
          <a:blip r:embed="rId6"/>
          <a:srcRect r="73763" b="55051"/>
          <a:stretch>
            <a:fillRect/>
          </a:stretch>
        </p:blipFill>
        <p:spPr>
          <a:xfrm>
            <a:off x="5080" y="1270"/>
            <a:ext cx="4292600" cy="3677285"/>
          </a:xfrm>
          <a:prstGeom prst="rect">
            <a:avLst/>
          </a:prstGeom>
        </p:spPr>
      </p:pic>
      <p:cxnSp>
        <p:nvCxnSpPr>
          <p:cNvPr id="48" name="PA-102217"/>
          <p:cNvCxnSpPr/>
          <p:nvPr>
            <p:custDataLst>
              <p:tags r:id="rId1"/>
            </p:custDataLst>
          </p:nvPr>
        </p:nvCxnSpPr>
        <p:spPr>
          <a:xfrm>
            <a:off x="2357438" y="3442111"/>
            <a:ext cx="8057940" cy="0"/>
          </a:xfrm>
          <a:prstGeom prst="line">
            <a:avLst/>
          </a:prstGeom>
          <a:noFill/>
          <a:ln w="123825" cap="flat" cmpd="thickThin" algn="ctr">
            <a:solidFill>
              <a:srgbClr val="C00000"/>
            </a:solidFill>
            <a:prstDash val="solid"/>
            <a:miter lim="800000"/>
          </a:ln>
          <a:effectLst/>
        </p:spPr>
      </p:cxnSp>
      <p:sp>
        <p:nvSpPr>
          <p:cNvPr id="49" name="PA-102218"/>
          <p:cNvSpPr/>
          <p:nvPr>
            <p:custDataLst>
              <p:tags r:id="rId2"/>
            </p:custDataLst>
          </p:nvPr>
        </p:nvSpPr>
        <p:spPr>
          <a:xfrm>
            <a:off x="2827341" y="1576086"/>
            <a:ext cx="6679941" cy="3107690"/>
          </a:xfrm>
          <a:prstGeom prst="rect">
            <a:avLst/>
          </a:prstGeom>
        </p:spPr>
        <p:txBody>
          <a:bodyPr wrap="square">
            <a:spAutoFit/>
          </a:bodyPr>
          <a:lstStyle/>
          <a:p>
            <a:pPr algn="ctr">
              <a:lnSpc>
                <a:spcPct val="200000"/>
              </a:lnSpc>
            </a:pPr>
            <a:r>
              <a:rPr lang="zh-CN" altLang="en-US" sz="5400" dirty="0">
                <a:solidFill>
                  <a:srgbClr val="C00000"/>
                </a:solidFill>
                <a:latin typeface="等线" panose="02010600030101010101" charset="-122"/>
                <a:ea typeface="等线" panose="02010600030101010101" charset="-122"/>
              </a:rPr>
              <a:t>第一章节</a:t>
            </a:r>
            <a:endParaRPr lang="en-US" altLang="zh-CN" sz="5400" dirty="0">
              <a:solidFill>
                <a:srgbClr val="C00000"/>
              </a:solidFill>
              <a:latin typeface="迷你简菱心" panose="02010609000101010101" pitchFamily="49" charset="-122"/>
              <a:ea typeface="迷你简菱心" panose="02010609000101010101" pitchFamily="49" charset="-122"/>
            </a:endParaRPr>
          </a:p>
          <a:p>
            <a:pPr algn="dist">
              <a:lnSpc>
                <a:spcPct val="200000"/>
              </a:lnSpc>
            </a:pPr>
            <a:r>
              <a:rPr lang="zh-CN" altLang="en-US" sz="4400" dirty="0">
                <a:solidFill>
                  <a:srgbClr val="C00000"/>
                </a:solidFill>
                <a:latin typeface="等线" panose="02010600030101010101" charset="-122"/>
                <a:ea typeface="等线" panose="02010600030101010101" charset="-122"/>
                <a:cs typeface="等线" panose="02010600030101010101" charset="-122"/>
              </a:rPr>
              <a:t>祖国大地沧桑巨变</a:t>
            </a:r>
            <a:r>
              <a:rPr lang="en-US" altLang="zh-CN" sz="4400" dirty="0">
                <a:solidFill>
                  <a:srgbClr val="C00000"/>
                </a:solidFill>
                <a:latin typeface="等线" panose="02010600030101010101" charset="-122"/>
                <a:ea typeface="等线" panose="02010600030101010101" charset="-122"/>
                <a:cs typeface="等线" panose="02010600030101010101" charset="-122"/>
              </a:rPr>
              <a:t>70</a:t>
            </a:r>
            <a:r>
              <a:rPr lang="zh-CN" altLang="en-US" sz="4400" dirty="0">
                <a:solidFill>
                  <a:srgbClr val="C00000"/>
                </a:solidFill>
                <a:latin typeface="等线" panose="02010600030101010101" charset="-122"/>
                <a:ea typeface="等线" panose="02010600030101010101" charset="-122"/>
                <a:cs typeface="等线" panose="02010600030101010101" charset="-122"/>
              </a:rPr>
              <a:t>年</a:t>
            </a:r>
          </a:p>
        </p:txBody>
      </p:sp>
      <p:pic>
        <p:nvPicPr>
          <p:cNvPr id="7" name="图片 6" descr="摄图网_401416129"/>
          <p:cNvPicPr>
            <a:picLocks noChangeAspect="1"/>
          </p:cNvPicPr>
          <p:nvPr/>
        </p:nvPicPr>
        <p:blipFill>
          <a:blip r:embed="rId7"/>
          <a:stretch>
            <a:fillRect/>
          </a:stretch>
        </p:blipFill>
        <p:spPr>
          <a:xfrm>
            <a:off x="8153400" y="380365"/>
            <a:ext cx="3166110" cy="31661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anim calcmode="lin" valueType="num">
                                      <p:cBhvr>
                                        <p:cTn id="8" dur="500" fill="hold"/>
                                        <p:tgtEl>
                                          <p:spTgt spid="48"/>
                                        </p:tgtEl>
                                        <p:attrNameLst>
                                          <p:attrName>ppt_x</p:attrName>
                                        </p:attrNameLst>
                                      </p:cBhvr>
                                      <p:tavLst>
                                        <p:tav tm="0">
                                          <p:val>
                                            <p:strVal val="#ppt_x"/>
                                          </p:val>
                                        </p:tav>
                                        <p:tav tm="100000">
                                          <p:val>
                                            <p:strVal val="#ppt_x"/>
                                          </p:val>
                                        </p:tav>
                                      </p:tavLst>
                                    </p:anim>
                                    <p:anim calcmode="lin" valueType="num">
                                      <p:cBhvr>
                                        <p:cTn id="9" dur="5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9"/>
                                        </p:tgtEl>
                                        <p:attrNameLst>
                                          <p:attrName>style.visibility</p:attrName>
                                        </p:attrNameLst>
                                      </p:cBhvr>
                                      <p:to>
                                        <p:strVal val="visible"/>
                                      </p:to>
                                    </p:set>
                                    <p:anim calcmode="lin" valueType="num">
                                      <p:cBhvr>
                                        <p:cTn id="13" dur="10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4" dur="1000" fill="hold"/>
                                        <p:tgtEl>
                                          <p:spTgt spid="49"/>
                                        </p:tgtEl>
                                        <p:attrNameLst>
                                          <p:attrName>ppt_y</p:attrName>
                                        </p:attrNameLst>
                                      </p:cBhvr>
                                      <p:tavLst>
                                        <p:tav tm="0">
                                          <p:val>
                                            <p:strVal val="#ppt_y"/>
                                          </p:val>
                                        </p:tav>
                                        <p:tav tm="100000">
                                          <p:val>
                                            <p:strVal val="#ppt_y"/>
                                          </p:val>
                                        </p:tav>
                                      </p:tavLst>
                                    </p:anim>
                                    <p:anim calcmode="lin" valueType="num">
                                      <p:cBhvr>
                                        <p:cTn id="15" dur="10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6" dur="10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1000" tmFilter="0,0; .5, 1; 1, 1"/>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PA-102217"/>
          <p:cNvCxnSpPr/>
          <p:nvPr>
            <p:custDataLst>
              <p:tags r:id="rId1"/>
            </p:custDataLst>
          </p:nvPr>
        </p:nvCxnSpPr>
        <p:spPr>
          <a:xfrm>
            <a:off x="101600" y="836930"/>
            <a:ext cx="12040235" cy="1905"/>
          </a:xfrm>
          <a:prstGeom prst="line">
            <a:avLst/>
          </a:prstGeom>
          <a:noFill/>
          <a:ln w="123825" cap="flat" cmpd="thickThin" algn="ctr">
            <a:solidFill>
              <a:srgbClr val="C00000"/>
            </a:solidFill>
            <a:prstDash val="solid"/>
            <a:miter lim="800000"/>
          </a:ln>
          <a:effectLst/>
        </p:spPr>
      </p:cxnSp>
      <p:sp>
        <p:nvSpPr>
          <p:cNvPr id="3" name="矩形 2"/>
          <p:cNvSpPr/>
          <p:nvPr/>
        </p:nvSpPr>
        <p:spPr>
          <a:xfrm>
            <a:off x="101888" y="28026"/>
            <a:ext cx="3757930" cy="737235"/>
          </a:xfrm>
          <a:prstGeom prst="rect">
            <a:avLst/>
          </a:prstGeom>
        </p:spPr>
        <p:txBody>
          <a:bodyPr wrap="none">
            <a:spAutoFit/>
          </a:bodyPr>
          <a:lstStyle/>
          <a:p>
            <a:pPr algn="dist">
              <a:lnSpc>
                <a:spcPct val="150000"/>
              </a:lnSpc>
            </a:pPr>
            <a:r>
              <a:rPr lang="zh-CN" altLang="en-US" sz="2800" dirty="0">
                <a:solidFill>
                  <a:srgbClr val="C00000"/>
                </a:solidFill>
                <a:latin typeface="等线" panose="02010600030101010101" charset="-122"/>
                <a:ea typeface="等线" panose="02010600030101010101" charset="-122"/>
                <a:cs typeface="等线" panose="02010600030101010101" charset="-122"/>
              </a:rPr>
              <a:t>祖国大地沧桑巨变</a:t>
            </a:r>
            <a:r>
              <a:rPr lang="en-US" altLang="zh-CN" sz="2800" dirty="0">
                <a:solidFill>
                  <a:srgbClr val="C00000"/>
                </a:solidFill>
                <a:latin typeface="等线" panose="02010600030101010101" charset="-122"/>
                <a:ea typeface="等线" panose="02010600030101010101" charset="-122"/>
                <a:cs typeface="等线" panose="02010600030101010101" charset="-122"/>
              </a:rPr>
              <a:t>70</a:t>
            </a:r>
            <a:r>
              <a:rPr lang="zh-CN" altLang="en-US" sz="2800" dirty="0">
                <a:solidFill>
                  <a:srgbClr val="C00000"/>
                </a:solidFill>
                <a:latin typeface="等线" panose="02010600030101010101" charset="-122"/>
                <a:ea typeface="等线" panose="02010600030101010101" charset="-122"/>
                <a:cs typeface="等线" panose="02010600030101010101" charset="-122"/>
              </a:rPr>
              <a:t>年</a:t>
            </a:r>
          </a:p>
        </p:txBody>
      </p:sp>
      <p:sp>
        <p:nvSpPr>
          <p:cNvPr id="24" name="PA-102222"/>
          <p:cNvSpPr/>
          <p:nvPr>
            <p:custDataLst>
              <p:tags r:id="rId2"/>
            </p:custDataLst>
          </p:nvPr>
        </p:nvSpPr>
        <p:spPr>
          <a:xfrm>
            <a:off x="1309757" y="2433204"/>
            <a:ext cx="4777887" cy="867979"/>
          </a:xfrm>
          <a:prstGeom prst="roundRect">
            <a:avLst/>
          </a:prstGeom>
          <a:gradFill>
            <a:gsLst>
              <a:gs pos="0">
                <a:srgbClr val="E10802"/>
              </a:gs>
              <a:gs pos="100000">
                <a:srgbClr val="A00904"/>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lnSpc>
                <a:spcPct val="150000"/>
              </a:lnSpc>
            </a:pPr>
            <a:r>
              <a:rPr lang="zh-CN" altLang="en-US" sz="3200" dirty="0">
                <a:solidFill>
                  <a:schemeClr val="bg1"/>
                </a:solidFill>
                <a:latin typeface="迷你简菱心" panose="02010609000101010101" pitchFamily="49" charset="-122"/>
                <a:ea typeface="迷你简菱心" panose="02010609000101010101" pitchFamily="49" charset="-122"/>
              </a:rPr>
              <a:t>祖国大地沧桑巨变</a:t>
            </a:r>
            <a:r>
              <a:rPr lang="en-US" altLang="zh-CN" sz="3200" dirty="0">
                <a:solidFill>
                  <a:schemeClr val="bg1"/>
                </a:solidFill>
                <a:latin typeface="迷你简菱心" panose="02010609000101010101" pitchFamily="49" charset="-122"/>
                <a:ea typeface="迷你简菱心" panose="02010609000101010101" pitchFamily="49" charset="-122"/>
              </a:rPr>
              <a:t>70</a:t>
            </a:r>
            <a:r>
              <a:rPr lang="zh-CN" altLang="en-US" sz="3200" dirty="0">
                <a:solidFill>
                  <a:schemeClr val="bg1"/>
                </a:solidFill>
                <a:latin typeface="迷你简菱心" panose="02010609000101010101" pitchFamily="49" charset="-122"/>
                <a:ea typeface="迷你简菱心" panose="02010609000101010101" pitchFamily="49" charset="-122"/>
              </a:rPr>
              <a:t>年</a:t>
            </a:r>
          </a:p>
        </p:txBody>
      </p:sp>
      <p:grpSp>
        <p:nvGrpSpPr>
          <p:cNvPr id="30" name="PA-102226"/>
          <p:cNvGrpSpPr/>
          <p:nvPr>
            <p:custDataLst>
              <p:tags r:id="rId3"/>
            </p:custDataLst>
          </p:nvPr>
        </p:nvGrpSpPr>
        <p:grpSpPr>
          <a:xfrm>
            <a:off x="1267386" y="3475830"/>
            <a:ext cx="4994695" cy="1899924"/>
            <a:chOff x="4460329" y="1822649"/>
            <a:chExt cx="5657446" cy="957786"/>
          </a:xfrm>
        </p:grpSpPr>
        <p:sp>
          <p:nvSpPr>
            <p:cNvPr id="31" name="PA-圆角矩形 34"/>
            <p:cNvSpPr/>
            <p:nvPr>
              <p:custDataLst>
                <p:tags r:id="rId4"/>
              </p:custDataLst>
            </p:nvPr>
          </p:nvSpPr>
          <p:spPr>
            <a:xfrm>
              <a:off x="4508322" y="1822649"/>
              <a:ext cx="5609453" cy="957786"/>
            </a:xfrm>
            <a:prstGeom prst="roundRect">
              <a:avLst>
                <a:gd name="adj" fmla="val 13257"/>
              </a:avLst>
            </a:prstGeom>
            <a:noFill/>
            <a:ln w="63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350">
                <a:solidFill>
                  <a:srgbClr val="4D4D4D">
                    <a:lumMod val="75000"/>
                  </a:srgbClr>
                </a:solidFill>
                <a:latin typeface="微软雅黑" panose="020B0503020204020204" pitchFamily="34" charset="-122"/>
                <a:ea typeface="微软雅黑" panose="020B0503020204020204" pitchFamily="34" charset="-122"/>
              </a:endParaRPr>
            </a:p>
          </p:txBody>
        </p:sp>
        <p:sp>
          <p:nvSpPr>
            <p:cNvPr id="32" name="PA-矩形 35"/>
            <p:cNvSpPr/>
            <p:nvPr>
              <p:custDataLst>
                <p:tags r:id="rId5"/>
              </p:custDataLst>
            </p:nvPr>
          </p:nvSpPr>
          <p:spPr>
            <a:xfrm>
              <a:off x="4460329" y="1939548"/>
              <a:ext cx="5507854" cy="747431"/>
            </a:xfrm>
            <a:prstGeom prst="rect">
              <a:avLst/>
            </a:prstGeom>
          </p:spPr>
          <p:txBody>
            <a:bodyPr wrap="square">
              <a:spAutoFit/>
            </a:bodyPr>
            <a:lstStyle/>
            <a:p>
              <a:pPr algn="ctr" defTabSz="1218565">
                <a:lnSpc>
                  <a:spcPct val="150000"/>
                </a:lnSpc>
              </a:pPr>
              <a:r>
                <a:rPr lang="zh-CN" altLang="en-US" sz="3200" dirty="0">
                  <a:solidFill>
                    <a:srgbClr val="C00000"/>
                  </a:solidFill>
                  <a:latin typeface="微软雅黑" panose="020B0503020204020204" pitchFamily="34" charset="-122"/>
                  <a:ea typeface="微软雅黑" panose="020B0503020204020204" pitchFamily="34" charset="-122"/>
                </a:rPr>
                <a:t>光辉岁月弹指挥间中华大地沧桑巨变</a:t>
              </a:r>
            </a:p>
          </p:txBody>
        </p:sp>
      </p:grpSp>
      <p:pic>
        <p:nvPicPr>
          <p:cNvPr id="2" name="图片 1" descr="摄图网_500398125"/>
          <p:cNvPicPr>
            <a:picLocks noChangeAspect="1"/>
          </p:cNvPicPr>
          <p:nvPr/>
        </p:nvPicPr>
        <p:blipFill>
          <a:blip r:embed="rId8"/>
          <a:stretch>
            <a:fillRect/>
          </a:stretch>
        </p:blipFill>
        <p:spPr>
          <a:xfrm>
            <a:off x="6570980" y="2432685"/>
            <a:ext cx="4414520" cy="29432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0-#ppt_w/2"/>
                                          </p:val>
                                        </p:tav>
                                        <p:tav tm="100000">
                                          <p:val>
                                            <p:strVal val="#ppt_x"/>
                                          </p:val>
                                        </p:tav>
                                      </p:tavLst>
                                    </p:anim>
                                    <p:anim calcmode="lin" valueType="num">
                                      <p:cBhvr additive="base">
                                        <p:cTn id="8" dur="10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decel="45000"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1000" fill="hold"/>
                                        <p:tgtEl>
                                          <p:spTgt spid="30"/>
                                        </p:tgtEl>
                                        <p:attrNameLst>
                                          <p:attrName>ppt_x</p:attrName>
                                        </p:attrNameLst>
                                      </p:cBhvr>
                                      <p:tavLst>
                                        <p:tav tm="0">
                                          <p:val>
                                            <p:strVal val="1+#ppt_w/2"/>
                                          </p:val>
                                        </p:tav>
                                        <p:tav tm="100000">
                                          <p:val>
                                            <p:strVal val="#ppt_x"/>
                                          </p:val>
                                        </p:tav>
                                      </p:tavLst>
                                    </p:anim>
                                    <p:anim calcmode="lin" valueType="num">
                                      <p:cBhvr additive="base">
                                        <p:cTn id="13" dur="10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A-102230"/>
          <p:cNvSpPr/>
          <p:nvPr>
            <p:custDataLst>
              <p:tags r:id="rId1"/>
            </p:custDataLst>
          </p:nvPr>
        </p:nvSpPr>
        <p:spPr>
          <a:xfrm>
            <a:off x="0" y="1303096"/>
            <a:ext cx="12192000" cy="105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4400" dirty="0">
                <a:solidFill>
                  <a:srgbClr val="C00000"/>
                </a:solidFill>
                <a:latin typeface="等线" panose="02010600030101010101" charset="-122"/>
                <a:ea typeface="等线" panose="02010600030101010101" charset="-122"/>
                <a:cs typeface="等线" panose="02010600030101010101" charset="-122"/>
              </a:rPr>
              <a:t>祖国大地沧桑巨变</a:t>
            </a:r>
            <a:r>
              <a:rPr lang="en-US" altLang="zh-CN" sz="4400" dirty="0">
                <a:solidFill>
                  <a:srgbClr val="C00000"/>
                </a:solidFill>
                <a:latin typeface="等线" panose="02010600030101010101" charset="-122"/>
                <a:ea typeface="等线" panose="02010600030101010101" charset="-122"/>
                <a:cs typeface="等线" panose="02010600030101010101" charset="-122"/>
              </a:rPr>
              <a:t>70</a:t>
            </a:r>
            <a:r>
              <a:rPr lang="zh-CN" altLang="en-US" sz="4400" dirty="0">
                <a:solidFill>
                  <a:srgbClr val="C00000"/>
                </a:solidFill>
                <a:latin typeface="等线" panose="02010600030101010101" charset="-122"/>
                <a:ea typeface="等线" panose="02010600030101010101" charset="-122"/>
                <a:cs typeface="等线" panose="02010600030101010101" charset="-122"/>
              </a:rPr>
              <a:t>年</a:t>
            </a:r>
          </a:p>
        </p:txBody>
      </p:sp>
      <p:sp>
        <p:nvSpPr>
          <p:cNvPr id="15" name="PA-102235"/>
          <p:cNvSpPr/>
          <p:nvPr>
            <p:custDataLst>
              <p:tags r:id="rId2"/>
            </p:custDataLst>
          </p:nvPr>
        </p:nvSpPr>
        <p:spPr>
          <a:xfrm>
            <a:off x="5851525" y="2941384"/>
            <a:ext cx="6024880" cy="2797048"/>
          </a:xfrm>
          <a:prstGeom prst="rect">
            <a:avLst/>
          </a:prstGeom>
        </p:spPr>
        <p:txBody>
          <a:bodyPr wrap="square">
            <a:spAutoFit/>
          </a:bodyPr>
          <a:lstStyle/>
          <a:p>
            <a:pPr algn="just">
              <a:lnSpc>
                <a:spcPct val="150000"/>
              </a:lnSpc>
              <a:defRPr/>
            </a:pPr>
            <a:r>
              <a:rPr lang="zh-CN" altLang="en-US" sz="2400" dirty="0">
                <a:latin typeface="微软雅黑" panose="020B0503020204020204" pitchFamily="34" charset="-122"/>
                <a:ea typeface="微软雅黑" panose="020B0503020204020204" pitchFamily="34" charset="-122"/>
              </a:rPr>
              <a:t>习近平强调，</a:t>
            </a:r>
            <a:r>
              <a:rPr lang="en-US" altLang="zh-CN" sz="2400" dirty="0">
                <a:latin typeface="微软雅黑" panose="020B0503020204020204" pitchFamily="34" charset="-122"/>
                <a:ea typeface="微软雅黑" panose="020B0503020204020204" pitchFamily="34" charset="-122"/>
              </a:rPr>
              <a:t>2019</a:t>
            </a:r>
            <a:r>
              <a:rPr lang="zh-CN" altLang="en-US" sz="2400" dirty="0">
                <a:latin typeface="微软雅黑" panose="020B0503020204020204" pitchFamily="34" charset="-122"/>
                <a:ea typeface="微软雅黑" panose="020B0503020204020204" pitchFamily="34" charset="-122"/>
              </a:rPr>
              <a:t>年是中华人民共和国成立</a:t>
            </a:r>
            <a:r>
              <a:rPr lang="en-US" altLang="zh-CN" sz="2400" dirty="0">
                <a:latin typeface="微软雅黑" panose="020B0503020204020204" pitchFamily="34" charset="-122"/>
                <a:ea typeface="微软雅黑" panose="020B0503020204020204" pitchFamily="34" charset="-122"/>
              </a:rPr>
              <a:t>70</a:t>
            </a:r>
            <a:r>
              <a:rPr lang="zh-CN" altLang="en-US" sz="2400" dirty="0">
                <a:latin typeface="微软雅黑" panose="020B0503020204020204" pitchFamily="34" charset="-122"/>
                <a:ea typeface="微软雅黑" panose="020B0503020204020204" pitchFamily="34" charset="-122"/>
              </a:rPr>
              <a:t>周年，是全面建成小康社会、实现第一个百年奋斗目标的关键之年。我们要继续推进全面从严治党，继续推进党风廉政建设和反腐败斗争。</a:t>
            </a:r>
          </a:p>
        </p:txBody>
      </p:sp>
      <p:pic>
        <p:nvPicPr>
          <p:cNvPr id="4" name="图片 3" descr="C:\Users\meng\Desktop\摄图网_401361485.png摄图网_401361485"/>
          <p:cNvPicPr>
            <a:picLocks noChangeAspect="1"/>
          </p:cNvPicPr>
          <p:nvPr/>
        </p:nvPicPr>
        <p:blipFill>
          <a:blip r:embed="rId6"/>
          <a:srcRect/>
          <a:stretch>
            <a:fillRect/>
          </a:stretch>
        </p:blipFill>
        <p:spPr>
          <a:xfrm>
            <a:off x="897890" y="2545715"/>
            <a:ext cx="3866515" cy="3866515"/>
          </a:xfrm>
          <a:prstGeom prst="rect">
            <a:avLst/>
          </a:prstGeom>
        </p:spPr>
      </p:pic>
      <p:cxnSp>
        <p:nvCxnSpPr>
          <p:cNvPr id="2" name="PA-102217"/>
          <p:cNvCxnSpPr/>
          <p:nvPr>
            <p:custDataLst>
              <p:tags r:id="rId3"/>
            </p:custDataLst>
          </p:nvPr>
        </p:nvCxnSpPr>
        <p:spPr>
          <a:xfrm>
            <a:off x="101600" y="836930"/>
            <a:ext cx="12040235" cy="1905"/>
          </a:xfrm>
          <a:prstGeom prst="line">
            <a:avLst/>
          </a:prstGeom>
          <a:noFill/>
          <a:ln w="123825" cap="flat" cmpd="thickThin" algn="ctr">
            <a:solidFill>
              <a:srgbClr val="C00000"/>
            </a:solidFill>
            <a:prstDash val="solid"/>
            <a:miter lim="800000"/>
          </a:ln>
          <a:effectLst/>
        </p:spPr>
      </p:cxnSp>
      <p:sp>
        <p:nvSpPr>
          <p:cNvPr id="5" name="矩形 4"/>
          <p:cNvSpPr/>
          <p:nvPr/>
        </p:nvSpPr>
        <p:spPr>
          <a:xfrm>
            <a:off x="101888" y="28026"/>
            <a:ext cx="3757930" cy="737235"/>
          </a:xfrm>
          <a:prstGeom prst="rect">
            <a:avLst/>
          </a:prstGeom>
        </p:spPr>
        <p:txBody>
          <a:bodyPr wrap="none">
            <a:spAutoFit/>
          </a:bodyPr>
          <a:lstStyle/>
          <a:p>
            <a:pPr algn="dist">
              <a:lnSpc>
                <a:spcPct val="150000"/>
              </a:lnSpc>
            </a:pPr>
            <a:r>
              <a:rPr lang="zh-CN" altLang="en-US" sz="2800" dirty="0">
                <a:solidFill>
                  <a:srgbClr val="C00000"/>
                </a:solidFill>
                <a:latin typeface="等线" panose="02010600030101010101" charset="-122"/>
                <a:ea typeface="等线" panose="02010600030101010101" charset="-122"/>
                <a:cs typeface="等线" panose="02010600030101010101" charset="-122"/>
              </a:rPr>
              <a:t>祖国大地沧桑巨变</a:t>
            </a:r>
            <a:r>
              <a:rPr lang="en-US" altLang="zh-CN" sz="2800" dirty="0">
                <a:solidFill>
                  <a:srgbClr val="C00000"/>
                </a:solidFill>
                <a:latin typeface="等线" panose="02010600030101010101" charset="-122"/>
                <a:ea typeface="等线" panose="02010600030101010101" charset="-122"/>
                <a:cs typeface="等线" panose="02010600030101010101" charset="-122"/>
              </a:rPr>
              <a:t>70</a:t>
            </a:r>
            <a:r>
              <a:rPr lang="zh-CN" altLang="en-US" sz="2800" dirty="0">
                <a:solidFill>
                  <a:srgbClr val="C00000"/>
                </a:solidFill>
                <a:latin typeface="等线" panose="02010600030101010101" charset="-122"/>
                <a:ea typeface="等线" panose="02010600030101010101" charset="-122"/>
                <a:cs typeface="等线" panose="02010600030101010101" charset="-122"/>
              </a:rPr>
              <a:t>年</a:t>
            </a: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par>
                                <p:cTn id="16" presetID="35" presetClass="path" presetSubtype="0" accel="50000" decel="50000" fill="hold" grpId="1" nodeType="withEffect">
                                  <p:stCondLst>
                                    <p:cond delay="0"/>
                                  </p:stCondLst>
                                  <p:childTnLst>
                                    <p:animMotion origin="layout" path="M -1.875E-6 -1.48148E-6 L -0.41185 -1.48148E-6 " pathEditMode="relative" rAng="0" ptsTypes="AA">
                                      <p:cBhvr>
                                        <p:cTn id="17" dur="1000" spd="-100000" fill="hold"/>
                                        <p:tgtEl>
                                          <p:spTgt spid="15"/>
                                        </p:tgtEl>
                                        <p:attrNameLst>
                                          <p:attrName>ppt_x</p:attrName>
                                          <p:attrName>ppt_y</p:attrName>
                                        </p:attrNameLst>
                                      </p:cBhvr>
                                      <p:rCtr x="-20599" y="0"/>
                                    </p:animMotion>
                                  </p:childTnLst>
                                </p:cTn>
                              </p:par>
                            </p:childTnLst>
                          </p:cTn>
                        </p:par>
                        <p:par>
                          <p:cTn id="18" fill="hold">
                            <p:stCondLst>
                              <p:cond delay="1000"/>
                            </p:stCondLst>
                            <p:childTnLst>
                              <p:par>
                                <p:cTn id="19" presetID="31"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5" grpId="0"/>
      <p:bldP spid="1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8"/>
          <p:cNvSpPr txBox="1"/>
          <p:nvPr/>
        </p:nvSpPr>
        <p:spPr>
          <a:xfrm>
            <a:off x="1899920" y="4270117"/>
            <a:ext cx="2865029" cy="854463"/>
          </a:xfrm>
          <a:prstGeom prst="rect">
            <a:avLst/>
          </a:prstGeom>
          <a:noFill/>
        </p:spPr>
        <p:txBody>
          <a:bodyPr wrap="square" lIns="65023" tIns="32511" rIns="65023" bIns="32511" rtlCol="0">
            <a:spAutoFit/>
          </a:bodyPr>
          <a:lstStyle/>
          <a:p>
            <a:pPr algn="just" fontAlgn="base">
              <a:lnSpc>
                <a:spcPct val="150000"/>
              </a:lnSpc>
              <a:spcBef>
                <a:spcPct val="0"/>
              </a:spcBef>
              <a:spcAft>
                <a:spcPct val="0"/>
              </a:spcAft>
              <a:defRPr/>
            </a:pPr>
            <a:r>
              <a:rPr lang="zh-CN" altLang="en-US" dirty="0"/>
              <a:t>神舟系列载人宇宙飞船才得以成功发射升天</a:t>
            </a:r>
          </a:p>
        </p:txBody>
      </p:sp>
      <p:sp>
        <p:nvSpPr>
          <p:cNvPr id="24" name="TextBox 9"/>
          <p:cNvSpPr txBox="1"/>
          <p:nvPr/>
        </p:nvSpPr>
        <p:spPr>
          <a:xfrm>
            <a:off x="999771" y="2949792"/>
            <a:ext cx="2937586" cy="942115"/>
          </a:xfrm>
          <a:prstGeom prst="rect">
            <a:avLst/>
          </a:prstGeom>
          <a:noFill/>
        </p:spPr>
        <p:txBody>
          <a:bodyPr wrap="square" lIns="65023" tIns="32511" rIns="65023" bIns="32511" rtlCol="0">
            <a:spAutoFit/>
          </a:bodyPr>
          <a:lstStyle/>
          <a:p>
            <a:pPr algn="just" fontAlgn="base">
              <a:lnSpc>
                <a:spcPct val="150000"/>
              </a:lnSpc>
              <a:spcBef>
                <a:spcPct val="0"/>
              </a:spcBef>
              <a:spcAft>
                <a:spcPct val="0"/>
              </a:spcAft>
              <a:defRPr/>
            </a:pPr>
            <a:r>
              <a:rPr lang="en-US" altLang="zh-CN" sz="2000" dirty="0"/>
              <a:t>2008</a:t>
            </a:r>
            <a:r>
              <a:rPr lang="zh-CN" altLang="en-US" sz="2000" dirty="0"/>
              <a:t>年第</a:t>
            </a:r>
            <a:r>
              <a:rPr lang="en-US" altLang="zh-CN" sz="2000" dirty="0"/>
              <a:t>29</a:t>
            </a:r>
            <a:r>
              <a:rPr lang="zh-CN" altLang="en-US" sz="2000" dirty="0"/>
              <a:t>届奥运会得以在北京举行</a:t>
            </a:r>
          </a:p>
        </p:txBody>
      </p:sp>
      <p:sp>
        <p:nvSpPr>
          <p:cNvPr id="25" name="TextBox 10"/>
          <p:cNvSpPr txBox="1"/>
          <p:nvPr/>
        </p:nvSpPr>
        <p:spPr>
          <a:xfrm>
            <a:off x="8454537" y="3227332"/>
            <a:ext cx="2508103" cy="854463"/>
          </a:xfrm>
          <a:prstGeom prst="rect">
            <a:avLst/>
          </a:prstGeom>
          <a:noFill/>
        </p:spPr>
        <p:txBody>
          <a:bodyPr wrap="square" lIns="65023" tIns="32511" rIns="65023" bIns="32511" rtlCol="0">
            <a:spAutoFit/>
          </a:bodyPr>
          <a:lstStyle/>
          <a:p>
            <a:pPr algn="just" fontAlgn="base">
              <a:lnSpc>
                <a:spcPct val="150000"/>
              </a:lnSpc>
              <a:spcBef>
                <a:spcPct val="0"/>
              </a:spcBef>
              <a:spcAft>
                <a:spcPct val="0"/>
              </a:spcAft>
              <a:defRPr/>
            </a:pPr>
            <a:r>
              <a:rPr lang="zh-CN" altLang="en-US" dirty="0"/>
              <a:t>神舟系列载人宇宙飞船才得以成功发射升天</a:t>
            </a:r>
          </a:p>
        </p:txBody>
      </p:sp>
      <p:sp>
        <p:nvSpPr>
          <p:cNvPr id="26" name="TextBox 11"/>
          <p:cNvSpPr txBox="1"/>
          <p:nvPr/>
        </p:nvSpPr>
        <p:spPr>
          <a:xfrm>
            <a:off x="3711671" y="1484587"/>
            <a:ext cx="2097893" cy="854463"/>
          </a:xfrm>
          <a:prstGeom prst="rect">
            <a:avLst/>
          </a:prstGeom>
          <a:noFill/>
        </p:spPr>
        <p:txBody>
          <a:bodyPr wrap="square" lIns="65023" tIns="32511" rIns="65023" bIns="32511" rtlCol="0">
            <a:spAutoFit/>
          </a:bodyPr>
          <a:lstStyle/>
          <a:p>
            <a:pPr algn="just" fontAlgn="base">
              <a:lnSpc>
                <a:spcPct val="150000"/>
              </a:lnSpc>
              <a:spcBef>
                <a:spcPct val="0"/>
              </a:spcBef>
              <a:spcAft>
                <a:spcPct val="0"/>
              </a:spcAft>
              <a:defRPr/>
            </a:pPr>
            <a:r>
              <a:rPr lang="zh-CN" altLang="en-US" dirty="0"/>
              <a:t>香港和澳门才能得以回到祖国的怀抱</a:t>
            </a:r>
          </a:p>
        </p:txBody>
      </p:sp>
      <p:sp>
        <p:nvSpPr>
          <p:cNvPr id="27" name="TextBox 12"/>
          <p:cNvSpPr txBox="1"/>
          <p:nvPr/>
        </p:nvSpPr>
        <p:spPr>
          <a:xfrm>
            <a:off x="8454537" y="1725656"/>
            <a:ext cx="2853543" cy="942115"/>
          </a:xfrm>
          <a:prstGeom prst="rect">
            <a:avLst/>
          </a:prstGeom>
          <a:noFill/>
        </p:spPr>
        <p:txBody>
          <a:bodyPr wrap="square" lIns="65023" tIns="32511" rIns="65023" bIns="32511" rtlCol="0">
            <a:spAutoFit/>
          </a:bodyPr>
          <a:lstStyle/>
          <a:p>
            <a:pPr algn="just" fontAlgn="base">
              <a:lnSpc>
                <a:spcPct val="150000"/>
              </a:lnSpc>
              <a:spcBef>
                <a:spcPct val="0"/>
              </a:spcBef>
              <a:spcAft>
                <a:spcPct val="0"/>
              </a:spcAft>
              <a:defRPr/>
            </a:pPr>
            <a:r>
              <a:rPr lang="zh-CN" altLang="en-US" sz="2000" dirty="0"/>
              <a:t>祖国的人民才能生活富裕，幸福奔小康</a:t>
            </a:r>
          </a:p>
        </p:txBody>
      </p:sp>
      <p:cxnSp>
        <p:nvCxnSpPr>
          <p:cNvPr id="2" name="PA-102217"/>
          <p:cNvCxnSpPr/>
          <p:nvPr>
            <p:custDataLst>
              <p:tags r:id="rId1"/>
            </p:custDataLst>
          </p:nvPr>
        </p:nvCxnSpPr>
        <p:spPr>
          <a:xfrm>
            <a:off x="101600" y="836930"/>
            <a:ext cx="12040235" cy="1905"/>
          </a:xfrm>
          <a:prstGeom prst="line">
            <a:avLst/>
          </a:prstGeom>
          <a:noFill/>
          <a:ln w="123825" cap="flat" cmpd="thickThin" algn="ctr">
            <a:solidFill>
              <a:srgbClr val="C00000"/>
            </a:solidFill>
            <a:prstDash val="solid"/>
            <a:miter lim="800000"/>
          </a:ln>
          <a:effectLst/>
        </p:spPr>
      </p:cxnSp>
      <p:sp>
        <p:nvSpPr>
          <p:cNvPr id="4" name="矩形 3"/>
          <p:cNvSpPr/>
          <p:nvPr/>
        </p:nvSpPr>
        <p:spPr>
          <a:xfrm>
            <a:off x="101888" y="28026"/>
            <a:ext cx="3757930" cy="737235"/>
          </a:xfrm>
          <a:prstGeom prst="rect">
            <a:avLst/>
          </a:prstGeom>
        </p:spPr>
        <p:txBody>
          <a:bodyPr wrap="none">
            <a:spAutoFit/>
          </a:bodyPr>
          <a:lstStyle/>
          <a:p>
            <a:pPr algn="dist">
              <a:lnSpc>
                <a:spcPct val="150000"/>
              </a:lnSpc>
            </a:pPr>
            <a:r>
              <a:rPr lang="zh-CN" altLang="en-US" sz="2800" dirty="0">
                <a:solidFill>
                  <a:srgbClr val="C00000"/>
                </a:solidFill>
                <a:latin typeface="等线" panose="02010600030101010101" charset="-122"/>
                <a:ea typeface="等线" panose="02010600030101010101" charset="-122"/>
                <a:cs typeface="等线" panose="02010600030101010101" charset="-122"/>
              </a:rPr>
              <a:t>祖国大地沧桑巨变</a:t>
            </a:r>
            <a:r>
              <a:rPr lang="en-US" altLang="zh-CN" sz="2800" dirty="0">
                <a:solidFill>
                  <a:srgbClr val="C00000"/>
                </a:solidFill>
                <a:latin typeface="等线" panose="02010600030101010101" charset="-122"/>
                <a:ea typeface="等线" panose="02010600030101010101" charset="-122"/>
                <a:cs typeface="等线" panose="02010600030101010101" charset="-122"/>
              </a:rPr>
              <a:t>70</a:t>
            </a:r>
            <a:r>
              <a:rPr lang="zh-CN" altLang="en-US" sz="2800" dirty="0">
                <a:solidFill>
                  <a:srgbClr val="C00000"/>
                </a:solidFill>
                <a:latin typeface="等线" panose="02010600030101010101" charset="-122"/>
                <a:ea typeface="等线" panose="02010600030101010101" charset="-122"/>
                <a:cs typeface="等线" panose="02010600030101010101" charset="-122"/>
              </a:rPr>
              <a:t>年</a:t>
            </a:r>
          </a:p>
        </p:txBody>
      </p:sp>
      <p:pic>
        <p:nvPicPr>
          <p:cNvPr id="5" name="图片 4" descr="摄图网_401281560"/>
          <p:cNvPicPr>
            <a:picLocks noChangeAspect="1"/>
          </p:cNvPicPr>
          <p:nvPr/>
        </p:nvPicPr>
        <p:blipFill>
          <a:blip r:embed="rId4"/>
          <a:stretch>
            <a:fillRect/>
          </a:stretch>
        </p:blipFill>
        <p:spPr>
          <a:xfrm>
            <a:off x="4332605" y="2096770"/>
            <a:ext cx="3526790" cy="35267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righ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right)">
                                      <p:cBhvr>
                                        <p:cTn id="2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61"/>
          <p:cNvPicPr>
            <a:picLocks noChangeAspect="1"/>
          </p:cNvPicPr>
          <p:nvPr/>
        </p:nvPicPr>
        <p:blipFill>
          <a:blip r:embed="rId5"/>
          <a:stretch>
            <a:fillRect/>
          </a:stretch>
        </p:blipFill>
        <p:spPr>
          <a:xfrm>
            <a:off x="5080" y="1270"/>
            <a:ext cx="12192000" cy="6881495"/>
          </a:xfrm>
          <a:prstGeom prst="rect">
            <a:avLst/>
          </a:prstGeom>
        </p:spPr>
      </p:pic>
      <p:pic>
        <p:nvPicPr>
          <p:cNvPr id="5" name="图片 4" descr="C:\Users\meng\Desktop\57.png57"/>
          <p:cNvPicPr>
            <a:picLocks noChangeAspect="1"/>
          </p:cNvPicPr>
          <p:nvPr/>
        </p:nvPicPr>
        <p:blipFill>
          <a:blip r:embed="rId6"/>
          <a:srcRect t="74091"/>
          <a:stretch>
            <a:fillRect/>
          </a:stretch>
        </p:blipFill>
        <p:spPr>
          <a:xfrm>
            <a:off x="5080" y="4615815"/>
            <a:ext cx="12192635" cy="2266950"/>
          </a:xfrm>
          <a:prstGeom prst="rect">
            <a:avLst/>
          </a:prstGeom>
        </p:spPr>
      </p:pic>
      <p:pic>
        <p:nvPicPr>
          <p:cNvPr id="6" name="图片 5" descr="57"/>
          <p:cNvPicPr>
            <a:picLocks noChangeAspect="1"/>
          </p:cNvPicPr>
          <p:nvPr/>
        </p:nvPicPr>
        <p:blipFill>
          <a:blip r:embed="rId6"/>
          <a:srcRect r="73763" b="55051"/>
          <a:stretch>
            <a:fillRect/>
          </a:stretch>
        </p:blipFill>
        <p:spPr>
          <a:xfrm>
            <a:off x="5080" y="1270"/>
            <a:ext cx="4292600" cy="3677285"/>
          </a:xfrm>
          <a:prstGeom prst="rect">
            <a:avLst/>
          </a:prstGeom>
        </p:spPr>
      </p:pic>
      <p:cxnSp>
        <p:nvCxnSpPr>
          <p:cNvPr id="48" name="PA-102217"/>
          <p:cNvCxnSpPr/>
          <p:nvPr>
            <p:custDataLst>
              <p:tags r:id="rId1"/>
            </p:custDataLst>
          </p:nvPr>
        </p:nvCxnSpPr>
        <p:spPr>
          <a:xfrm>
            <a:off x="2357438" y="3442111"/>
            <a:ext cx="8057940" cy="0"/>
          </a:xfrm>
          <a:prstGeom prst="line">
            <a:avLst/>
          </a:prstGeom>
          <a:noFill/>
          <a:ln w="123825" cap="flat" cmpd="thickThin" algn="ctr">
            <a:solidFill>
              <a:srgbClr val="C00000"/>
            </a:solidFill>
            <a:prstDash val="solid"/>
            <a:miter lim="800000"/>
          </a:ln>
          <a:effectLst/>
        </p:spPr>
      </p:cxnSp>
      <p:sp>
        <p:nvSpPr>
          <p:cNvPr id="49" name="PA-102218"/>
          <p:cNvSpPr/>
          <p:nvPr>
            <p:custDataLst>
              <p:tags r:id="rId2"/>
            </p:custDataLst>
          </p:nvPr>
        </p:nvSpPr>
        <p:spPr>
          <a:xfrm>
            <a:off x="2827341" y="1576086"/>
            <a:ext cx="6679941" cy="3107690"/>
          </a:xfrm>
          <a:prstGeom prst="rect">
            <a:avLst/>
          </a:prstGeom>
        </p:spPr>
        <p:txBody>
          <a:bodyPr wrap="square">
            <a:spAutoFit/>
          </a:bodyPr>
          <a:lstStyle/>
          <a:p>
            <a:pPr algn="ctr">
              <a:lnSpc>
                <a:spcPct val="200000"/>
              </a:lnSpc>
            </a:pPr>
            <a:r>
              <a:rPr lang="zh-CN" altLang="en-US" sz="5400" dirty="0">
                <a:solidFill>
                  <a:srgbClr val="C00000"/>
                </a:solidFill>
                <a:latin typeface="等线" panose="02010600030101010101" charset="-122"/>
                <a:ea typeface="等线" panose="02010600030101010101" charset="-122"/>
              </a:rPr>
              <a:t>第二章节</a:t>
            </a:r>
            <a:endParaRPr lang="en-US" altLang="zh-CN" sz="5400" dirty="0">
              <a:solidFill>
                <a:srgbClr val="C00000"/>
              </a:solidFill>
              <a:latin typeface="迷你简菱心" panose="02010609000101010101" pitchFamily="49" charset="-122"/>
              <a:ea typeface="迷你简菱心" panose="02010609000101010101" pitchFamily="49" charset="-122"/>
            </a:endParaRPr>
          </a:p>
          <a:p>
            <a:pPr lvl="0" algn="dist">
              <a:lnSpc>
                <a:spcPct val="200000"/>
              </a:lnSpc>
            </a:pPr>
            <a:r>
              <a:rPr lang="zh-CN" altLang="en-US" sz="4400" dirty="0">
                <a:solidFill>
                  <a:srgbClr val="C00000"/>
                </a:solidFill>
                <a:latin typeface="等线" panose="02010600030101010101" charset="-122"/>
                <a:ea typeface="等线" panose="02010600030101010101" charset="-122"/>
                <a:sym typeface="+mn-ea"/>
              </a:rPr>
              <a:t>中国进入社会主义新时代</a:t>
            </a:r>
            <a:endParaRPr lang="zh-CN" altLang="en-US" sz="4400" dirty="0">
              <a:solidFill>
                <a:srgbClr val="C00000"/>
              </a:solidFill>
              <a:latin typeface="等线" panose="02010600030101010101" charset="-122"/>
              <a:ea typeface="等线" panose="02010600030101010101" charset="-122"/>
              <a:cs typeface="等线" panose="02010600030101010101" charset="-122"/>
            </a:endParaRPr>
          </a:p>
        </p:txBody>
      </p:sp>
      <p:pic>
        <p:nvPicPr>
          <p:cNvPr id="7" name="图片 6" descr="摄图网_401416129"/>
          <p:cNvPicPr>
            <a:picLocks noChangeAspect="1"/>
          </p:cNvPicPr>
          <p:nvPr/>
        </p:nvPicPr>
        <p:blipFill>
          <a:blip r:embed="rId7"/>
          <a:stretch>
            <a:fillRect/>
          </a:stretch>
        </p:blipFill>
        <p:spPr>
          <a:xfrm>
            <a:off x="8153400" y="380365"/>
            <a:ext cx="3166110" cy="31661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anim calcmode="lin" valueType="num">
                                      <p:cBhvr>
                                        <p:cTn id="8" dur="500" fill="hold"/>
                                        <p:tgtEl>
                                          <p:spTgt spid="48"/>
                                        </p:tgtEl>
                                        <p:attrNameLst>
                                          <p:attrName>ppt_x</p:attrName>
                                        </p:attrNameLst>
                                      </p:cBhvr>
                                      <p:tavLst>
                                        <p:tav tm="0">
                                          <p:val>
                                            <p:strVal val="#ppt_x"/>
                                          </p:val>
                                        </p:tav>
                                        <p:tav tm="100000">
                                          <p:val>
                                            <p:strVal val="#ppt_x"/>
                                          </p:val>
                                        </p:tav>
                                      </p:tavLst>
                                    </p:anim>
                                    <p:anim calcmode="lin" valueType="num">
                                      <p:cBhvr>
                                        <p:cTn id="9" dur="5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9"/>
                                        </p:tgtEl>
                                        <p:attrNameLst>
                                          <p:attrName>style.visibility</p:attrName>
                                        </p:attrNameLst>
                                      </p:cBhvr>
                                      <p:to>
                                        <p:strVal val="visible"/>
                                      </p:to>
                                    </p:set>
                                    <p:anim calcmode="lin" valueType="num">
                                      <p:cBhvr>
                                        <p:cTn id="13" dur="10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4" dur="1000" fill="hold"/>
                                        <p:tgtEl>
                                          <p:spTgt spid="49"/>
                                        </p:tgtEl>
                                        <p:attrNameLst>
                                          <p:attrName>ppt_y</p:attrName>
                                        </p:attrNameLst>
                                      </p:cBhvr>
                                      <p:tavLst>
                                        <p:tav tm="0">
                                          <p:val>
                                            <p:strVal val="#ppt_y"/>
                                          </p:val>
                                        </p:tav>
                                        <p:tav tm="100000">
                                          <p:val>
                                            <p:strVal val="#ppt_y"/>
                                          </p:val>
                                        </p:tav>
                                      </p:tavLst>
                                    </p:anim>
                                    <p:anim calcmode="lin" valueType="num">
                                      <p:cBhvr>
                                        <p:cTn id="15" dur="10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6" dur="10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1000" tmFilter="0,0; .5, 1; 1, 1"/>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PA-102263"/>
          <p:cNvGrpSpPr/>
          <p:nvPr>
            <p:custDataLst>
              <p:tags r:id="rId1"/>
            </p:custDataLst>
          </p:nvPr>
        </p:nvGrpSpPr>
        <p:grpSpPr>
          <a:xfrm>
            <a:off x="965914" y="2505935"/>
            <a:ext cx="10698480" cy="2616912"/>
            <a:chOff x="711200" y="2755900"/>
            <a:chExt cx="5168900" cy="3441700"/>
          </a:xfrm>
        </p:grpSpPr>
        <p:sp>
          <p:nvSpPr>
            <p:cNvPr id="13" name="PA-文本框 24"/>
            <p:cNvSpPr txBox="1"/>
            <p:nvPr>
              <p:custDataLst>
                <p:tags r:id="rId7"/>
              </p:custDataLst>
            </p:nvPr>
          </p:nvSpPr>
          <p:spPr>
            <a:xfrm>
              <a:off x="885265" y="3170638"/>
              <a:ext cx="4820769" cy="2437875"/>
            </a:xfrm>
            <a:prstGeom prst="rect">
              <a:avLst/>
            </a:prstGeom>
            <a:noFill/>
          </p:spPr>
          <p:txBody>
            <a:bodyPr wrap="square" rtlCol="0">
              <a:spAutoFit/>
            </a:bodyPr>
            <a:lstStyle/>
            <a:p>
              <a:pPr algn="just">
                <a:lnSpc>
                  <a:spcPct val="200000"/>
                </a:lnSpc>
                <a:defRPr/>
              </a:pPr>
              <a:r>
                <a:rPr lang="zh-CN" altLang="en-US" sz="2000" dirty="0">
                  <a:sym typeface="+mn-lt"/>
                </a:rPr>
                <a:t>中国社会经过近</a:t>
              </a:r>
              <a:r>
                <a:rPr lang="en-US" altLang="zh-CN" sz="2000" dirty="0">
                  <a:sym typeface="+mn-lt"/>
                </a:rPr>
                <a:t>40</a:t>
              </a:r>
              <a:r>
                <a:rPr lang="zh-CN" altLang="en-US" sz="2000" dirty="0">
                  <a:sym typeface="+mn-lt"/>
                </a:rPr>
                <a:t>年坚持发展中国特色社会主义，甚至我们还可以再上溯到</a:t>
              </a:r>
              <a:r>
                <a:rPr lang="en-US" altLang="zh-CN" sz="2000" dirty="0">
                  <a:sym typeface="+mn-lt"/>
                </a:rPr>
                <a:t>60</a:t>
              </a:r>
              <a:r>
                <a:rPr lang="zh-CN" altLang="en-US" sz="2000" dirty="0">
                  <a:sym typeface="+mn-lt"/>
                </a:rPr>
                <a:t>多年来中国坚持走社会主义道路所取得的辉煌成就、所造就的发展奇迹，让中国特色社会主义有资格也有底气进入到一个新的时代。</a:t>
              </a:r>
            </a:p>
          </p:txBody>
        </p:sp>
        <p:sp>
          <p:nvSpPr>
            <p:cNvPr id="15" name="PA-矩形 25"/>
            <p:cNvSpPr/>
            <p:nvPr>
              <p:custDataLst>
                <p:tags r:id="rId8"/>
              </p:custDataLst>
            </p:nvPr>
          </p:nvSpPr>
          <p:spPr>
            <a:xfrm>
              <a:off x="711200" y="2755900"/>
              <a:ext cx="5168900" cy="344170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8" name="PA-102262"/>
          <p:cNvGrpSpPr/>
          <p:nvPr>
            <p:custDataLst>
              <p:tags r:id="rId2"/>
            </p:custDataLst>
          </p:nvPr>
        </p:nvGrpSpPr>
        <p:grpSpPr>
          <a:xfrm>
            <a:off x="1858358" y="1142563"/>
            <a:ext cx="7321186" cy="1614670"/>
            <a:chOff x="1403025" y="1155871"/>
            <a:chExt cx="7321186" cy="1614670"/>
          </a:xfrm>
        </p:grpSpPr>
        <p:sp>
          <p:nvSpPr>
            <p:cNvPr id="9" name="PA-文本框 12"/>
            <p:cNvSpPr txBox="1"/>
            <p:nvPr>
              <p:custDataLst>
                <p:tags r:id="rId4"/>
              </p:custDataLst>
            </p:nvPr>
          </p:nvSpPr>
          <p:spPr>
            <a:xfrm>
              <a:off x="3766304" y="1755357"/>
              <a:ext cx="4185761" cy="497957"/>
            </a:xfrm>
            <a:prstGeom prst="rect">
              <a:avLst/>
            </a:prstGeom>
            <a:noFill/>
          </p:spPr>
          <p:txBody>
            <a:bodyPr wrap="none" rtlCol="0">
              <a:spAutoFit/>
            </a:bodyPr>
            <a:lstStyle/>
            <a:p>
              <a:pPr algn="ctr">
                <a:lnSpc>
                  <a:spcPct val="120000"/>
                </a:lnSpc>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mn-lt"/>
                </a:rPr>
                <a:t>从站起来到富起来再到强起来</a:t>
              </a:r>
            </a:p>
          </p:txBody>
        </p:sp>
        <p:sp>
          <p:nvSpPr>
            <p:cNvPr id="10" name="PA-文本框 21"/>
            <p:cNvSpPr txBox="1"/>
            <p:nvPr>
              <p:custDataLst>
                <p:tags r:id="rId5"/>
              </p:custDataLst>
            </p:nvPr>
          </p:nvSpPr>
          <p:spPr>
            <a:xfrm>
              <a:off x="1403025" y="1155871"/>
              <a:ext cx="184731" cy="1533561"/>
            </a:xfrm>
            <a:prstGeom prst="rect">
              <a:avLst/>
            </a:prstGeom>
            <a:noFill/>
          </p:spPr>
          <p:txBody>
            <a:bodyPr wrap="none" rtlCol="0">
              <a:spAutoFit/>
            </a:bodyPr>
            <a:lstStyle/>
            <a:p>
              <a:pPr>
                <a:lnSpc>
                  <a:spcPct val="120000"/>
                </a:lnSpc>
              </a:pPr>
              <a:endParaRPr lang="en-US" sz="9000" dirty="0">
                <a:solidFill>
                  <a:srgbClr val="FF6600"/>
                </a:solidFill>
                <a:latin typeface="宋体" panose="02010600030101010101" pitchFamily="2" charset="-122"/>
                <a:ea typeface="宋体" panose="02010600030101010101" pitchFamily="2" charset="-122"/>
                <a:cs typeface="+mn-ea"/>
                <a:sym typeface="+mn-lt"/>
              </a:endParaRPr>
            </a:p>
          </p:txBody>
        </p:sp>
        <p:sp>
          <p:nvSpPr>
            <p:cNvPr id="11" name="PA-文本框 22"/>
            <p:cNvSpPr txBox="1"/>
            <p:nvPr>
              <p:custDataLst>
                <p:tags r:id="rId6"/>
              </p:custDataLst>
            </p:nvPr>
          </p:nvSpPr>
          <p:spPr>
            <a:xfrm>
              <a:off x="8539480" y="1236980"/>
              <a:ext cx="184731" cy="1533561"/>
            </a:xfrm>
            <a:prstGeom prst="rect">
              <a:avLst/>
            </a:prstGeom>
            <a:noFill/>
          </p:spPr>
          <p:txBody>
            <a:bodyPr wrap="none" rtlCol="0">
              <a:spAutoFit/>
            </a:bodyPr>
            <a:lstStyle/>
            <a:p>
              <a:pPr>
                <a:lnSpc>
                  <a:spcPct val="120000"/>
                </a:lnSpc>
              </a:pPr>
              <a:endParaRPr lang="en-US" sz="9000" dirty="0">
                <a:solidFill>
                  <a:srgbClr val="FF6600"/>
                </a:solidFill>
                <a:latin typeface="宋体" panose="02010600030101010101" pitchFamily="2" charset="-122"/>
                <a:ea typeface="宋体" panose="02010600030101010101" pitchFamily="2" charset="-122"/>
                <a:cs typeface="+mn-ea"/>
                <a:sym typeface="+mn-lt"/>
              </a:endParaRPr>
            </a:p>
          </p:txBody>
        </p:sp>
      </p:grpSp>
      <p:cxnSp>
        <p:nvCxnSpPr>
          <p:cNvPr id="2" name="PA-102217"/>
          <p:cNvCxnSpPr/>
          <p:nvPr>
            <p:custDataLst>
              <p:tags r:id="rId3"/>
            </p:custDataLst>
          </p:nvPr>
        </p:nvCxnSpPr>
        <p:spPr>
          <a:xfrm>
            <a:off x="101600" y="836930"/>
            <a:ext cx="12040235" cy="1905"/>
          </a:xfrm>
          <a:prstGeom prst="line">
            <a:avLst/>
          </a:prstGeom>
          <a:noFill/>
          <a:ln w="123825" cap="flat" cmpd="thickThin" algn="ctr">
            <a:solidFill>
              <a:srgbClr val="C00000"/>
            </a:solidFill>
            <a:prstDash val="solid"/>
            <a:miter lim="800000"/>
          </a:ln>
          <a:effectLst/>
        </p:spPr>
      </p:cxnSp>
      <p:sp>
        <p:nvSpPr>
          <p:cNvPr id="5" name="矩形 4"/>
          <p:cNvSpPr/>
          <p:nvPr/>
        </p:nvSpPr>
        <p:spPr>
          <a:xfrm>
            <a:off x="101888" y="-116119"/>
            <a:ext cx="4094480" cy="953135"/>
          </a:xfrm>
          <a:prstGeom prst="rect">
            <a:avLst/>
          </a:prstGeom>
        </p:spPr>
        <p:txBody>
          <a:bodyPr wrap="none">
            <a:spAutoFit/>
          </a:bodyPr>
          <a:lstStyle/>
          <a:p>
            <a:pPr lvl="0" algn="dist">
              <a:lnSpc>
                <a:spcPct val="200000"/>
              </a:lnSpc>
            </a:pPr>
            <a:r>
              <a:rPr lang="zh-CN" altLang="en-US" sz="2800" dirty="0">
                <a:solidFill>
                  <a:srgbClr val="C00000"/>
                </a:solidFill>
                <a:latin typeface="等线" panose="02010600030101010101" charset="-122"/>
                <a:ea typeface="等线" panose="02010600030101010101" charset="-122"/>
                <a:sym typeface="+mn-ea"/>
              </a:rPr>
              <a:t>中国进入社会主义新时代</a:t>
            </a:r>
            <a:endParaRPr lang="zh-CN" altLang="en-US" sz="2800" dirty="0">
              <a:solidFill>
                <a:srgbClr val="C00000"/>
              </a:solidFill>
              <a:latin typeface="等线" panose="02010600030101010101" charset="-122"/>
              <a:ea typeface="等线" panose="02010600030101010101" charset="-122"/>
              <a:cs typeface="等线" panose="02010600030101010101"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strips(down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5.2.4"/>
</p:tagLst>
</file>

<file path=ppt/tags/tag10.xml><?xml version="1.0" encoding="utf-8"?>
<p:tagLst xmlns:a="http://schemas.openxmlformats.org/drawingml/2006/main" xmlns:r="http://schemas.openxmlformats.org/officeDocument/2006/relationships" xmlns:p="http://schemas.openxmlformats.org/presentationml/2006/main">
  <p:tag name="PA" val="v5.2.4"/>
</p:tagLst>
</file>

<file path=ppt/tags/tag11.xml><?xml version="1.0" encoding="utf-8"?>
<p:tagLst xmlns:a="http://schemas.openxmlformats.org/drawingml/2006/main" xmlns:r="http://schemas.openxmlformats.org/officeDocument/2006/relationships" xmlns:p="http://schemas.openxmlformats.org/presentationml/2006/main">
  <p:tag name="PA" val="v5.2.4"/>
</p:tagLst>
</file>

<file path=ppt/tags/tag12.xml><?xml version="1.0" encoding="utf-8"?>
<p:tagLst xmlns:a="http://schemas.openxmlformats.org/drawingml/2006/main" xmlns:r="http://schemas.openxmlformats.org/officeDocument/2006/relationships" xmlns:p="http://schemas.openxmlformats.org/presentationml/2006/main">
  <p:tag name="PA" val="v5.2.4"/>
</p:tagLst>
</file>

<file path=ppt/tags/tag13.xml><?xml version="1.0" encoding="utf-8"?>
<p:tagLst xmlns:a="http://schemas.openxmlformats.org/drawingml/2006/main" xmlns:r="http://schemas.openxmlformats.org/officeDocument/2006/relationships" xmlns:p="http://schemas.openxmlformats.org/presentationml/2006/main">
  <p:tag name="PA" val="v5.2.4"/>
</p:tagLst>
</file>

<file path=ppt/tags/tag14.xml><?xml version="1.0" encoding="utf-8"?>
<p:tagLst xmlns:a="http://schemas.openxmlformats.org/drawingml/2006/main" xmlns:r="http://schemas.openxmlformats.org/officeDocument/2006/relationships" xmlns:p="http://schemas.openxmlformats.org/presentationml/2006/main">
  <p:tag name="PA" val="v5.2.4"/>
</p:tagLst>
</file>

<file path=ppt/tags/tag15.xml><?xml version="1.0" encoding="utf-8"?>
<p:tagLst xmlns:a="http://schemas.openxmlformats.org/drawingml/2006/main" xmlns:r="http://schemas.openxmlformats.org/officeDocument/2006/relationships" xmlns:p="http://schemas.openxmlformats.org/presentationml/2006/main">
  <p:tag name="PA" val="v5.2.4"/>
</p:tagLst>
</file>

<file path=ppt/tags/tag16.xml><?xml version="1.0" encoding="utf-8"?>
<p:tagLst xmlns:a="http://schemas.openxmlformats.org/drawingml/2006/main" xmlns:r="http://schemas.openxmlformats.org/officeDocument/2006/relationships" xmlns:p="http://schemas.openxmlformats.org/presentationml/2006/main">
  <p:tag name="PA" val="v5.2.4"/>
</p:tagLst>
</file>

<file path=ppt/tags/tag17.xml><?xml version="1.0" encoding="utf-8"?>
<p:tagLst xmlns:a="http://schemas.openxmlformats.org/drawingml/2006/main" xmlns:r="http://schemas.openxmlformats.org/officeDocument/2006/relationships" xmlns:p="http://schemas.openxmlformats.org/presentationml/2006/main">
  <p:tag name="PA" val="v5.2.4"/>
</p:tagLst>
</file>

<file path=ppt/tags/tag18.xml><?xml version="1.0" encoding="utf-8"?>
<p:tagLst xmlns:a="http://schemas.openxmlformats.org/drawingml/2006/main" xmlns:r="http://schemas.openxmlformats.org/officeDocument/2006/relationships" xmlns:p="http://schemas.openxmlformats.org/presentationml/2006/main">
  <p:tag name="PA" val="v5.2.4"/>
</p:tagLst>
</file>

<file path=ppt/tags/tag19.xml><?xml version="1.0" encoding="utf-8"?>
<p:tagLst xmlns:a="http://schemas.openxmlformats.org/drawingml/2006/main" xmlns:r="http://schemas.openxmlformats.org/officeDocument/2006/relationships" xmlns:p="http://schemas.openxmlformats.org/presentationml/2006/main">
  <p:tag name="PA" val="v5.2.4"/>
</p:tagLst>
</file>

<file path=ppt/tags/tag2.xml><?xml version="1.0" encoding="utf-8"?>
<p:tagLst xmlns:a="http://schemas.openxmlformats.org/drawingml/2006/main" xmlns:r="http://schemas.openxmlformats.org/officeDocument/2006/relationships" xmlns:p="http://schemas.openxmlformats.org/presentationml/2006/main">
  <p:tag name="PA" val="v5.2.4"/>
</p:tagLst>
</file>

<file path=ppt/tags/tag20.xml><?xml version="1.0" encoding="utf-8"?>
<p:tagLst xmlns:a="http://schemas.openxmlformats.org/drawingml/2006/main" xmlns:r="http://schemas.openxmlformats.org/officeDocument/2006/relationships" xmlns:p="http://schemas.openxmlformats.org/presentationml/2006/main">
  <p:tag name="PA" val="v5.2.4"/>
</p:tagLst>
</file>

<file path=ppt/tags/tag21.xml><?xml version="1.0" encoding="utf-8"?>
<p:tagLst xmlns:a="http://schemas.openxmlformats.org/drawingml/2006/main" xmlns:r="http://schemas.openxmlformats.org/officeDocument/2006/relationships" xmlns:p="http://schemas.openxmlformats.org/presentationml/2006/main">
  <p:tag name="PA" val="v5.2.4"/>
</p:tagLst>
</file>

<file path=ppt/tags/tag22.xml><?xml version="1.0" encoding="utf-8"?>
<p:tagLst xmlns:a="http://schemas.openxmlformats.org/drawingml/2006/main" xmlns:r="http://schemas.openxmlformats.org/officeDocument/2006/relationships" xmlns:p="http://schemas.openxmlformats.org/presentationml/2006/main">
  <p:tag name="PA" val="v5.2.4"/>
</p:tagLst>
</file>

<file path=ppt/tags/tag23.xml><?xml version="1.0" encoding="utf-8"?>
<p:tagLst xmlns:a="http://schemas.openxmlformats.org/drawingml/2006/main" xmlns:r="http://schemas.openxmlformats.org/officeDocument/2006/relationships" xmlns:p="http://schemas.openxmlformats.org/presentationml/2006/main">
  <p:tag name="PA" val="v5.2.4"/>
</p:tagLst>
</file>

<file path=ppt/tags/tag24.xml><?xml version="1.0" encoding="utf-8"?>
<p:tagLst xmlns:a="http://schemas.openxmlformats.org/drawingml/2006/main" xmlns:r="http://schemas.openxmlformats.org/officeDocument/2006/relationships" xmlns:p="http://schemas.openxmlformats.org/presentationml/2006/main">
  <p:tag name="PA" val="v5.2.4"/>
</p:tagLst>
</file>

<file path=ppt/tags/tag25.xml><?xml version="1.0" encoding="utf-8"?>
<p:tagLst xmlns:a="http://schemas.openxmlformats.org/drawingml/2006/main" xmlns:r="http://schemas.openxmlformats.org/officeDocument/2006/relationships" xmlns:p="http://schemas.openxmlformats.org/presentationml/2006/main">
  <p:tag name="PA" val="v5.2.4"/>
</p:tagLst>
</file>

<file path=ppt/tags/tag26.xml><?xml version="1.0" encoding="utf-8"?>
<p:tagLst xmlns:a="http://schemas.openxmlformats.org/drawingml/2006/main" xmlns:r="http://schemas.openxmlformats.org/officeDocument/2006/relationships" xmlns:p="http://schemas.openxmlformats.org/presentationml/2006/main">
  <p:tag name="PA" val="v5.2.4"/>
</p:tagLst>
</file>

<file path=ppt/tags/tag27.xml><?xml version="1.0" encoding="utf-8"?>
<p:tagLst xmlns:a="http://schemas.openxmlformats.org/drawingml/2006/main" xmlns:r="http://schemas.openxmlformats.org/officeDocument/2006/relationships" xmlns:p="http://schemas.openxmlformats.org/presentationml/2006/main">
  <p:tag name="PA" val="v5.2.4"/>
</p:tagLst>
</file>

<file path=ppt/tags/tag28.xml><?xml version="1.0" encoding="utf-8"?>
<p:tagLst xmlns:a="http://schemas.openxmlformats.org/drawingml/2006/main" xmlns:r="http://schemas.openxmlformats.org/officeDocument/2006/relationships" xmlns:p="http://schemas.openxmlformats.org/presentationml/2006/main">
  <p:tag name="PA" val="v5.2.4"/>
</p:tagLst>
</file>

<file path=ppt/tags/tag29.xml><?xml version="1.0" encoding="utf-8"?>
<p:tagLst xmlns:a="http://schemas.openxmlformats.org/drawingml/2006/main" xmlns:r="http://schemas.openxmlformats.org/officeDocument/2006/relationships" xmlns:p="http://schemas.openxmlformats.org/presentationml/2006/main">
  <p:tag name="PA" val="v5.2.4"/>
</p:tagLst>
</file>

<file path=ppt/tags/tag3.xml><?xml version="1.0" encoding="utf-8"?>
<p:tagLst xmlns:a="http://schemas.openxmlformats.org/drawingml/2006/main" xmlns:r="http://schemas.openxmlformats.org/officeDocument/2006/relationships" xmlns:p="http://schemas.openxmlformats.org/presentationml/2006/main">
  <p:tag name="PA" val="v5.2.4"/>
</p:tagLst>
</file>

<file path=ppt/tags/tag30.xml><?xml version="1.0" encoding="utf-8"?>
<p:tagLst xmlns:a="http://schemas.openxmlformats.org/drawingml/2006/main" xmlns:r="http://schemas.openxmlformats.org/officeDocument/2006/relationships" xmlns:p="http://schemas.openxmlformats.org/presentationml/2006/main">
  <p:tag name="PA" val="v5.2.4"/>
</p:tagLst>
</file>

<file path=ppt/tags/tag31.xml><?xml version="1.0" encoding="utf-8"?>
<p:tagLst xmlns:a="http://schemas.openxmlformats.org/drawingml/2006/main" xmlns:r="http://schemas.openxmlformats.org/officeDocument/2006/relationships" xmlns:p="http://schemas.openxmlformats.org/presentationml/2006/main">
  <p:tag name="PA" val="v5.2.4"/>
</p:tagLst>
</file>

<file path=ppt/tags/tag32.xml><?xml version="1.0" encoding="utf-8"?>
<p:tagLst xmlns:a="http://schemas.openxmlformats.org/drawingml/2006/main" xmlns:r="http://schemas.openxmlformats.org/officeDocument/2006/relationships" xmlns:p="http://schemas.openxmlformats.org/presentationml/2006/main">
  <p:tag name="PA" val="v5.2.4"/>
</p:tagLst>
</file>

<file path=ppt/tags/tag33.xml><?xml version="1.0" encoding="utf-8"?>
<p:tagLst xmlns:a="http://schemas.openxmlformats.org/drawingml/2006/main" xmlns:r="http://schemas.openxmlformats.org/officeDocument/2006/relationships" xmlns:p="http://schemas.openxmlformats.org/presentationml/2006/main">
  <p:tag name="PA" val="v5.2.4"/>
</p:tagLst>
</file>

<file path=ppt/tags/tag34.xml><?xml version="1.0" encoding="utf-8"?>
<p:tagLst xmlns:a="http://schemas.openxmlformats.org/drawingml/2006/main" xmlns:r="http://schemas.openxmlformats.org/officeDocument/2006/relationships" xmlns:p="http://schemas.openxmlformats.org/presentationml/2006/main">
  <p:tag name="PA" val="v5.2.4"/>
</p:tagLst>
</file>

<file path=ppt/tags/tag35.xml><?xml version="1.0" encoding="utf-8"?>
<p:tagLst xmlns:a="http://schemas.openxmlformats.org/drawingml/2006/main" xmlns:r="http://schemas.openxmlformats.org/officeDocument/2006/relationships" xmlns:p="http://schemas.openxmlformats.org/presentationml/2006/main">
  <p:tag name="PA" val="v5.2.4"/>
</p:tagLst>
</file>

<file path=ppt/tags/tag36.xml><?xml version="1.0" encoding="utf-8"?>
<p:tagLst xmlns:a="http://schemas.openxmlformats.org/drawingml/2006/main" xmlns:r="http://schemas.openxmlformats.org/officeDocument/2006/relationships" xmlns:p="http://schemas.openxmlformats.org/presentationml/2006/main">
  <p:tag name="PA" val="v5.2.4"/>
</p:tagLst>
</file>

<file path=ppt/tags/tag37.xml><?xml version="1.0" encoding="utf-8"?>
<p:tagLst xmlns:a="http://schemas.openxmlformats.org/drawingml/2006/main" xmlns:r="http://schemas.openxmlformats.org/officeDocument/2006/relationships" xmlns:p="http://schemas.openxmlformats.org/presentationml/2006/main">
  <p:tag name="PA" val="v5.2.4"/>
</p:tagLst>
</file>

<file path=ppt/tags/tag38.xml><?xml version="1.0" encoding="utf-8"?>
<p:tagLst xmlns:a="http://schemas.openxmlformats.org/drawingml/2006/main" xmlns:r="http://schemas.openxmlformats.org/officeDocument/2006/relationships" xmlns:p="http://schemas.openxmlformats.org/presentationml/2006/main">
  <p:tag name="PA" val="v5.2.4"/>
</p:tagLst>
</file>

<file path=ppt/tags/tag39.xml><?xml version="1.0" encoding="utf-8"?>
<p:tagLst xmlns:a="http://schemas.openxmlformats.org/drawingml/2006/main" xmlns:r="http://schemas.openxmlformats.org/officeDocument/2006/relationships" xmlns:p="http://schemas.openxmlformats.org/presentationml/2006/main">
  <p:tag name="PA" val="v5.2.4"/>
</p:tagLst>
</file>

<file path=ppt/tags/tag4.xml><?xml version="1.0" encoding="utf-8"?>
<p:tagLst xmlns:a="http://schemas.openxmlformats.org/drawingml/2006/main" xmlns:r="http://schemas.openxmlformats.org/officeDocument/2006/relationships" xmlns:p="http://schemas.openxmlformats.org/presentationml/2006/main">
  <p:tag name="PA" val="v5.2.4"/>
</p:tagLst>
</file>

<file path=ppt/tags/tag40.xml><?xml version="1.0" encoding="utf-8"?>
<p:tagLst xmlns:a="http://schemas.openxmlformats.org/drawingml/2006/main" xmlns:r="http://schemas.openxmlformats.org/officeDocument/2006/relationships" xmlns:p="http://schemas.openxmlformats.org/presentationml/2006/main">
  <p:tag name="PA" val="v5.2.4"/>
</p:tagLst>
</file>

<file path=ppt/tags/tag41.xml><?xml version="1.0" encoding="utf-8"?>
<p:tagLst xmlns:a="http://schemas.openxmlformats.org/drawingml/2006/main" xmlns:r="http://schemas.openxmlformats.org/officeDocument/2006/relationships" xmlns:p="http://schemas.openxmlformats.org/presentationml/2006/main">
  <p:tag name="PA" val="v5.2.4"/>
</p:tagLst>
</file>

<file path=ppt/tags/tag42.xml><?xml version="1.0" encoding="utf-8"?>
<p:tagLst xmlns:a="http://schemas.openxmlformats.org/drawingml/2006/main" xmlns:r="http://schemas.openxmlformats.org/officeDocument/2006/relationships" xmlns:p="http://schemas.openxmlformats.org/presentationml/2006/main">
  <p:tag name="PA" val="v5.2.4"/>
</p:tagLst>
</file>

<file path=ppt/tags/tag43.xml><?xml version="1.0" encoding="utf-8"?>
<p:tagLst xmlns:a="http://schemas.openxmlformats.org/drawingml/2006/main" xmlns:r="http://schemas.openxmlformats.org/officeDocument/2006/relationships" xmlns:p="http://schemas.openxmlformats.org/presentationml/2006/main">
  <p:tag name="PA" val="v5.2.4"/>
</p:tagLst>
</file>

<file path=ppt/tags/tag44.xml><?xml version="1.0" encoding="utf-8"?>
<p:tagLst xmlns:a="http://schemas.openxmlformats.org/drawingml/2006/main" xmlns:r="http://schemas.openxmlformats.org/officeDocument/2006/relationships" xmlns:p="http://schemas.openxmlformats.org/presentationml/2006/main">
  <p:tag name="PA" val="v5.2.4"/>
</p:tagLst>
</file>

<file path=ppt/tags/tag45.xml><?xml version="1.0" encoding="utf-8"?>
<p:tagLst xmlns:a="http://schemas.openxmlformats.org/drawingml/2006/main" xmlns:r="http://schemas.openxmlformats.org/officeDocument/2006/relationships" xmlns:p="http://schemas.openxmlformats.org/presentationml/2006/main">
  <p:tag name="PA" val="v5.2.4"/>
</p:tagLst>
</file>

<file path=ppt/tags/tag46.xml><?xml version="1.0" encoding="utf-8"?>
<p:tagLst xmlns:a="http://schemas.openxmlformats.org/drawingml/2006/main" xmlns:r="http://schemas.openxmlformats.org/officeDocument/2006/relationships" xmlns:p="http://schemas.openxmlformats.org/presentationml/2006/main">
  <p:tag name="PA" val="v5.2.4"/>
</p:tagLst>
</file>

<file path=ppt/tags/tag47.xml><?xml version="1.0" encoding="utf-8"?>
<p:tagLst xmlns:a="http://schemas.openxmlformats.org/drawingml/2006/main" xmlns:r="http://schemas.openxmlformats.org/officeDocument/2006/relationships" xmlns:p="http://schemas.openxmlformats.org/presentationml/2006/main">
  <p:tag name="PA" val="v5.2.4"/>
</p:tagLst>
</file>

<file path=ppt/tags/tag48.xml><?xml version="1.0" encoding="utf-8"?>
<p:tagLst xmlns:a="http://schemas.openxmlformats.org/drawingml/2006/main" xmlns:r="http://schemas.openxmlformats.org/officeDocument/2006/relationships" xmlns:p="http://schemas.openxmlformats.org/presentationml/2006/main">
  <p:tag name="PA" val="v5.2.4"/>
</p:tagLst>
</file>

<file path=ppt/tags/tag49.xml><?xml version="1.0" encoding="utf-8"?>
<p:tagLst xmlns:a="http://schemas.openxmlformats.org/drawingml/2006/main" xmlns:r="http://schemas.openxmlformats.org/officeDocument/2006/relationships" xmlns:p="http://schemas.openxmlformats.org/presentationml/2006/main">
  <p:tag name="PA" val="v5.2.4"/>
</p:tagLst>
</file>

<file path=ppt/tags/tag5.xml><?xml version="1.0" encoding="utf-8"?>
<p:tagLst xmlns:a="http://schemas.openxmlformats.org/drawingml/2006/main" xmlns:r="http://schemas.openxmlformats.org/officeDocument/2006/relationships" xmlns:p="http://schemas.openxmlformats.org/presentationml/2006/main">
  <p:tag name="PA" val="v5.2.4"/>
</p:tagLst>
</file>

<file path=ppt/tags/tag50.xml><?xml version="1.0" encoding="utf-8"?>
<p:tagLst xmlns:a="http://schemas.openxmlformats.org/drawingml/2006/main" xmlns:r="http://schemas.openxmlformats.org/officeDocument/2006/relationships" xmlns:p="http://schemas.openxmlformats.org/presentationml/2006/main">
  <p:tag name="PA" val="v5.2.4"/>
</p:tagLst>
</file>

<file path=ppt/tags/tag51.xml><?xml version="1.0" encoding="utf-8"?>
<p:tagLst xmlns:a="http://schemas.openxmlformats.org/drawingml/2006/main" xmlns:r="http://schemas.openxmlformats.org/officeDocument/2006/relationships" xmlns:p="http://schemas.openxmlformats.org/presentationml/2006/main">
  <p:tag name="PA" val="v5.2.4"/>
</p:tagLst>
</file>

<file path=ppt/tags/tag52.xml><?xml version="1.0" encoding="utf-8"?>
<p:tagLst xmlns:a="http://schemas.openxmlformats.org/drawingml/2006/main" xmlns:r="http://schemas.openxmlformats.org/officeDocument/2006/relationships" xmlns:p="http://schemas.openxmlformats.org/presentationml/2006/main">
  <p:tag name="PA" val="v5.2.4"/>
</p:tagLst>
</file>

<file path=ppt/tags/tag53.xml><?xml version="1.0" encoding="utf-8"?>
<p:tagLst xmlns:a="http://schemas.openxmlformats.org/drawingml/2006/main" xmlns:r="http://schemas.openxmlformats.org/officeDocument/2006/relationships" xmlns:p="http://schemas.openxmlformats.org/presentationml/2006/main">
  <p:tag name="PA" val="v5.2.4"/>
</p:tagLst>
</file>

<file path=ppt/tags/tag54.xml><?xml version="1.0" encoding="utf-8"?>
<p:tagLst xmlns:a="http://schemas.openxmlformats.org/drawingml/2006/main" xmlns:r="http://schemas.openxmlformats.org/officeDocument/2006/relationships" xmlns:p="http://schemas.openxmlformats.org/presentationml/2006/main">
  <p:tag name="PA" val="v5.2.4"/>
</p:tagLst>
</file>

<file path=ppt/tags/tag55.xml><?xml version="1.0" encoding="utf-8"?>
<p:tagLst xmlns:a="http://schemas.openxmlformats.org/drawingml/2006/main" xmlns:r="http://schemas.openxmlformats.org/officeDocument/2006/relationships" xmlns:p="http://schemas.openxmlformats.org/presentationml/2006/main">
  <p:tag name="PA" val="v5.2.4"/>
</p:tagLst>
</file>

<file path=ppt/tags/tag56.xml><?xml version="1.0" encoding="utf-8"?>
<p:tagLst xmlns:a="http://schemas.openxmlformats.org/drawingml/2006/main" xmlns:r="http://schemas.openxmlformats.org/officeDocument/2006/relationships" xmlns:p="http://schemas.openxmlformats.org/presentationml/2006/main">
  <p:tag name="PA" val="v5.2.4"/>
</p:tagLst>
</file>

<file path=ppt/tags/tag57.xml><?xml version="1.0" encoding="utf-8"?>
<p:tagLst xmlns:a="http://schemas.openxmlformats.org/drawingml/2006/main" xmlns:r="http://schemas.openxmlformats.org/officeDocument/2006/relationships" xmlns:p="http://schemas.openxmlformats.org/presentationml/2006/main">
  <p:tag name="PA" val="v5.2.4"/>
</p:tagLst>
</file>

<file path=ppt/tags/tag58.xml><?xml version="1.0" encoding="utf-8"?>
<p:tagLst xmlns:a="http://schemas.openxmlformats.org/drawingml/2006/main" xmlns:r="http://schemas.openxmlformats.org/officeDocument/2006/relationships" xmlns:p="http://schemas.openxmlformats.org/presentationml/2006/main">
  <p:tag name="PA" val="v5.2.4"/>
</p:tagLst>
</file>

<file path=ppt/tags/tag59.xml><?xml version="1.0" encoding="utf-8"?>
<p:tagLst xmlns:a="http://schemas.openxmlformats.org/drawingml/2006/main" xmlns:r="http://schemas.openxmlformats.org/officeDocument/2006/relationships" xmlns:p="http://schemas.openxmlformats.org/presentationml/2006/main">
  <p:tag name="PA" val="v5.2.4"/>
</p:tagLst>
</file>

<file path=ppt/tags/tag6.xml><?xml version="1.0" encoding="utf-8"?>
<p:tagLst xmlns:a="http://schemas.openxmlformats.org/drawingml/2006/main" xmlns:r="http://schemas.openxmlformats.org/officeDocument/2006/relationships" xmlns:p="http://schemas.openxmlformats.org/presentationml/2006/main">
  <p:tag name="PA" val="v5.2.4"/>
</p:tagLst>
</file>

<file path=ppt/tags/tag60.xml><?xml version="1.0" encoding="utf-8"?>
<p:tagLst xmlns:a="http://schemas.openxmlformats.org/drawingml/2006/main" xmlns:r="http://schemas.openxmlformats.org/officeDocument/2006/relationships" xmlns:p="http://schemas.openxmlformats.org/presentationml/2006/main">
  <p:tag name="PA" val="v5.2.4"/>
</p:tagLst>
</file>

<file path=ppt/tags/tag61.xml><?xml version="1.0" encoding="utf-8"?>
<p:tagLst xmlns:a="http://schemas.openxmlformats.org/drawingml/2006/main" xmlns:r="http://schemas.openxmlformats.org/officeDocument/2006/relationships" xmlns:p="http://schemas.openxmlformats.org/presentationml/2006/main">
  <p:tag name="PA" val="v5.2.4"/>
</p:tagLst>
</file>

<file path=ppt/tags/tag62.xml><?xml version="1.0" encoding="utf-8"?>
<p:tagLst xmlns:a="http://schemas.openxmlformats.org/drawingml/2006/main" xmlns:r="http://schemas.openxmlformats.org/officeDocument/2006/relationships" xmlns:p="http://schemas.openxmlformats.org/presentationml/2006/main">
  <p:tag name="PA" val="v5.2.4"/>
</p:tagLst>
</file>

<file path=ppt/tags/tag7.xml><?xml version="1.0" encoding="utf-8"?>
<p:tagLst xmlns:a="http://schemas.openxmlformats.org/drawingml/2006/main" xmlns:r="http://schemas.openxmlformats.org/officeDocument/2006/relationships" xmlns:p="http://schemas.openxmlformats.org/presentationml/2006/main">
  <p:tag name="PA" val="v5.2.4"/>
</p:tagLst>
</file>

<file path=ppt/tags/tag8.xml><?xml version="1.0" encoding="utf-8"?>
<p:tagLst xmlns:a="http://schemas.openxmlformats.org/drawingml/2006/main" xmlns:r="http://schemas.openxmlformats.org/officeDocument/2006/relationships" xmlns:p="http://schemas.openxmlformats.org/presentationml/2006/main">
  <p:tag name="PA" val="v5.2.4"/>
</p:tagLst>
</file>

<file path=ppt/tags/tag9.xml><?xml version="1.0" encoding="utf-8"?>
<p:tagLst xmlns:a="http://schemas.openxmlformats.org/drawingml/2006/main" xmlns:r="http://schemas.openxmlformats.org/officeDocument/2006/relationships" xmlns:p="http://schemas.openxmlformats.org/presentationml/2006/main">
  <p:tag name="PA" val="v5.2.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1996</Words>
  <Application>Microsoft Office PowerPoint</Application>
  <PresentationFormat>宽屏</PresentationFormat>
  <Paragraphs>165</Paragraphs>
  <Slides>24</Slides>
  <Notes>24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24</vt:i4>
      </vt:variant>
    </vt:vector>
  </HeadingPairs>
  <TitlesOfParts>
    <vt:vector size="38" baseType="lpstr">
      <vt:lpstr>仓耳今楷05-6763 W05</vt:lpstr>
      <vt:lpstr>等线</vt:lpstr>
      <vt:lpstr>等线 Light</vt:lpstr>
      <vt:lpstr>方正苏新诗柳楷简体-yolan</vt:lpstr>
      <vt:lpstr>华文黑体</vt:lpstr>
      <vt:lpstr>迷你简菱心</vt:lpstr>
      <vt:lpstr>宋体</vt:lpstr>
      <vt:lpstr>微软雅黑</vt:lpstr>
      <vt:lpstr>Agency FB</vt:lpstr>
      <vt:lpstr>Arial</vt:lpstr>
      <vt:lpstr>Calibri</vt:lpstr>
      <vt:lpstr>Calibri Light</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137</dc:title>
  <dc:creator>孙畅</dc:creator>
  <cp:lastModifiedBy>Administrator</cp:lastModifiedBy>
  <cp:revision>14</cp:revision>
  <dcterms:created xsi:type="dcterms:W3CDTF">2019-05-13T10:06:00Z</dcterms:created>
  <dcterms:modified xsi:type="dcterms:W3CDTF">2019-09-11T10:44:27Z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