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81" r:id="rId12"/>
    <p:sldId id="268" r:id="rId13"/>
    <p:sldId id="269" r:id="rId14"/>
    <p:sldId id="270" r:id="rId15"/>
    <p:sldId id="271" r:id="rId16"/>
    <p:sldId id="272" r:id="rId17"/>
    <p:sldId id="273" r:id="rId18"/>
    <p:sldId id="282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2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16" y="300"/>
      </p:cViewPr>
      <p:guideLst>
        <p:guide pos="3840"/>
        <p:guide pos="211"/>
        <p:guide pos="746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6804904"/>
        <c:axId val="596805232"/>
      </c:barChart>
      <c:catAx>
        <c:axId val="596804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</a:p>
        </c:txPr>
        <c:crossAx val="596805232"/>
        <c:crosses val="autoZero"/>
        <c:auto val="1"/>
        <c:lblAlgn val="ctr"/>
        <c:lblOffset val="100"/>
        <c:noMultiLvlLbl val="0"/>
      </c:catAx>
      <c:valAx>
        <c:axId val="596805232"/>
        <c:scaling>
          <c:orientation val="minMax"/>
          <c:max val="4.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</a:p>
        </c:txPr>
        <c:crossAx val="5968049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华文新魏" panose="02010800040101010101" pitchFamily="2" charset="-122"/>
          <a:ea typeface="华文新魏" panose="02010800040101010101" pitchFamily="2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1C54C-2D39-43F8-ACA8-E27FAB421B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CB6BF-58B3-4A68-8558-53557FB077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239" y="1469901"/>
            <a:ext cx="2523963" cy="289585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87798" y="1662341"/>
            <a:ext cx="492443" cy="2510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过了腊八就是年</a:t>
            </a:r>
            <a:endParaRPr lang="zh-CN" altLang="en-US" sz="20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41600" y="4423682"/>
            <a:ext cx="690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中国风腊八节工作汇报演示</a:t>
            </a:r>
            <a:endParaRPr lang="zh-CN" altLang="en-US" sz="3600" b="1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5143" y="5018768"/>
            <a:ext cx="936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Demonstration Of The Report On The Eighth Festival Of </a:t>
            </a:r>
            <a:r>
              <a:rPr lang="en-US" altLang="zh-CN" spc="300" dirty="0" err="1">
                <a:solidFill>
                  <a:schemeClr val="bg1"/>
                </a:solidFill>
                <a:latin typeface="Impact" panose="020B0806030902050204" pitchFamily="34" charset="0"/>
              </a:rPr>
              <a:t>Fengla</a:t>
            </a:r>
            <a:r>
              <a:rPr lang="en-US" altLang="zh-CN" spc="300" dirty="0">
                <a:solidFill>
                  <a:schemeClr val="bg1"/>
                </a:solidFill>
                <a:latin typeface="Impact" panose="020B0806030902050204" pitchFamily="34" charset="0"/>
              </a:rPr>
              <a:t> In China</a:t>
            </a:r>
            <a:endParaRPr lang="zh-CN" altLang="en-US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25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30000" r="28882" b="19496"/>
          <a:stretch>
            <a:fillRect/>
          </a:stretch>
        </p:blipFill>
        <p:spPr>
          <a:xfrm>
            <a:off x="1133667" y="1190171"/>
            <a:ext cx="4962333" cy="566782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20230" y="3574143"/>
            <a:ext cx="5496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40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32512" y="3051628"/>
            <a:ext cx="75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02</a:t>
            </a:r>
            <a:endParaRPr kumimoji="0" lang="zh-CN" altLang="en-US" sz="36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2" b="81799"/>
          <a:stretch>
            <a:fillRect/>
          </a:stretch>
        </p:blipFill>
        <p:spPr>
          <a:xfrm flipH="1">
            <a:off x="8928723" y="-271828"/>
            <a:ext cx="3263277" cy="25400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852160" y="4220474"/>
            <a:ext cx="2391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过了腊八就是年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9" name="箭头: 右 28"/>
          <p:cNvSpPr/>
          <p:nvPr/>
        </p:nvSpPr>
        <p:spPr>
          <a:xfrm>
            <a:off x="10008960" y="3249607"/>
            <a:ext cx="490227" cy="25037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28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444678"/>
            <a:ext cx="12192000" cy="2413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5324355" y="919788"/>
          <a:ext cx="6532684" cy="3281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345226" y="1530529"/>
            <a:ext cx="4724485" cy="1861743"/>
            <a:chOff x="6739014" y="2534162"/>
            <a:chExt cx="4724485" cy="1861743"/>
          </a:xfrm>
        </p:grpSpPr>
        <p:grpSp>
          <p:nvGrpSpPr>
            <p:cNvPr id="8" name="组合 7"/>
            <p:cNvGrpSpPr/>
            <p:nvPr/>
          </p:nvGrpSpPr>
          <p:grpSpPr>
            <a:xfrm>
              <a:off x="6739014" y="2534162"/>
              <a:ext cx="4724485" cy="1456629"/>
              <a:chOff x="6877910" y="1411416"/>
              <a:chExt cx="4724485" cy="1456629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877911" y="1695416"/>
                <a:ext cx="4724484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此模版由小政设计小政致力于设计实用，框架全的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模版如果喜欢欢迎购买同时可以在店铺内观看其他作品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,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您的支持是我前进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858921" y="3990791"/>
              <a:ext cx="1324380" cy="4051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pc="600" dirty="0">
                  <a:solidFill>
                    <a:srgbClr val="E82931"/>
                  </a:solidFill>
                  <a:latin typeface="Impact" panose="020B0806030902050204" pitchFamily="34" charset="0"/>
                </a:rPr>
                <a:t>START</a:t>
              </a:r>
              <a:endParaRPr lang="zh-CN" altLang="en-US" spc="600" dirty="0">
                <a:solidFill>
                  <a:srgbClr val="E8293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93001" y="4873895"/>
            <a:ext cx="2160240" cy="1554888"/>
            <a:chOff x="6350354" y="1464196"/>
            <a:chExt cx="2160240" cy="1554888"/>
          </a:xfrm>
        </p:grpSpPr>
        <p:sp>
          <p:nvSpPr>
            <p:cNvPr id="14" name="文本框 13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15880" y="4873895"/>
            <a:ext cx="2160240" cy="1554888"/>
            <a:chOff x="6350354" y="1464196"/>
            <a:chExt cx="2160240" cy="1554888"/>
          </a:xfrm>
        </p:grpSpPr>
        <p:sp>
          <p:nvSpPr>
            <p:cNvPr id="17" name="文本框 16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38759" y="4873895"/>
            <a:ext cx="2160240" cy="1554888"/>
            <a:chOff x="6350354" y="1464196"/>
            <a:chExt cx="2160240" cy="1554888"/>
          </a:xfrm>
        </p:grpSpPr>
        <p:sp>
          <p:nvSpPr>
            <p:cNvPr id="20" name="文本框 19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71300" y="3427129"/>
            <a:ext cx="520700" cy="91094"/>
          </a:xfrm>
          <a:prstGeom prst="rect">
            <a:avLst/>
          </a:prstGeom>
          <a:solidFill>
            <a:srgbClr val="E82931"/>
          </a:solidFill>
          <a:ln>
            <a:noFill/>
          </a:ln>
          <a:effectLst>
            <a:outerShdw blurRad="1905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660806" y="2683898"/>
            <a:ext cx="3034518" cy="1582803"/>
            <a:chOff x="8660806" y="2637598"/>
            <a:chExt cx="3034518" cy="1582803"/>
          </a:xfrm>
        </p:grpSpPr>
        <p:sp>
          <p:nvSpPr>
            <p:cNvPr id="7" name="Freeform 5"/>
            <p:cNvSpPr/>
            <p:nvPr/>
          </p:nvSpPr>
          <p:spPr bwMode="auto">
            <a:xfrm>
              <a:off x="8660806" y="2722267"/>
              <a:ext cx="2047949" cy="1415525"/>
            </a:xfrm>
            <a:custGeom>
              <a:avLst/>
              <a:gdLst>
                <a:gd name="T0" fmla="*/ 1402 w 1930"/>
                <a:gd name="T1" fmla="*/ 0 h 1334"/>
                <a:gd name="T2" fmla="*/ 1038 w 1930"/>
                <a:gd name="T3" fmla="*/ 0 h 1334"/>
                <a:gd name="T4" fmla="*/ 556 w 1930"/>
                <a:gd name="T5" fmla="*/ 608 h 1334"/>
                <a:gd name="T6" fmla="*/ 0 w 1930"/>
                <a:gd name="T7" fmla="*/ 608 h 1334"/>
                <a:gd name="T8" fmla="*/ 0 w 1930"/>
                <a:gd name="T9" fmla="*/ 727 h 1334"/>
                <a:gd name="T10" fmla="*/ 556 w 1930"/>
                <a:gd name="T11" fmla="*/ 727 h 1334"/>
                <a:gd name="T12" fmla="*/ 1038 w 1930"/>
                <a:gd name="T13" fmla="*/ 1334 h 1334"/>
                <a:gd name="T14" fmla="*/ 1402 w 1930"/>
                <a:gd name="T15" fmla="*/ 1334 h 1334"/>
                <a:gd name="T16" fmla="*/ 1930 w 1930"/>
                <a:gd name="T17" fmla="*/ 667 h 1334"/>
                <a:gd name="T18" fmla="*/ 1402 w 1930"/>
                <a:gd name="T19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0" h="1334">
                  <a:moveTo>
                    <a:pt x="1402" y="0"/>
                  </a:moveTo>
                  <a:lnTo>
                    <a:pt x="1038" y="0"/>
                  </a:lnTo>
                  <a:lnTo>
                    <a:pt x="556" y="608"/>
                  </a:lnTo>
                  <a:lnTo>
                    <a:pt x="0" y="608"/>
                  </a:lnTo>
                  <a:lnTo>
                    <a:pt x="0" y="727"/>
                  </a:lnTo>
                  <a:lnTo>
                    <a:pt x="556" y="727"/>
                  </a:lnTo>
                  <a:lnTo>
                    <a:pt x="1038" y="1334"/>
                  </a:lnTo>
                  <a:lnTo>
                    <a:pt x="1402" y="1334"/>
                  </a:lnTo>
                  <a:lnTo>
                    <a:pt x="1930" y="667"/>
                  </a:lnTo>
                  <a:lnTo>
                    <a:pt x="1402" y="0"/>
                  </a:ln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190500" dist="50800" dir="8100000" algn="tr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30"/>
            <p:cNvSpPr/>
            <p:nvPr/>
          </p:nvSpPr>
          <p:spPr bwMode="auto">
            <a:xfrm>
              <a:off x="10146099" y="2715899"/>
              <a:ext cx="1549225" cy="1415525"/>
            </a:xfrm>
            <a:custGeom>
              <a:avLst/>
              <a:gdLst>
                <a:gd name="T0" fmla="*/ 931 w 1460"/>
                <a:gd name="T1" fmla="*/ 0 h 1334"/>
                <a:gd name="T2" fmla="*/ 0 w 1460"/>
                <a:gd name="T3" fmla="*/ 0 h 1334"/>
                <a:gd name="T4" fmla="*/ 527 w 1460"/>
                <a:gd name="T5" fmla="*/ 667 h 1334"/>
                <a:gd name="T6" fmla="*/ 0 w 1460"/>
                <a:gd name="T7" fmla="*/ 1334 h 1334"/>
                <a:gd name="T8" fmla="*/ 931 w 1460"/>
                <a:gd name="T9" fmla="*/ 1334 h 1334"/>
                <a:gd name="T10" fmla="*/ 1460 w 1460"/>
                <a:gd name="T11" fmla="*/ 667 h 1334"/>
                <a:gd name="T12" fmla="*/ 931 w 1460"/>
                <a:gd name="T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0" h="1334">
                  <a:moveTo>
                    <a:pt x="931" y="0"/>
                  </a:moveTo>
                  <a:lnTo>
                    <a:pt x="0" y="0"/>
                  </a:lnTo>
                  <a:lnTo>
                    <a:pt x="527" y="667"/>
                  </a:lnTo>
                  <a:lnTo>
                    <a:pt x="0" y="1334"/>
                  </a:lnTo>
                  <a:lnTo>
                    <a:pt x="931" y="1334"/>
                  </a:lnTo>
                  <a:lnTo>
                    <a:pt x="1460" y="667"/>
                  </a:lnTo>
                  <a:lnTo>
                    <a:pt x="931" y="0"/>
                  </a:lnTo>
                  <a:close/>
                </a:path>
              </a:pathLst>
            </a:custGeom>
            <a:gradFill>
              <a:gsLst>
                <a:gs pos="100000">
                  <a:srgbClr val="E9EFF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190500" dist="50800" algn="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362748" y="2637598"/>
              <a:ext cx="73739" cy="1582803"/>
              <a:chOff x="508459" y="2245054"/>
              <a:chExt cx="110318" cy="2367985"/>
            </a:xfrm>
          </p:grpSpPr>
          <p:sp>
            <p:nvSpPr>
              <p:cNvPr id="10" name="矩形 9"/>
              <p:cNvSpPr/>
              <p:nvPr/>
            </p:nvSpPr>
            <p:spPr>
              <a:xfrm rot="19284819">
                <a:off x="508459" y="224505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2329811">
                <a:off x="514808" y="324293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749112" y="2683898"/>
            <a:ext cx="3039294" cy="1582803"/>
            <a:chOff x="5749112" y="2637598"/>
            <a:chExt cx="3039294" cy="1582803"/>
          </a:xfrm>
        </p:grpSpPr>
        <p:sp>
          <p:nvSpPr>
            <p:cNvPr id="14" name="Freeform 6"/>
            <p:cNvSpPr/>
            <p:nvPr/>
          </p:nvSpPr>
          <p:spPr bwMode="auto">
            <a:xfrm>
              <a:off x="5749112" y="2722267"/>
              <a:ext cx="2046888" cy="1415525"/>
            </a:xfrm>
            <a:custGeom>
              <a:avLst/>
              <a:gdLst>
                <a:gd name="T0" fmla="*/ 1402 w 1929"/>
                <a:gd name="T1" fmla="*/ 0 h 1334"/>
                <a:gd name="T2" fmla="*/ 1038 w 1929"/>
                <a:gd name="T3" fmla="*/ 0 h 1334"/>
                <a:gd name="T4" fmla="*/ 555 w 1929"/>
                <a:gd name="T5" fmla="*/ 608 h 1334"/>
                <a:gd name="T6" fmla="*/ 0 w 1929"/>
                <a:gd name="T7" fmla="*/ 608 h 1334"/>
                <a:gd name="T8" fmla="*/ 0 w 1929"/>
                <a:gd name="T9" fmla="*/ 727 h 1334"/>
                <a:gd name="T10" fmla="*/ 555 w 1929"/>
                <a:gd name="T11" fmla="*/ 727 h 1334"/>
                <a:gd name="T12" fmla="*/ 1038 w 1929"/>
                <a:gd name="T13" fmla="*/ 1334 h 1334"/>
                <a:gd name="T14" fmla="*/ 1402 w 1929"/>
                <a:gd name="T15" fmla="*/ 1334 h 1334"/>
                <a:gd name="T16" fmla="*/ 1929 w 1929"/>
                <a:gd name="T17" fmla="*/ 667 h 1334"/>
                <a:gd name="T18" fmla="*/ 1402 w 1929"/>
                <a:gd name="T19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9" h="1334">
                  <a:moveTo>
                    <a:pt x="1402" y="0"/>
                  </a:moveTo>
                  <a:lnTo>
                    <a:pt x="1038" y="0"/>
                  </a:lnTo>
                  <a:lnTo>
                    <a:pt x="555" y="608"/>
                  </a:lnTo>
                  <a:lnTo>
                    <a:pt x="0" y="608"/>
                  </a:lnTo>
                  <a:lnTo>
                    <a:pt x="0" y="727"/>
                  </a:lnTo>
                  <a:lnTo>
                    <a:pt x="555" y="727"/>
                  </a:lnTo>
                  <a:lnTo>
                    <a:pt x="1038" y="1334"/>
                  </a:lnTo>
                  <a:lnTo>
                    <a:pt x="1402" y="1334"/>
                  </a:lnTo>
                  <a:lnTo>
                    <a:pt x="1929" y="667"/>
                  </a:lnTo>
                  <a:lnTo>
                    <a:pt x="1402" y="0"/>
                  </a:ln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190500" dist="50800" dir="8100000" algn="tr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7238119" y="2715899"/>
              <a:ext cx="1550287" cy="1415525"/>
            </a:xfrm>
            <a:custGeom>
              <a:avLst/>
              <a:gdLst>
                <a:gd name="T0" fmla="*/ 931 w 1461"/>
                <a:gd name="T1" fmla="*/ 0 h 1334"/>
                <a:gd name="T2" fmla="*/ 0 w 1461"/>
                <a:gd name="T3" fmla="*/ 0 h 1334"/>
                <a:gd name="T4" fmla="*/ 527 w 1461"/>
                <a:gd name="T5" fmla="*/ 667 h 1334"/>
                <a:gd name="T6" fmla="*/ 0 w 1461"/>
                <a:gd name="T7" fmla="*/ 1334 h 1334"/>
                <a:gd name="T8" fmla="*/ 931 w 1461"/>
                <a:gd name="T9" fmla="*/ 1334 h 1334"/>
                <a:gd name="T10" fmla="*/ 1461 w 1461"/>
                <a:gd name="T11" fmla="*/ 667 h 1334"/>
                <a:gd name="T12" fmla="*/ 931 w 1461"/>
                <a:gd name="T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1" h="1334">
                  <a:moveTo>
                    <a:pt x="931" y="0"/>
                  </a:moveTo>
                  <a:lnTo>
                    <a:pt x="0" y="0"/>
                  </a:lnTo>
                  <a:lnTo>
                    <a:pt x="527" y="667"/>
                  </a:lnTo>
                  <a:lnTo>
                    <a:pt x="0" y="1334"/>
                  </a:lnTo>
                  <a:lnTo>
                    <a:pt x="931" y="1334"/>
                  </a:lnTo>
                  <a:lnTo>
                    <a:pt x="1461" y="667"/>
                  </a:lnTo>
                  <a:lnTo>
                    <a:pt x="931" y="0"/>
                  </a:lnTo>
                  <a:close/>
                </a:path>
              </a:pathLst>
            </a:custGeom>
            <a:gradFill>
              <a:gsLst>
                <a:gs pos="100000">
                  <a:srgbClr val="E9EFF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190500" dist="50800" algn="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446809" y="2637598"/>
              <a:ext cx="73739" cy="1582803"/>
              <a:chOff x="508459" y="2245054"/>
              <a:chExt cx="110318" cy="2367985"/>
            </a:xfrm>
          </p:grpSpPr>
          <p:sp>
            <p:nvSpPr>
              <p:cNvPr id="17" name="矩形 16"/>
              <p:cNvSpPr/>
              <p:nvPr/>
            </p:nvSpPr>
            <p:spPr>
              <a:xfrm rot="19284819">
                <a:off x="508459" y="224505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329811">
                <a:off x="514808" y="324293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836356" y="2683898"/>
            <a:ext cx="3033253" cy="1582803"/>
            <a:chOff x="2836356" y="2637598"/>
            <a:chExt cx="3033253" cy="1582803"/>
          </a:xfrm>
        </p:grpSpPr>
        <p:sp>
          <p:nvSpPr>
            <p:cNvPr id="20" name="Freeform 7"/>
            <p:cNvSpPr/>
            <p:nvPr/>
          </p:nvSpPr>
          <p:spPr bwMode="auto">
            <a:xfrm>
              <a:off x="2836356" y="2722267"/>
              <a:ext cx="2046888" cy="1415525"/>
            </a:xfrm>
            <a:custGeom>
              <a:avLst/>
              <a:gdLst>
                <a:gd name="T0" fmla="*/ 1400 w 1929"/>
                <a:gd name="T1" fmla="*/ 0 h 1334"/>
                <a:gd name="T2" fmla="*/ 1038 w 1929"/>
                <a:gd name="T3" fmla="*/ 0 h 1334"/>
                <a:gd name="T4" fmla="*/ 556 w 1929"/>
                <a:gd name="T5" fmla="*/ 608 h 1334"/>
                <a:gd name="T6" fmla="*/ 0 w 1929"/>
                <a:gd name="T7" fmla="*/ 608 h 1334"/>
                <a:gd name="T8" fmla="*/ 0 w 1929"/>
                <a:gd name="T9" fmla="*/ 727 h 1334"/>
                <a:gd name="T10" fmla="*/ 556 w 1929"/>
                <a:gd name="T11" fmla="*/ 727 h 1334"/>
                <a:gd name="T12" fmla="*/ 1038 w 1929"/>
                <a:gd name="T13" fmla="*/ 1334 h 1334"/>
                <a:gd name="T14" fmla="*/ 1400 w 1929"/>
                <a:gd name="T15" fmla="*/ 1334 h 1334"/>
                <a:gd name="T16" fmla="*/ 1929 w 1929"/>
                <a:gd name="T17" fmla="*/ 667 h 1334"/>
                <a:gd name="T18" fmla="*/ 1400 w 1929"/>
                <a:gd name="T19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9" h="1334">
                  <a:moveTo>
                    <a:pt x="1400" y="0"/>
                  </a:moveTo>
                  <a:lnTo>
                    <a:pt x="1038" y="0"/>
                  </a:lnTo>
                  <a:lnTo>
                    <a:pt x="556" y="608"/>
                  </a:lnTo>
                  <a:lnTo>
                    <a:pt x="0" y="608"/>
                  </a:lnTo>
                  <a:lnTo>
                    <a:pt x="0" y="727"/>
                  </a:lnTo>
                  <a:lnTo>
                    <a:pt x="556" y="727"/>
                  </a:lnTo>
                  <a:lnTo>
                    <a:pt x="1038" y="1334"/>
                  </a:lnTo>
                  <a:lnTo>
                    <a:pt x="1400" y="1334"/>
                  </a:lnTo>
                  <a:lnTo>
                    <a:pt x="1929" y="667"/>
                  </a:lnTo>
                  <a:lnTo>
                    <a:pt x="1400" y="0"/>
                  </a:ln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190500" dist="50800" dir="8100000" algn="tr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4319322" y="2715899"/>
              <a:ext cx="1550287" cy="1415525"/>
            </a:xfrm>
            <a:custGeom>
              <a:avLst/>
              <a:gdLst>
                <a:gd name="T0" fmla="*/ 934 w 1461"/>
                <a:gd name="T1" fmla="*/ 0 h 1334"/>
                <a:gd name="T2" fmla="*/ 0 w 1461"/>
                <a:gd name="T3" fmla="*/ 0 h 1334"/>
                <a:gd name="T4" fmla="*/ 530 w 1461"/>
                <a:gd name="T5" fmla="*/ 667 h 1334"/>
                <a:gd name="T6" fmla="*/ 0 w 1461"/>
                <a:gd name="T7" fmla="*/ 1334 h 1334"/>
                <a:gd name="T8" fmla="*/ 934 w 1461"/>
                <a:gd name="T9" fmla="*/ 1334 h 1334"/>
                <a:gd name="T10" fmla="*/ 1461 w 1461"/>
                <a:gd name="T11" fmla="*/ 667 h 1334"/>
                <a:gd name="T12" fmla="*/ 934 w 1461"/>
                <a:gd name="T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1" h="1334">
                  <a:moveTo>
                    <a:pt x="934" y="0"/>
                  </a:moveTo>
                  <a:lnTo>
                    <a:pt x="0" y="0"/>
                  </a:lnTo>
                  <a:lnTo>
                    <a:pt x="530" y="667"/>
                  </a:lnTo>
                  <a:lnTo>
                    <a:pt x="0" y="1334"/>
                  </a:lnTo>
                  <a:lnTo>
                    <a:pt x="934" y="1334"/>
                  </a:lnTo>
                  <a:lnTo>
                    <a:pt x="1461" y="667"/>
                  </a:lnTo>
                  <a:lnTo>
                    <a:pt x="934" y="0"/>
                  </a:lnTo>
                  <a:close/>
                </a:path>
              </a:pathLst>
            </a:custGeom>
            <a:gradFill>
              <a:gsLst>
                <a:gs pos="100000">
                  <a:srgbClr val="E9EFF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190500" dist="50800" algn="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528012" y="2637598"/>
              <a:ext cx="73739" cy="1582803"/>
              <a:chOff x="508459" y="2245054"/>
              <a:chExt cx="110318" cy="2367985"/>
            </a:xfrm>
          </p:grpSpPr>
          <p:sp>
            <p:nvSpPr>
              <p:cNvPr id="23" name="矩形 22"/>
              <p:cNvSpPr/>
              <p:nvPr/>
            </p:nvSpPr>
            <p:spPr>
              <a:xfrm rot="19284819">
                <a:off x="508459" y="224505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2329811">
                <a:off x="514808" y="324293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0" y="2683898"/>
            <a:ext cx="2970321" cy="1582803"/>
            <a:chOff x="0" y="2637598"/>
            <a:chExt cx="2970321" cy="1582803"/>
          </a:xfrm>
        </p:grpSpPr>
        <p:sp>
          <p:nvSpPr>
            <p:cNvPr id="26" name="Freeform 8"/>
            <p:cNvSpPr/>
            <p:nvPr/>
          </p:nvSpPr>
          <p:spPr bwMode="auto">
            <a:xfrm>
              <a:off x="0" y="2722267"/>
              <a:ext cx="1971548" cy="1415525"/>
            </a:xfrm>
            <a:custGeom>
              <a:avLst/>
              <a:gdLst>
                <a:gd name="T0" fmla="*/ 1328 w 1858"/>
                <a:gd name="T1" fmla="*/ 0 h 1334"/>
                <a:gd name="T2" fmla="*/ 964 w 1858"/>
                <a:gd name="T3" fmla="*/ 0 h 1334"/>
                <a:gd name="T4" fmla="*/ 482 w 1858"/>
                <a:gd name="T5" fmla="*/ 608 h 1334"/>
                <a:gd name="T6" fmla="*/ 0 w 1858"/>
                <a:gd name="T7" fmla="*/ 608 h 1334"/>
                <a:gd name="T8" fmla="*/ 0 w 1858"/>
                <a:gd name="T9" fmla="*/ 727 h 1334"/>
                <a:gd name="T10" fmla="*/ 482 w 1858"/>
                <a:gd name="T11" fmla="*/ 727 h 1334"/>
                <a:gd name="T12" fmla="*/ 964 w 1858"/>
                <a:gd name="T13" fmla="*/ 1334 h 1334"/>
                <a:gd name="T14" fmla="*/ 1328 w 1858"/>
                <a:gd name="T15" fmla="*/ 1334 h 1334"/>
                <a:gd name="T16" fmla="*/ 1858 w 1858"/>
                <a:gd name="T17" fmla="*/ 667 h 1334"/>
                <a:gd name="T18" fmla="*/ 1328 w 1858"/>
                <a:gd name="T19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8" h="1334">
                  <a:moveTo>
                    <a:pt x="1328" y="0"/>
                  </a:moveTo>
                  <a:lnTo>
                    <a:pt x="964" y="0"/>
                  </a:lnTo>
                  <a:lnTo>
                    <a:pt x="482" y="608"/>
                  </a:lnTo>
                  <a:lnTo>
                    <a:pt x="0" y="608"/>
                  </a:lnTo>
                  <a:lnTo>
                    <a:pt x="0" y="727"/>
                  </a:lnTo>
                  <a:lnTo>
                    <a:pt x="482" y="727"/>
                  </a:lnTo>
                  <a:lnTo>
                    <a:pt x="964" y="1334"/>
                  </a:lnTo>
                  <a:lnTo>
                    <a:pt x="1328" y="1334"/>
                  </a:lnTo>
                  <a:lnTo>
                    <a:pt x="1858" y="667"/>
                  </a:lnTo>
                  <a:lnTo>
                    <a:pt x="1328" y="0"/>
                  </a:ln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190500" dist="50800" dir="8100000" algn="tr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1420034" y="2715899"/>
              <a:ext cx="1550287" cy="1415525"/>
            </a:xfrm>
            <a:custGeom>
              <a:avLst/>
              <a:gdLst>
                <a:gd name="T0" fmla="*/ 934 w 1461"/>
                <a:gd name="T1" fmla="*/ 0 h 1334"/>
                <a:gd name="T2" fmla="*/ 0 w 1461"/>
                <a:gd name="T3" fmla="*/ 0 h 1334"/>
                <a:gd name="T4" fmla="*/ 529 w 1461"/>
                <a:gd name="T5" fmla="*/ 667 h 1334"/>
                <a:gd name="T6" fmla="*/ 0 w 1461"/>
                <a:gd name="T7" fmla="*/ 1334 h 1334"/>
                <a:gd name="T8" fmla="*/ 934 w 1461"/>
                <a:gd name="T9" fmla="*/ 1334 h 1334"/>
                <a:gd name="T10" fmla="*/ 1461 w 1461"/>
                <a:gd name="T11" fmla="*/ 667 h 1334"/>
                <a:gd name="T12" fmla="*/ 934 w 1461"/>
                <a:gd name="T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1" h="1334">
                  <a:moveTo>
                    <a:pt x="934" y="0"/>
                  </a:moveTo>
                  <a:lnTo>
                    <a:pt x="0" y="0"/>
                  </a:lnTo>
                  <a:lnTo>
                    <a:pt x="529" y="667"/>
                  </a:lnTo>
                  <a:lnTo>
                    <a:pt x="0" y="1334"/>
                  </a:lnTo>
                  <a:lnTo>
                    <a:pt x="934" y="1334"/>
                  </a:lnTo>
                  <a:lnTo>
                    <a:pt x="1461" y="667"/>
                  </a:lnTo>
                  <a:lnTo>
                    <a:pt x="934" y="0"/>
                  </a:lnTo>
                  <a:close/>
                </a:path>
              </a:pathLst>
            </a:custGeom>
            <a:gradFill>
              <a:gsLst>
                <a:gs pos="100000">
                  <a:srgbClr val="E9EFF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190500" dist="50800" algn="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1688" y="2637598"/>
              <a:ext cx="73739" cy="1582803"/>
              <a:chOff x="508459" y="2245054"/>
              <a:chExt cx="110318" cy="2367985"/>
            </a:xfrm>
          </p:grpSpPr>
          <p:sp>
            <p:nvSpPr>
              <p:cNvPr id="29" name="矩形 28"/>
              <p:cNvSpPr/>
              <p:nvPr/>
            </p:nvSpPr>
            <p:spPr>
              <a:xfrm rot="19284819">
                <a:off x="508459" y="224505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2329811">
                <a:off x="514808" y="3242934"/>
                <a:ext cx="103969" cy="1370105"/>
              </a:xfrm>
              <a:prstGeom prst="rect">
                <a:avLst/>
              </a:prstGeom>
              <a:gradFill>
                <a:gsLst>
                  <a:gs pos="21000">
                    <a:schemeClr val="tx1">
                      <a:alpha val="11000"/>
                    </a:schemeClr>
                  </a:gs>
                  <a:gs pos="59000">
                    <a:schemeClr val="bg1">
                      <a:lumMod val="85000"/>
                      <a:alpha val="0"/>
                    </a:schemeClr>
                  </a:gs>
                </a:gsLst>
                <a:lin ang="10800000" scaled="0"/>
              </a:gradFill>
              <a:ln w="31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011269" y="3222296"/>
            <a:ext cx="426804" cy="375922"/>
            <a:chOff x="8011269" y="3175996"/>
            <a:chExt cx="426804" cy="375922"/>
          </a:xfrm>
          <a:solidFill>
            <a:schemeClr val="tx1"/>
          </a:solidFill>
        </p:grpSpPr>
        <p:sp>
          <p:nvSpPr>
            <p:cNvPr id="32" name="Freeform 47"/>
            <p:cNvSpPr>
              <a:spLocks noEditPoints="1"/>
            </p:cNvSpPr>
            <p:nvPr/>
          </p:nvSpPr>
          <p:spPr bwMode="auto">
            <a:xfrm>
              <a:off x="8011269" y="3366615"/>
              <a:ext cx="426804" cy="185303"/>
            </a:xfrm>
            <a:custGeom>
              <a:avLst/>
              <a:gdLst>
                <a:gd name="T0" fmla="*/ 202 w 235"/>
                <a:gd name="T1" fmla="*/ 34 h 102"/>
                <a:gd name="T2" fmla="*/ 175 w 235"/>
                <a:gd name="T3" fmla="*/ 7 h 102"/>
                <a:gd name="T4" fmla="*/ 161 w 235"/>
                <a:gd name="T5" fmla="*/ 0 h 102"/>
                <a:gd name="T6" fmla="*/ 96 w 235"/>
                <a:gd name="T7" fmla="*/ 0 h 102"/>
                <a:gd name="T8" fmla="*/ 93 w 235"/>
                <a:gd name="T9" fmla="*/ 0 h 102"/>
                <a:gd name="T10" fmla="*/ 93 w 235"/>
                <a:gd name="T11" fmla="*/ 1 h 102"/>
                <a:gd name="T12" fmla="*/ 91 w 235"/>
                <a:gd name="T13" fmla="*/ 1 h 102"/>
                <a:gd name="T14" fmla="*/ 90 w 235"/>
                <a:gd name="T15" fmla="*/ 1 h 102"/>
                <a:gd name="T16" fmla="*/ 88 w 235"/>
                <a:gd name="T17" fmla="*/ 2 h 102"/>
                <a:gd name="T18" fmla="*/ 88 w 235"/>
                <a:gd name="T19" fmla="*/ 2 h 102"/>
                <a:gd name="T20" fmla="*/ 86 w 235"/>
                <a:gd name="T21" fmla="*/ 3 h 102"/>
                <a:gd name="T22" fmla="*/ 85 w 235"/>
                <a:gd name="T23" fmla="*/ 3 h 102"/>
                <a:gd name="T24" fmla="*/ 83 w 235"/>
                <a:gd name="T25" fmla="*/ 4 h 102"/>
                <a:gd name="T26" fmla="*/ 83 w 235"/>
                <a:gd name="T27" fmla="*/ 4 h 102"/>
                <a:gd name="T28" fmla="*/ 81 w 235"/>
                <a:gd name="T29" fmla="*/ 5 h 102"/>
                <a:gd name="T30" fmla="*/ 81 w 235"/>
                <a:gd name="T31" fmla="*/ 5 h 102"/>
                <a:gd name="T32" fmla="*/ 79 w 235"/>
                <a:gd name="T33" fmla="*/ 7 h 102"/>
                <a:gd name="T34" fmla="*/ 79 w 235"/>
                <a:gd name="T35" fmla="*/ 7 h 102"/>
                <a:gd name="T36" fmla="*/ 77 w 235"/>
                <a:gd name="T37" fmla="*/ 9 h 102"/>
                <a:gd name="T38" fmla="*/ 70 w 235"/>
                <a:gd name="T39" fmla="*/ 26 h 102"/>
                <a:gd name="T40" fmla="*/ 74 w 235"/>
                <a:gd name="T41" fmla="*/ 29 h 102"/>
                <a:gd name="T42" fmla="*/ 133 w 235"/>
                <a:gd name="T43" fmla="*/ 29 h 102"/>
                <a:gd name="T44" fmla="*/ 133 w 235"/>
                <a:gd name="T45" fmla="*/ 35 h 102"/>
                <a:gd name="T46" fmla="*/ 74 w 235"/>
                <a:gd name="T47" fmla="*/ 35 h 102"/>
                <a:gd name="T48" fmla="*/ 64 w 235"/>
                <a:gd name="T49" fmla="*/ 26 h 102"/>
                <a:gd name="T50" fmla="*/ 69 w 235"/>
                <a:gd name="T51" fmla="*/ 9 h 102"/>
                <a:gd name="T52" fmla="*/ 18 w 235"/>
                <a:gd name="T53" fmla="*/ 9 h 102"/>
                <a:gd name="T54" fmla="*/ 6 w 235"/>
                <a:gd name="T55" fmla="*/ 12 h 102"/>
                <a:gd name="T56" fmla="*/ 0 w 235"/>
                <a:gd name="T57" fmla="*/ 22 h 102"/>
                <a:gd name="T58" fmla="*/ 26 w 235"/>
                <a:gd name="T59" fmla="*/ 37 h 102"/>
                <a:gd name="T60" fmla="*/ 157 w 235"/>
                <a:gd name="T61" fmla="*/ 59 h 102"/>
                <a:gd name="T62" fmla="*/ 167 w 235"/>
                <a:gd name="T63" fmla="*/ 69 h 102"/>
                <a:gd name="T64" fmla="*/ 202 w 235"/>
                <a:gd name="T65" fmla="*/ 34 h 102"/>
                <a:gd name="T66" fmla="*/ 214 w 235"/>
                <a:gd name="T67" fmla="*/ 30 h 102"/>
                <a:gd name="T68" fmla="*/ 164 w 235"/>
                <a:gd name="T69" fmla="*/ 81 h 102"/>
                <a:gd name="T70" fmla="*/ 185 w 235"/>
                <a:gd name="T71" fmla="*/ 102 h 102"/>
                <a:gd name="T72" fmla="*/ 235 w 235"/>
                <a:gd name="T73" fmla="*/ 51 h 102"/>
                <a:gd name="T74" fmla="*/ 214 w 235"/>
                <a:gd name="T75" fmla="*/ 3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5" h="102">
                  <a:moveTo>
                    <a:pt x="202" y="34"/>
                  </a:moveTo>
                  <a:cubicBezTo>
                    <a:pt x="175" y="7"/>
                    <a:pt x="175" y="7"/>
                    <a:pt x="175" y="7"/>
                  </a:cubicBezTo>
                  <a:cubicBezTo>
                    <a:pt x="172" y="3"/>
                    <a:pt x="166" y="0"/>
                    <a:pt x="1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5" y="0"/>
                    <a:pt x="94" y="0"/>
                    <a:pt x="93" y="0"/>
                  </a:cubicBezTo>
                  <a:cubicBezTo>
                    <a:pt x="93" y="0"/>
                    <a:pt x="93" y="1"/>
                    <a:pt x="93" y="1"/>
                  </a:cubicBezTo>
                  <a:cubicBezTo>
                    <a:pt x="92" y="1"/>
                    <a:pt x="91" y="1"/>
                    <a:pt x="91" y="1"/>
                  </a:cubicBezTo>
                  <a:cubicBezTo>
                    <a:pt x="91" y="1"/>
                    <a:pt x="90" y="1"/>
                    <a:pt x="90" y="1"/>
                  </a:cubicBezTo>
                  <a:cubicBezTo>
                    <a:pt x="90" y="1"/>
                    <a:pt x="89" y="1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7" y="2"/>
                    <a:pt x="86" y="2"/>
                    <a:pt x="86" y="3"/>
                  </a:cubicBezTo>
                  <a:cubicBezTo>
                    <a:pt x="86" y="3"/>
                    <a:pt x="86" y="3"/>
                    <a:pt x="85" y="3"/>
                  </a:cubicBezTo>
                  <a:cubicBezTo>
                    <a:pt x="85" y="3"/>
                    <a:pt x="84" y="3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2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0" y="6"/>
                    <a:pt x="80" y="6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8" y="8"/>
                    <a:pt x="77" y="9"/>
                  </a:cubicBezTo>
                  <a:cubicBezTo>
                    <a:pt x="73" y="13"/>
                    <a:pt x="70" y="19"/>
                    <a:pt x="70" y="26"/>
                  </a:cubicBezTo>
                  <a:cubicBezTo>
                    <a:pt x="70" y="28"/>
                    <a:pt x="72" y="29"/>
                    <a:pt x="7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68" y="35"/>
                    <a:pt x="64" y="31"/>
                    <a:pt x="64" y="26"/>
                  </a:cubicBezTo>
                  <a:cubicBezTo>
                    <a:pt x="64" y="20"/>
                    <a:pt x="66" y="14"/>
                    <a:pt x="6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3" y="9"/>
                    <a:pt x="9" y="10"/>
                    <a:pt x="6" y="12"/>
                  </a:cubicBezTo>
                  <a:cubicBezTo>
                    <a:pt x="2" y="14"/>
                    <a:pt x="0" y="18"/>
                    <a:pt x="0" y="22"/>
                  </a:cubicBezTo>
                  <a:cubicBezTo>
                    <a:pt x="0" y="30"/>
                    <a:pt x="8" y="34"/>
                    <a:pt x="26" y="37"/>
                  </a:cubicBezTo>
                  <a:cubicBezTo>
                    <a:pt x="52" y="40"/>
                    <a:pt x="147" y="57"/>
                    <a:pt x="157" y="59"/>
                  </a:cubicBezTo>
                  <a:cubicBezTo>
                    <a:pt x="167" y="69"/>
                    <a:pt x="167" y="69"/>
                    <a:pt x="167" y="69"/>
                  </a:cubicBezTo>
                  <a:lnTo>
                    <a:pt x="202" y="34"/>
                  </a:lnTo>
                  <a:close/>
                  <a:moveTo>
                    <a:pt x="214" y="30"/>
                  </a:moveTo>
                  <a:cubicBezTo>
                    <a:pt x="164" y="81"/>
                    <a:pt x="164" y="81"/>
                    <a:pt x="164" y="81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235" y="51"/>
                    <a:pt x="235" y="51"/>
                    <a:pt x="235" y="51"/>
                  </a:cubicBezTo>
                  <a:lnTo>
                    <a:pt x="21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 noEditPoints="1"/>
            </p:cNvSpPr>
            <p:nvPr/>
          </p:nvSpPr>
          <p:spPr bwMode="auto">
            <a:xfrm>
              <a:off x="8135057" y="3175996"/>
              <a:ext cx="201251" cy="177708"/>
            </a:xfrm>
            <a:custGeom>
              <a:avLst/>
              <a:gdLst>
                <a:gd name="T0" fmla="*/ 8 w 111"/>
                <a:gd name="T1" fmla="*/ 65 h 98"/>
                <a:gd name="T2" fmla="*/ 9 w 111"/>
                <a:gd name="T3" fmla="*/ 70 h 98"/>
                <a:gd name="T4" fmla="*/ 9 w 111"/>
                <a:gd name="T5" fmla="*/ 85 h 98"/>
                <a:gd name="T6" fmla="*/ 19 w 111"/>
                <a:gd name="T7" fmla="*/ 88 h 98"/>
                <a:gd name="T8" fmla="*/ 23 w 111"/>
                <a:gd name="T9" fmla="*/ 92 h 98"/>
                <a:gd name="T10" fmla="*/ 89 w 111"/>
                <a:gd name="T11" fmla="*/ 98 h 98"/>
                <a:gd name="T12" fmla="*/ 88 w 111"/>
                <a:gd name="T13" fmla="*/ 91 h 98"/>
                <a:gd name="T14" fmla="*/ 92 w 111"/>
                <a:gd name="T15" fmla="*/ 88 h 98"/>
                <a:gd name="T16" fmla="*/ 105 w 111"/>
                <a:gd name="T17" fmla="*/ 81 h 98"/>
                <a:gd name="T18" fmla="*/ 102 w 111"/>
                <a:gd name="T19" fmla="*/ 70 h 98"/>
                <a:gd name="T20" fmla="*/ 104 w 111"/>
                <a:gd name="T21" fmla="*/ 65 h 98"/>
                <a:gd name="T22" fmla="*/ 111 w 111"/>
                <a:gd name="T23" fmla="*/ 52 h 98"/>
                <a:gd name="T24" fmla="*/ 104 w 111"/>
                <a:gd name="T25" fmla="*/ 45 h 98"/>
                <a:gd name="T26" fmla="*/ 102 w 111"/>
                <a:gd name="T27" fmla="*/ 40 h 98"/>
                <a:gd name="T28" fmla="*/ 106 w 111"/>
                <a:gd name="T29" fmla="*/ 35 h 98"/>
                <a:gd name="T30" fmla="*/ 102 w 111"/>
                <a:gd name="T31" fmla="*/ 25 h 98"/>
                <a:gd name="T32" fmla="*/ 92 w 111"/>
                <a:gd name="T33" fmla="*/ 22 h 98"/>
                <a:gd name="T34" fmla="*/ 89 w 111"/>
                <a:gd name="T35" fmla="*/ 19 h 98"/>
                <a:gd name="T36" fmla="*/ 81 w 111"/>
                <a:gd name="T37" fmla="*/ 6 h 98"/>
                <a:gd name="T38" fmla="*/ 71 w 111"/>
                <a:gd name="T39" fmla="*/ 8 h 98"/>
                <a:gd name="T40" fmla="*/ 66 w 111"/>
                <a:gd name="T41" fmla="*/ 7 h 98"/>
                <a:gd name="T42" fmla="*/ 58 w 111"/>
                <a:gd name="T43" fmla="*/ 0 h 98"/>
                <a:gd name="T44" fmla="*/ 45 w 111"/>
                <a:gd name="T45" fmla="*/ 7 h 98"/>
                <a:gd name="T46" fmla="*/ 41 w 111"/>
                <a:gd name="T47" fmla="*/ 9 h 98"/>
                <a:gd name="T48" fmla="*/ 36 w 111"/>
                <a:gd name="T49" fmla="*/ 5 h 98"/>
                <a:gd name="T50" fmla="*/ 26 w 111"/>
                <a:gd name="T51" fmla="*/ 9 h 98"/>
                <a:gd name="T52" fmla="*/ 23 w 111"/>
                <a:gd name="T53" fmla="*/ 19 h 98"/>
                <a:gd name="T54" fmla="*/ 19 w 111"/>
                <a:gd name="T55" fmla="*/ 22 h 98"/>
                <a:gd name="T56" fmla="*/ 9 w 111"/>
                <a:gd name="T57" fmla="*/ 25 h 98"/>
                <a:gd name="T58" fmla="*/ 6 w 111"/>
                <a:gd name="T59" fmla="*/ 35 h 98"/>
                <a:gd name="T60" fmla="*/ 9 w 111"/>
                <a:gd name="T61" fmla="*/ 40 h 98"/>
                <a:gd name="T62" fmla="*/ 8 w 111"/>
                <a:gd name="T63" fmla="*/ 45 h 98"/>
                <a:gd name="T64" fmla="*/ 0 w 111"/>
                <a:gd name="T65" fmla="*/ 52 h 98"/>
                <a:gd name="T66" fmla="*/ 8 w 111"/>
                <a:gd name="T67" fmla="*/ 65 h 98"/>
                <a:gd name="T68" fmla="*/ 77 w 111"/>
                <a:gd name="T69" fmla="*/ 55 h 98"/>
                <a:gd name="T70" fmla="*/ 34 w 111"/>
                <a:gd name="T71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98">
                  <a:moveTo>
                    <a:pt x="8" y="65"/>
                  </a:moveTo>
                  <a:cubicBezTo>
                    <a:pt x="8" y="65"/>
                    <a:pt x="8" y="65"/>
                    <a:pt x="8" y="65"/>
                  </a:cubicBezTo>
                  <a:cubicBezTo>
                    <a:pt x="8" y="67"/>
                    <a:pt x="9" y="69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72"/>
                    <a:pt x="4" y="77"/>
                    <a:pt x="6" y="8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11" y="89"/>
                    <a:pt x="16" y="90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1" y="89"/>
                    <a:pt x="22" y="90"/>
                    <a:pt x="23" y="91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2" y="94"/>
                    <a:pt x="22" y="96"/>
                    <a:pt x="22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90" y="96"/>
                    <a:pt x="90" y="94"/>
                    <a:pt x="89" y="92"/>
                  </a:cubicBezTo>
                  <a:cubicBezTo>
                    <a:pt x="89" y="92"/>
                    <a:pt x="88" y="92"/>
                    <a:pt x="88" y="91"/>
                  </a:cubicBezTo>
                  <a:cubicBezTo>
                    <a:pt x="90" y="90"/>
                    <a:pt x="91" y="89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6" y="90"/>
                    <a:pt x="100" y="89"/>
                    <a:pt x="102" y="85"/>
                  </a:cubicBezTo>
                  <a:cubicBezTo>
                    <a:pt x="102" y="85"/>
                    <a:pt x="105" y="81"/>
                    <a:pt x="105" y="81"/>
                  </a:cubicBezTo>
                  <a:cubicBezTo>
                    <a:pt x="107" y="77"/>
                    <a:pt x="106" y="72"/>
                    <a:pt x="102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3" y="69"/>
                    <a:pt x="103" y="67"/>
                    <a:pt x="103" y="6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8" y="65"/>
                    <a:pt x="111" y="62"/>
                    <a:pt x="111" y="58"/>
                  </a:cubicBezTo>
                  <a:cubicBezTo>
                    <a:pt x="111" y="58"/>
                    <a:pt x="111" y="52"/>
                    <a:pt x="111" y="52"/>
                  </a:cubicBezTo>
                  <a:cubicBezTo>
                    <a:pt x="111" y="50"/>
                    <a:pt x="110" y="49"/>
                    <a:pt x="109" y="47"/>
                  </a:cubicBezTo>
                  <a:cubicBezTo>
                    <a:pt x="108" y="46"/>
                    <a:pt x="106" y="45"/>
                    <a:pt x="104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3" y="43"/>
                    <a:pt x="103" y="42"/>
                    <a:pt x="102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4" y="39"/>
                    <a:pt x="105" y="37"/>
                    <a:pt x="106" y="35"/>
                  </a:cubicBezTo>
                  <a:cubicBezTo>
                    <a:pt x="106" y="34"/>
                    <a:pt x="106" y="32"/>
                    <a:pt x="105" y="30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0" y="21"/>
                    <a:pt x="96" y="20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1" y="21"/>
                    <a:pt x="90" y="20"/>
                    <a:pt x="88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91" y="15"/>
                    <a:pt x="89" y="11"/>
                    <a:pt x="86" y="9"/>
                  </a:cubicBezTo>
                  <a:cubicBezTo>
                    <a:pt x="86" y="9"/>
                    <a:pt x="81" y="6"/>
                    <a:pt x="81" y="6"/>
                  </a:cubicBezTo>
                  <a:cubicBezTo>
                    <a:pt x="79" y="5"/>
                    <a:pt x="77" y="5"/>
                    <a:pt x="75" y="5"/>
                  </a:cubicBezTo>
                  <a:cubicBezTo>
                    <a:pt x="73" y="6"/>
                    <a:pt x="72" y="7"/>
                    <a:pt x="71" y="8"/>
                  </a:cubicBezTo>
                  <a:cubicBezTo>
                    <a:pt x="71" y="8"/>
                    <a:pt x="71" y="9"/>
                    <a:pt x="71" y="9"/>
                  </a:cubicBezTo>
                  <a:cubicBezTo>
                    <a:pt x="69" y="8"/>
                    <a:pt x="68" y="8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3"/>
                    <a:pt x="63" y="0"/>
                    <a:pt x="5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3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8"/>
                    <a:pt x="42" y="8"/>
                    <a:pt x="41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7"/>
                    <a:pt x="38" y="6"/>
                    <a:pt x="36" y="5"/>
                  </a:cubicBezTo>
                  <a:cubicBezTo>
                    <a:pt x="34" y="5"/>
                    <a:pt x="32" y="5"/>
                    <a:pt x="30" y="6"/>
                  </a:cubicBezTo>
                  <a:cubicBezTo>
                    <a:pt x="30" y="6"/>
                    <a:pt x="26" y="9"/>
                    <a:pt x="26" y="9"/>
                  </a:cubicBezTo>
                  <a:cubicBezTo>
                    <a:pt x="24" y="9"/>
                    <a:pt x="23" y="11"/>
                    <a:pt x="22" y="13"/>
                  </a:cubicBezTo>
                  <a:cubicBezTo>
                    <a:pt x="22" y="15"/>
                    <a:pt x="22" y="17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1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6" y="20"/>
                    <a:pt x="11" y="21"/>
                    <a:pt x="9" y="2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6" y="37"/>
                    <a:pt x="7" y="39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2"/>
                    <a:pt x="8" y="43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5"/>
                    <a:pt x="4" y="46"/>
                    <a:pt x="2" y="47"/>
                  </a:cubicBezTo>
                  <a:cubicBezTo>
                    <a:pt x="1" y="49"/>
                    <a:pt x="0" y="50"/>
                    <a:pt x="0" y="5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5"/>
                    <a:pt x="8" y="65"/>
                  </a:cubicBezTo>
                  <a:close/>
                  <a:moveTo>
                    <a:pt x="56" y="33"/>
                  </a:moveTo>
                  <a:cubicBezTo>
                    <a:pt x="68" y="33"/>
                    <a:pt x="77" y="43"/>
                    <a:pt x="77" y="55"/>
                  </a:cubicBezTo>
                  <a:cubicBezTo>
                    <a:pt x="77" y="67"/>
                    <a:pt x="68" y="77"/>
                    <a:pt x="56" y="77"/>
                  </a:cubicBezTo>
                  <a:cubicBezTo>
                    <a:pt x="44" y="77"/>
                    <a:pt x="34" y="67"/>
                    <a:pt x="34" y="55"/>
                  </a:cubicBezTo>
                  <a:cubicBezTo>
                    <a:pt x="34" y="43"/>
                    <a:pt x="44" y="33"/>
                    <a:pt x="5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 noEditPoints="1"/>
            </p:cNvSpPr>
            <p:nvPr/>
          </p:nvSpPr>
          <p:spPr bwMode="auto">
            <a:xfrm>
              <a:off x="8017344" y="3255737"/>
              <a:ext cx="104802" cy="105562"/>
            </a:xfrm>
            <a:custGeom>
              <a:avLst/>
              <a:gdLst>
                <a:gd name="T0" fmla="*/ 58 w 58"/>
                <a:gd name="T1" fmla="*/ 30 h 58"/>
                <a:gd name="T2" fmla="*/ 57 w 58"/>
                <a:gd name="T3" fmla="*/ 25 h 58"/>
                <a:gd name="T4" fmla="*/ 54 w 58"/>
                <a:gd name="T5" fmla="*/ 24 h 58"/>
                <a:gd name="T6" fmla="*/ 53 w 58"/>
                <a:gd name="T7" fmla="*/ 21 h 58"/>
                <a:gd name="T8" fmla="*/ 55 w 58"/>
                <a:gd name="T9" fmla="*/ 16 h 58"/>
                <a:gd name="T10" fmla="*/ 48 w 58"/>
                <a:gd name="T11" fmla="*/ 12 h 58"/>
                <a:gd name="T12" fmla="*/ 46 w 58"/>
                <a:gd name="T13" fmla="*/ 10 h 58"/>
                <a:gd name="T14" fmla="*/ 45 w 58"/>
                <a:gd name="T15" fmla="*/ 5 h 58"/>
                <a:gd name="T16" fmla="*/ 39 w 58"/>
                <a:gd name="T17" fmla="*/ 3 h 58"/>
                <a:gd name="T18" fmla="*/ 37 w 58"/>
                <a:gd name="T19" fmla="*/ 5 h 58"/>
                <a:gd name="T20" fmla="*/ 35 w 58"/>
                <a:gd name="T21" fmla="*/ 4 h 58"/>
                <a:gd name="T22" fmla="*/ 28 w 58"/>
                <a:gd name="T23" fmla="*/ 0 h 58"/>
                <a:gd name="T24" fmla="*/ 24 w 58"/>
                <a:gd name="T25" fmla="*/ 4 h 58"/>
                <a:gd name="T26" fmla="*/ 21 w 58"/>
                <a:gd name="T27" fmla="*/ 5 h 58"/>
                <a:gd name="T28" fmla="*/ 16 w 58"/>
                <a:gd name="T29" fmla="*/ 3 h 58"/>
                <a:gd name="T30" fmla="*/ 12 w 58"/>
                <a:gd name="T31" fmla="*/ 7 h 58"/>
                <a:gd name="T32" fmla="*/ 12 w 58"/>
                <a:gd name="T33" fmla="*/ 10 h 58"/>
                <a:gd name="T34" fmla="*/ 10 w 58"/>
                <a:gd name="T35" fmla="*/ 12 h 58"/>
                <a:gd name="T36" fmla="*/ 4 w 58"/>
                <a:gd name="T37" fmla="*/ 16 h 58"/>
                <a:gd name="T38" fmla="*/ 5 w 58"/>
                <a:gd name="T39" fmla="*/ 21 h 58"/>
                <a:gd name="T40" fmla="*/ 4 w 58"/>
                <a:gd name="T41" fmla="*/ 24 h 58"/>
                <a:gd name="T42" fmla="*/ 2 w 58"/>
                <a:gd name="T43" fmla="*/ 25 h 58"/>
                <a:gd name="T44" fmla="*/ 0 w 58"/>
                <a:gd name="T45" fmla="*/ 30 h 58"/>
                <a:gd name="T46" fmla="*/ 4 w 58"/>
                <a:gd name="T47" fmla="*/ 34 h 58"/>
                <a:gd name="T48" fmla="*/ 5 w 58"/>
                <a:gd name="T49" fmla="*/ 37 h 58"/>
                <a:gd name="T50" fmla="*/ 5 w 58"/>
                <a:gd name="T51" fmla="*/ 45 h 58"/>
                <a:gd name="T52" fmla="*/ 10 w 58"/>
                <a:gd name="T53" fmla="*/ 46 h 58"/>
                <a:gd name="T54" fmla="*/ 12 w 58"/>
                <a:gd name="T55" fmla="*/ 48 h 58"/>
                <a:gd name="T56" fmla="*/ 16 w 58"/>
                <a:gd name="T57" fmla="*/ 55 h 58"/>
                <a:gd name="T58" fmla="*/ 21 w 58"/>
                <a:gd name="T59" fmla="*/ 53 h 58"/>
                <a:gd name="T60" fmla="*/ 24 w 58"/>
                <a:gd name="T61" fmla="*/ 54 h 58"/>
                <a:gd name="T62" fmla="*/ 31 w 58"/>
                <a:gd name="T63" fmla="*/ 58 h 58"/>
                <a:gd name="T64" fmla="*/ 35 w 58"/>
                <a:gd name="T65" fmla="*/ 54 h 58"/>
                <a:gd name="T66" fmla="*/ 37 w 58"/>
                <a:gd name="T67" fmla="*/ 53 h 58"/>
                <a:gd name="T68" fmla="*/ 42 w 58"/>
                <a:gd name="T69" fmla="*/ 55 h 58"/>
                <a:gd name="T70" fmla="*/ 46 w 58"/>
                <a:gd name="T71" fmla="*/ 48 h 58"/>
                <a:gd name="T72" fmla="*/ 48 w 58"/>
                <a:gd name="T73" fmla="*/ 46 h 58"/>
                <a:gd name="T74" fmla="*/ 53 w 58"/>
                <a:gd name="T75" fmla="*/ 45 h 58"/>
                <a:gd name="T76" fmla="*/ 53 w 58"/>
                <a:gd name="T77" fmla="*/ 37 h 58"/>
                <a:gd name="T78" fmla="*/ 54 w 58"/>
                <a:gd name="T79" fmla="*/ 34 h 58"/>
                <a:gd name="T80" fmla="*/ 18 w 58"/>
                <a:gd name="T81" fmla="*/ 29 h 58"/>
                <a:gd name="T82" fmla="*/ 40 w 58"/>
                <a:gd name="T8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" h="58">
                  <a:moveTo>
                    <a:pt x="54" y="34"/>
                  </a:moveTo>
                  <a:cubicBezTo>
                    <a:pt x="56" y="34"/>
                    <a:pt x="58" y="33"/>
                    <a:pt x="58" y="30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6"/>
                    <a:pt x="58" y="26"/>
                    <a:pt x="57" y="25"/>
                  </a:cubicBezTo>
                  <a:cubicBezTo>
                    <a:pt x="56" y="24"/>
                    <a:pt x="55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3"/>
                    <a:pt x="54" y="22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5" y="20"/>
                    <a:pt x="55" y="19"/>
                  </a:cubicBezTo>
                  <a:cubicBezTo>
                    <a:pt x="56" y="18"/>
                    <a:pt x="55" y="17"/>
                    <a:pt x="55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2" y="11"/>
                    <a:pt x="50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1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8"/>
                    <a:pt x="47" y="6"/>
                    <a:pt x="45" y="5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0" y="3"/>
                    <a:pt x="39" y="3"/>
                  </a:cubicBezTo>
                  <a:cubicBezTo>
                    <a:pt x="38" y="3"/>
                    <a:pt x="38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2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2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1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1"/>
                    <a:pt x="6" y="11"/>
                    <a:pt x="5" y="1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3" y="20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2" y="24"/>
                    <a:pt x="2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38"/>
                    <a:pt x="3" y="40"/>
                    <a:pt x="4" y="42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6"/>
                    <a:pt x="8" y="47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2" y="52"/>
                    <a:pt x="14" y="53"/>
                  </a:cubicBezTo>
                  <a:cubicBezTo>
                    <a:pt x="14" y="53"/>
                    <a:pt x="16" y="55"/>
                    <a:pt x="16" y="55"/>
                  </a:cubicBezTo>
                  <a:cubicBezTo>
                    <a:pt x="18" y="56"/>
                    <a:pt x="20" y="55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3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6"/>
                    <a:pt x="26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3" y="58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8" y="54"/>
                    <a:pt x="38" y="55"/>
                    <a:pt x="39" y="55"/>
                  </a:cubicBezTo>
                  <a:cubicBezTo>
                    <a:pt x="40" y="55"/>
                    <a:pt x="42" y="55"/>
                    <a:pt x="42" y="55"/>
                  </a:cubicBezTo>
                  <a:cubicBezTo>
                    <a:pt x="42" y="55"/>
                    <a:pt x="45" y="53"/>
                    <a:pt x="45" y="53"/>
                  </a:cubicBezTo>
                  <a:cubicBezTo>
                    <a:pt x="47" y="52"/>
                    <a:pt x="47" y="50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7" y="47"/>
                    <a:pt x="47" y="47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47"/>
                    <a:pt x="52" y="46"/>
                    <a:pt x="53" y="45"/>
                  </a:cubicBezTo>
                  <a:cubicBezTo>
                    <a:pt x="53" y="45"/>
                    <a:pt x="55" y="42"/>
                    <a:pt x="55" y="42"/>
                  </a:cubicBezTo>
                  <a:cubicBezTo>
                    <a:pt x="56" y="40"/>
                    <a:pt x="55" y="38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36"/>
                    <a:pt x="54" y="35"/>
                    <a:pt x="54" y="34"/>
                  </a:cubicBezTo>
                  <a:close/>
                  <a:moveTo>
                    <a:pt x="29" y="40"/>
                  </a:moveTo>
                  <a:cubicBezTo>
                    <a:pt x="23" y="40"/>
                    <a:pt x="18" y="35"/>
                    <a:pt x="18" y="29"/>
                  </a:cubicBezTo>
                  <a:cubicBezTo>
                    <a:pt x="18" y="23"/>
                    <a:pt x="23" y="18"/>
                    <a:pt x="29" y="18"/>
                  </a:cubicBezTo>
                  <a:cubicBezTo>
                    <a:pt x="35" y="18"/>
                    <a:pt x="40" y="23"/>
                    <a:pt x="40" y="29"/>
                  </a:cubicBezTo>
                  <a:cubicBezTo>
                    <a:pt x="40" y="35"/>
                    <a:pt x="35" y="40"/>
                    <a:pt x="2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941140" y="3193058"/>
            <a:ext cx="397945" cy="434399"/>
            <a:chOff x="10941140" y="3146758"/>
            <a:chExt cx="397945" cy="434399"/>
          </a:xfrm>
          <a:solidFill>
            <a:schemeClr val="tx1"/>
          </a:solidFill>
        </p:grpSpPr>
        <p:sp>
          <p:nvSpPr>
            <p:cNvPr id="36" name="Freeform 53"/>
            <p:cNvSpPr>
              <a:spLocks noEditPoints="1"/>
            </p:cNvSpPr>
            <p:nvPr/>
          </p:nvSpPr>
          <p:spPr bwMode="auto">
            <a:xfrm>
              <a:off x="11019362" y="3146758"/>
              <a:ext cx="239982" cy="239982"/>
            </a:xfrm>
            <a:custGeom>
              <a:avLst/>
              <a:gdLst>
                <a:gd name="T0" fmla="*/ 64 w 132"/>
                <a:gd name="T1" fmla="*/ 69 h 132"/>
                <a:gd name="T2" fmla="*/ 64 w 132"/>
                <a:gd name="T3" fmla="*/ 99 h 132"/>
                <a:gd name="T4" fmla="*/ 52 w 132"/>
                <a:gd name="T5" fmla="*/ 99 h 132"/>
                <a:gd name="T6" fmla="*/ 49 w 132"/>
                <a:gd name="T7" fmla="*/ 101 h 132"/>
                <a:gd name="T8" fmla="*/ 52 w 132"/>
                <a:gd name="T9" fmla="*/ 103 h 132"/>
                <a:gd name="T10" fmla="*/ 64 w 132"/>
                <a:gd name="T11" fmla="*/ 103 h 132"/>
                <a:gd name="T12" fmla="*/ 64 w 132"/>
                <a:gd name="T13" fmla="*/ 113 h 132"/>
                <a:gd name="T14" fmla="*/ 66 w 132"/>
                <a:gd name="T15" fmla="*/ 115 h 132"/>
                <a:gd name="T16" fmla="*/ 68 w 132"/>
                <a:gd name="T17" fmla="*/ 113 h 132"/>
                <a:gd name="T18" fmla="*/ 68 w 132"/>
                <a:gd name="T19" fmla="*/ 103 h 132"/>
                <a:gd name="T20" fmla="*/ 85 w 132"/>
                <a:gd name="T21" fmla="*/ 84 h 132"/>
                <a:gd name="T22" fmla="*/ 68 w 132"/>
                <a:gd name="T23" fmla="*/ 64 h 132"/>
                <a:gd name="T24" fmla="*/ 68 w 132"/>
                <a:gd name="T25" fmla="*/ 34 h 132"/>
                <a:gd name="T26" fmla="*/ 80 w 132"/>
                <a:gd name="T27" fmla="*/ 34 h 132"/>
                <a:gd name="T28" fmla="*/ 83 w 132"/>
                <a:gd name="T29" fmla="*/ 32 h 132"/>
                <a:gd name="T30" fmla="*/ 80 w 132"/>
                <a:gd name="T31" fmla="*/ 30 h 132"/>
                <a:gd name="T32" fmla="*/ 68 w 132"/>
                <a:gd name="T33" fmla="*/ 30 h 132"/>
                <a:gd name="T34" fmla="*/ 68 w 132"/>
                <a:gd name="T35" fmla="*/ 20 h 132"/>
                <a:gd name="T36" fmla="*/ 66 w 132"/>
                <a:gd name="T37" fmla="*/ 17 h 132"/>
                <a:gd name="T38" fmla="*/ 64 w 132"/>
                <a:gd name="T39" fmla="*/ 20 h 132"/>
                <a:gd name="T40" fmla="*/ 64 w 132"/>
                <a:gd name="T41" fmla="*/ 30 h 132"/>
                <a:gd name="T42" fmla="*/ 47 w 132"/>
                <a:gd name="T43" fmla="*/ 49 h 132"/>
                <a:gd name="T44" fmla="*/ 64 w 132"/>
                <a:gd name="T45" fmla="*/ 69 h 132"/>
                <a:gd name="T46" fmla="*/ 68 w 132"/>
                <a:gd name="T47" fmla="*/ 69 h 132"/>
                <a:gd name="T48" fmla="*/ 81 w 132"/>
                <a:gd name="T49" fmla="*/ 84 h 132"/>
                <a:gd name="T50" fmla="*/ 68 w 132"/>
                <a:gd name="T51" fmla="*/ 98 h 132"/>
                <a:gd name="T52" fmla="*/ 68 w 132"/>
                <a:gd name="T53" fmla="*/ 69 h 132"/>
                <a:gd name="T54" fmla="*/ 64 w 132"/>
                <a:gd name="T55" fmla="*/ 35 h 132"/>
                <a:gd name="T56" fmla="*/ 64 w 132"/>
                <a:gd name="T57" fmla="*/ 64 h 132"/>
                <a:gd name="T58" fmla="*/ 51 w 132"/>
                <a:gd name="T59" fmla="*/ 49 h 132"/>
                <a:gd name="T60" fmla="*/ 64 w 132"/>
                <a:gd name="T61" fmla="*/ 35 h 132"/>
                <a:gd name="T62" fmla="*/ 66 w 132"/>
                <a:gd name="T63" fmla="*/ 132 h 132"/>
                <a:gd name="T64" fmla="*/ 113 w 132"/>
                <a:gd name="T65" fmla="*/ 113 h 132"/>
                <a:gd name="T66" fmla="*/ 132 w 132"/>
                <a:gd name="T67" fmla="*/ 66 h 132"/>
                <a:gd name="T68" fmla="*/ 66 w 132"/>
                <a:gd name="T69" fmla="*/ 0 h 132"/>
                <a:gd name="T70" fmla="*/ 0 w 132"/>
                <a:gd name="T71" fmla="*/ 66 h 132"/>
                <a:gd name="T72" fmla="*/ 19 w 132"/>
                <a:gd name="T73" fmla="*/ 113 h 132"/>
                <a:gd name="T74" fmla="*/ 66 w 132"/>
                <a:gd name="T75" fmla="*/ 132 h 132"/>
                <a:gd name="T76" fmla="*/ 66 w 132"/>
                <a:gd name="T77" fmla="*/ 15 h 132"/>
                <a:gd name="T78" fmla="*/ 117 w 132"/>
                <a:gd name="T79" fmla="*/ 66 h 132"/>
                <a:gd name="T80" fmla="*/ 102 w 132"/>
                <a:gd name="T81" fmla="*/ 102 h 132"/>
                <a:gd name="T82" fmla="*/ 66 w 132"/>
                <a:gd name="T83" fmla="*/ 117 h 132"/>
                <a:gd name="T84" fmla="*/ 30 w 132"/>
                <a:gd name="T85" fmla="*/ 102 h 132"/>
                <a:gd name="T86" fmla="*/ 15 w 132"/>
                <a:gd name="T87" fmla="*/ 66 h 132"/>
                <a:gd name="T88" fmla="*/ 66 w 132"/>
                <a:gd name="T89" fmla="*/ 1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2" h="132">
                  <a:moveTo>
                    <a:pt x="64" y="69"/>
                  </a:moveTo>
                  <a:cubicBezTo>
                    <a:pt x="64" y="99"/>
                    <a:pt x="64" y="99"/>
                    <a:pt x="64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0" y="99"/>
                    <a:pt x="49" y="100"/>
                    <a:pt x="49" y="101"/>
                  </a:cubicBezTo>
                  <a:cubicBezTo>
                    <a:pt x="49" y="102"/>
                    <a:pt x="50" y="103"/>
                    <a:pt x="52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4" y="114"/>
                    <a:pt x="65" y="115"/>
                    <a:pt x="66" y="115"/>
                  </a:cubicBezTo>
                  <a:cubicBezTo>
                    <a:pt x="67" y="115"/>
                    <a:pt x="68" y="114"/>
                    <a:pt x="68" y="11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8" y="102"/>
                    <a:pt x="85" y="94"/>
                    <a:pt x="85" y="84"/>
                  </a:cubicBezTo>
                  <a:cubicBezTo>
                    <a:pt x="85" y="74"/>
                    <a:pt x="78" y="66"/>
                    <a:pt x="68" y="6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2" y="34"/>
                    <a:pt x="83" y="33"/>
                    <a:pt x="83" y="32"/>
                  </a:cubicBezTo>
                  <a:cubicBezTo>
                    <a:pt x="83" y="31"/>
                    <a:pt x="82" y="30"/>
                    <a:pt x="80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8"/>
                    <a:pt x="67" y="17"/>
                    <a:pt x="66" y="17"/>
                  </a:cubicBezTo>
                  <a:cubicBezTo>
                    <a:pt x="65" y="17"/>
                    <a:pt x="64" y="18"/>
                    <a:pt x="64" y="2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4" y="31"/>
                    <a:pt x="47" y="39"/>
                    <a:pt x="47" y="49"/>
                  </a:cubicBezTo>
                  <a:cubicBezTo>
                    <a:pt x="47" y="59"/>
                    <a:pt x="54" y="67"/>
                    <a:pt x="64" y="69"/>
                  </a:cubicBezTo>
                  <a:close/>
                  <a:moveTo>
                    <a:pt x="68" y="69"/>
                  </a:moveTo>
                  <a:cubicBezTo>
                    <a:pt x="75" y="70"/>
                    <a:pt x="81" y="76"/>
                    <a:pt x="81" y="84"/>
                  </a:cubicBezTo>
                  <a:cubicBezTo>
                    <a:pt x="81" y="91"/>
                    <a:pt x="75" y="97"/>
                    <a:pt x="68" y="98"/>
                  </a:cubicBezTo>
                  <a:lnTo>
                    <a:pt x="68" y="69"/>
                  </a:lnTo>
                  <a:close/>
                  <a:moveTo>
                    <a:pt x="64" y="35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57" y="63"/>
                    <a:pt x="51" y="57"/>
                    <a:pt x="51" y="49"/>
                  </a:cubicBezTo>
                  <a:cubicBezTo>
                    <a:pt x="51" y="42"/>
                    <a:pt x="57" y="36"/>
                    <a:pt x="64" y="35"/>
                  </a:cubicBezTo>
                  <a:close/>
                  <a:moveTo>
                    <a:pt x="66" y="132"/>
                  </a:moveTo>
                  <a:cubicBezTo>
                    <a:pt x="84" y="132"/>
                    <a:pt x="100" y="125"/>
                    <a:pt x="113" y="113"/>
                  </a:cubicBezTo>
                  <a:cubicBezTo>
                    <a:pt x="125" y="100"/>
                    <a:pt x="132" y="84"/>
                    <a:pt x="132" y="66"/>
                  </a:cubicBezTo>
                  <a:cubicBezTo>
                    <a:pt x="132" y="30"/>
                    <a:pt x="102" y="0"/>
                    <a:pt x="66" y="0"/>
                  </a:cubicBezTo>
                  <a:cubicBezTo>
                    <a:pt x="30" y="0"/>
                    <a:pt x="0" y="30"/>
                    <a:pt x="0" y="66"/>
                  </a:cubicBezTo>
                  <a:cubicBezTo>
                    <a:pt x="0" y="84"/>
                    <a:pt x="7" y="100"/>
                    <a:pt x="19" y="113"/>
                  </a:cubicBezTo>
                  <a:cubicBezTo>
                    <a:pt x="32" y="125"/>
                    <a:pt x="48" y="132"/>
                    <a:pt x="66" y="132"/>
                  </a:cubicBezTo>
                  <a:close/>
                  <a:moveTo>
                    <a:pt x="66" y="15"/>
                  </a:moveTo>
                  <a:cubicBezTo>
                    <a:pt x="94" y="15"/>
                    <a:pt x="117" y="38"/>
                    <a:pt x="117" y="66"/>
                  </a:cubicBezTo>
                  <a:cubicBezTo>
                    <a:pt x="117" y="80"/>
                    <a:pt x="111" y="92"/>
                    <a:pt x="102" y="102"/>
                  </a:cubicBezTo>
                  <a:cubicBezTo>
                    <a:pt x="92" y="111"/>
                    <a:pt x="80" y="117"/>
                    <a:pt x="66" y="117"/>
                  </a:cubicBezTo>
                  <a:cubicBezTo>
                    <a:pt x="52" y="117"/>
                    <a:pt x="40" y="111"/>
                    <a:pt x="30" y="102"/>
                  </a:cubicBezTo>
                  <a:cubicBezTo>
                    <a:pt x="21" y="92"/>
                    <a:pt x="15" y="80"/>
                    <a:pt x="15" y="66"/>
                  </a:cubicBezTo>
                  <a:cubicBezTo>
                    <a:pt x="15" y="38"/>
                    <a:pt x="38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4"/>
            <p:cNvSpPr/>
            <p:nvPr/>
          </p:nvSpPr>
          <p:spPr bwMode="auto">
            <a:xfrm>
              <a:off x="10941140" y="3392057"/>
              <a:ext cx="397945" cy="189100"/>
            </a:xfrm>
            <a:custGeom>
              <a:avLst/>
              <a:gdLst>
                <a:gd name="T0" fmla="*/ 168 w 219"/>
                <a:gd name="T1" fmla="*/ 0 h 104"/>
                <a:gd name="T2" fmla="*/ 143 w 219"/>
                <a:gd name="T3" fmla="*/ 25 h 104"/>
                <a:gd name="T4" fmla="*/ 143 w 219"/>
                <a:gd name="T5" fmla="*/ 40 h 104"/>
                <a:gd name="T6" fmla="*/ 115 w 219"/>
                <a:gd name="T7" fmla="*/ 55 h 104"/>
                <a:gd name="T8" fmla="*/ 115 w 219"/>
                <a:gd name="T9" fmla="*/ 5 h 104"/>
                <a:gd name="T10" fmla="*/ 104 w 219"/>
                <a:gd name="T11" fmla="*/ 5 h 104"/>
                <a:gd name="T12" fmla="*/ 104 w 219"/>
                <a:gd name="T13" fmla="*/ 83 h 104"/>
                <a:gd name="T14" fmla="*/ 75 w 219"/>
                <a:gd name="T15" fmla="*/ 68 h 104"/>
                <a:gd name="T16" fmla="*/ 75 w 219"/>
                <a:gd name="T17" fmla="*/ 53 h 104"/>
                <a:gd name="T18" fmla="*/ 50 w 219"/>
                <a:gd name="T19" fmla="*/ 28 h 104"/>
                <a:gd name="T20" fmla="*/ 0 w 219"/>
                <a:gd name="T21" fmla="*/ 28 h 104"/>
                <a:gd name="T22" fmla="*/ 0 w 219"/>
                <a:gd name="T23" fmla="*/ 43 h 104"/>
                <a:gd name="T24" fmla="*/ 25 w 219"/>
                <a:gd name="T25" fmla="*/ 68 h 104"/>
                <a:gd name="T26" fmla="*/ 68 w 219"/>
                <a:gd name="T27" fmla="*/ 68 h 104"/>
                <a:gd name="T28" fmla="*/ 104 w 219"/>
                <a:gd name="T29" fmla="*/ 87 h 104"/>
                <a:gd name="T30" fmla="*/ 104 w 219"/>
                <a:gd name="T31" fmla="*/ 104 h 104"/>
                <a:gd name="T32" fmla="*/ 115 w 219"/>
                <a:gd name="T33" fmla="*/ 104 h 104"/>
                <a:gd name="T34" fmla="*/ 115 w 219"/>
                <a:gd name="T35" fmla="*/ 59 h 104"/>
                <a:gd name="T36" fmla="*/ 151 w 219"/>
                <a:gd name="T37" fmla="*/ 40 h 104"/>
                <a:gd name="T38" fmla="*/ 193 w 219"/>
                <a:gd name="T39" fmla="*/ 40 h 104"/>
                <a:gd name="T40" fmla="*/ 219 w 219"/>
                <a:gd name="T41" fmla="*/ 15 h 104"/>
                <a:gd name="T42" fmla="*/ 219 w 219"/>
                <a:gd name="T43" fmla="*/ 0 h 104"/>
                <a:gd name="T44" fmla="*/ 168 w 219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04">
                  <a:moveTo>
                    <a:pt x="168" y="0"/>
                  </a:moveTo>
                  <a:cubicBezTo>
                    <a:pt x="154" y="0"/>
                    <a:pt x="143" y="12"/>
                    <a:pt x="143" y="25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39"/>
                    <a:pt x="64" y="28"/>
                    <a:pt x="5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11" y="68"/>
                    <a:pt x="25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207" y="40"/>
                    <a:pt x="219" y="29"/>
                    <a:pt x="219" y="15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1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04441" y="3287228"/>
            <a:ext cx="469333" cy="246058"/>
            <a:chOff x="2104441" y="3240928"/>
            <a:chExt cx="469333" cy="246058"/>
          </a:xfrm>
          <a:solidFill>
            <a:schemeClr val="tx1"/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2104441" y="3240928"/>
              <a:ext cx="469333" cy="246058"/>
            </a:xfrm>
            <a:custGeom>
              <a:avLst/>
              <a:gdLst>
                <a:gd name="T0" fmla="*/ 256 w 259"/>
                <a:gd name="T1" fmla="*/ 61 h 134"/>
                <a:gd name="T2" fmla="*/ 226 w 259"/>
                <a:gd name="T3" fmla="*/ 41 h 134"/>
                <a:gd name="T4" fmla="*/ 130 w 259"/>
                <a:gd name="T5" fmla="*/ 0 h 134"/>
                <a:gd name="T6" fmla="*/ 33 w 259"/>
                <a:gd name="T7" fmla="*/ 41 h 134"/>
                <a:gd name="T8" fmla="*/ 3 w 259"/>
                <a:gd name="T9" fmla="*/ 61 h 134"/>
                <a:gd name="T10" fmla="*/ 0 w 259"/>
                <a:gd name="T11" fmla="*/ 67 h 134"/>
                <a:gd name="T12" fmla="*/ 3 w 259"/>
                <a:gd name="T13" fmla="*/ 72 h 134"/>
                <a:gd name="T14" fmla="*/ 33 w 259"/>
                <a:gd name="T15" fmla="*/ 93 h 134"/>
                <a:gd name="T16" fmla="*/ 130 w 259"/>
                <a:gd name="T17" fmla="*/ 134 h 134"/>
                <a:gd name="T18" fmla="*/ 226 w 259"/>
                <a:gd name="T19" fmla="*/ 93 h 134"/>
                <a:gd name="T20" fmla="*/ 256 w 259"/>
                <a:gd name="T21" fmla="*/ 72 h 134"/>
                <a:gd name="T22" fmla="*/ 259 w 259"/>
                <a:gd name="T23" fmla="*/ 67 h 134"/>
                <a:gd name="T24" fmla="*/ 256 w 259"/>
                <a:gd name="T25" fmla="*/ 61 h 134"/>
                <a:gd name="T26" fmla="*/ 219 w 259"/>
                <a:gd name="T27" fmla="*/ 82 h 134"/>
                <a:gd name="T28" fmla="*/ 179 w 259"/>
                <a:gd name="T29" fmla="*/ 108 h 134"/>
                <a:gd name="T30" fmla="*/ 158 w 259"/>
                <a:gd name="T31" fmla="*/ 116 h 134"/>
                <a:gd name="T32" fmla="*/ 130 w 259"/>
                <a:gd name="T33" fmla="*/ 121 h 134"/>
                <a:gd name="T34" fmla="*/ 102 w 259"/>
                <a:gd name="T35" fmla="*/ 116 h 134"/>
                <a:gd name="T36" fmla="*/ 81 w 259"/>
                <a:gd name="T37" fmla="*/ 108 h 134"/>
                <a:gd name="T38" fmla="*/ 41 w 259"/>
                <a:gd name="T39" fmla="*/ 82 h 134"/>
                <a:gd name="T40" fmla="*/ 19 w 259"/>
                <a:gd name="T41" fmla="*/ 67 h 134"/>
                <a:gd name="T42" fmla="*/ 41 w 259"/>
                <a:gd name="T43" fmla="*/ 52 h 134"/>
                <a:gd name="T44" fmla="*/ 81 w 259"/>
                <a:gd name="T45" fmla="*/ 26 h 134"/>
                <a:gd name="T46" fmla="*/ 102 w 259"/>
                <a:gd name="T47" fmla="*/ 17 h 134"/>
                <a:gd name="T48" fmla="*/ 130 w 259"/>
                <a:gd name="T49" fmla="*/ 13 h 134"/>
                <a:gd name="T50" fmla="*/ 158 w 259"/>
                <a:gd name="T51" fmla="*/ 17 h 134"/>
                <a:gd name="T52" fmla="*/ 179 w 259"/>
                <a:gd name="T53" fmla="*/ 26 h 134"/>
                <a:gd name="T54" fmla="*/ 219 w 259"/>
                <a:gd name="T55" fmla="*/ 52 h 134"/>
                <a:gd name="T56" fmla="*/ 240 w 259"/>
                <a:gd name="T57" fmla="*/ 67 h 134"/>
                <a:gd name="T58" fmla="*/ 219 w 259"/>
                <a:gd name="T59" fmla="*/ 82 h 134"/>
                <a:gd name="T60" fmla="*/ 130 w 259"/>
                <a:gd name="T61" fmla="*/ 52 h 134"/>
                <a:gd name="T62" fmla="*/ 115 w 259"/>
                <a:gd name="T63" fmla="*/ 67 h 134"/>
                <a:gd name="T64" fmla="*/ 130 w 259"/>
                <a:gd name="T65" fmla="*/ 82 h 134"/>
                <a:gd name="T66" fmla="*/ 144 w 259"/>
                <a:gd name="T67" fmla="*/ 67 h 134"/>
                <a:gd name="T68" fmla="*/ 130 w 259"/>
                <a:gd name="T69" fmla="*/ 5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" h="134">
                  <a:moveTo>
                    <a:pt x="256" y="61"/>
                  </a:moveTo>
                  <a:cubicBezTo>
                    <a:pt x="245" y="54"/>
                    <a:pt x="235" y="47"/>
                    <a:pt x="226" y="41"/>
                  </a:cubicBezTo>
                  <a:cubicBezTo>
                    <a:pt x="192" y="17"/>
                    <a:pt x="168" y="0"/>
                    <a:pt x="130" y="0"/>
                  </a:cubicBezTo>
                  <a:cubicBezTo>
                    <a:pt x="92" y="0"/>
                    <a:pt x="67" y="17"/>
                    <a:pt x="33" y="41"/>
                  </a:cubicBezTo>
                  <a:cubicBezTo>
                    <a:pt x="24" y="47"/>
                    <a:pt x="14" y="54"/>
                    <a:pt x="3" y="61"/>
                  </a:cubicBezTo>
                  <a:cubicBezTo>
                    <a:pt x="1" y="62"/>
                    <a:pt x="0" y="65"/>
                    <a:pt x="0" y="67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14" y="80"/>
                    <a:pt x="24" y="87"/>
                    <a:pt x="33" y="93"/>
                  </a:cubicBezTo>
                  <a:cubicBezTo>
                    <a:pt x="67" y="117"/>
                    <a:pt x="92" y="134"/>
                    <a:pt x="130" y="134"/>
                  </a:cubicBezTo>
                  <a:cubicBezTo>
                    <a:pt x="168" y="134"/>
                    <a:pt x="192" y="117"/>
                    <a:pt x="226" y="93"/>
                  </a:cubicBezTo>
                  <a:cubicBezTo>
                    <a:pt x="235" y="87"/>
                    <a:pt x="245" y="80"/>
                    <a:pt x="256" y="72"/>
                  </a:cubicBezTo>
                  <a:cubicBezTo>
                    <a:pt x="258" y="71"/>
                    <a:pt x="259" y="69"/>
                    <a:pt x="259" y="67"/>
                  </a:cubicBezTo>
                  <a:cubicBezTo>
                    <a:pt x="259" y="65"/>
                    <a:pt x="258" y="62"/>
                    <a:pt x="256" y="61"/>
                  </a:cubicBezTo>
                  <a:close/>
                  <a:moveTo>
                    <a:pt x="219" y="82"/>
                  </a:moveTo>
                  <a:cubicBezTo>
                    <a:pt x="204" y="92"/>
                    <a:pt x="191" y="101"/>
                    <a:pt x="179" y="108"/>
                  </a:cubicBezTo>
                  <a:cubicBezTo>
                    <a:pt x="174" y="110"/>
                    <a:pt x="164" y="115"/>
                    <a:pt x="158" y="116"/>
                  </a:cubicBezTo>
                  <a:cubicBezTo>
                    <a:pt x="149" y="119"/>
                    <a:pt x="140" y="121"/>
                    <a:pt x="130" y="121"/>
                  </a:cubicBezTo>
                  <a:cubicBezTo>
                    <a:pt x="119" y="121"/>
                    <a:pt x="110" y="119"/>
                    <a:pt x="102" y="116"/>
                  </a:cubicBezTo>
                  <a:cubicBezTo>
                    <a:pt x="94" y="114"/>
                    <a:pt x="86" y="110"/>
                    <a:pt x="81" y="108"/>
                  </a:cubicBezTo>
                  <a:cubicBezTo>
                    <a:pt x="68" y="101"/>
                    <a:pt x="56" y="92"/>
                    <a:pt x="41" y="82"/>
                  </a:cubicBezTo>
                  <a:cubicBezTo>
                    <a:pt x="34" y="77"/>
                    <a:pt x="27" y="72"/>
                    <a:pt x="19" y="67"/>
                  </a:cubicBezTo>
                  <a:cubicBezTo>
                    <a:pt x="27" y="62"/>
                    <a:pt x="34" y="57"/>
                    <a:pt x="41" y="52"/>
                  </a:cubicBezTo>
                  <a:cubicBezTo>
                    <a:pt x="56" y="41"/>
                    <a:pt x="68" y="33"/>
                    <a:pt x="81" y="26"/>
                  </a:cubicBezTo>
                  <a:cubicBezTo>
                    <a:pt x="87" y="23"/>
                    <a:pt x="95" y="19"/>
                    <a:pt x="102" y="17"/>
                  </a:cubicBezTo>
                  <a:cubicBezTo>
                    <a:pt x="110" y="15"/>
                    <a:pt x="119" y="13"/>
                    <a:pt x="130" y="13"/>
                  </a:cubicBezTo>
                  <a:cubicBezTo>
                    <a:pt x="140" y="13"/>
                    <a:pt x="149" y="15"/>
                    <a:pt x="158" y="17"/>
                  </a:cubicBezTo>
                  <a:cubicBezTo>
                    <a:pt x="164" y="19"/>
                    <a:pt x="174" y="24"/>
                    <a:pt x="179" y="26"/>
                  </a:cubicBezTo>
                  <a:cubicBezTo>
                    <a:pt x="191" y="33"/>
                    <a:pt x="204" y="41"/>
                    <a:pt x="219" y="52"/>
                  </a:cubicBezTo>
                  <a:cubicBezTo>
                    <a:pt x="225" y="57"/>
                    <a:pt x="232" y="62"/>
                    <a:pt x="240" y="67"/>
                  </a:cubicBezTo>
                  <a:cubicBezTo>
                    <a:pt x="232" y="72"/>
                    <a:pt x="225" y="77"/>
                    <a:pt x="219" y="82"/>
                  </a:cubicBezTo>
                  <a:close/>
                  <a:moveTo>
                    <a:pt x="130" y="52"/>
                  </a:moveTo>
                  <a:cubicBezTo>
                    <a:pt x="121" y="52"/>
                    <a:pt x="115" y="59"/>
                    <a:pt x="115" y="67"/>
                  </a:cubicBezTo>
                  <a:cubicBezTo>
                    <a:pt x="115" y="75"/>
                    <a:pt x="121" y="82"/>
                    <a:pt x="130" y="82"/>
                  </a:cubicBezTo>
                  <a:cubicBezTo>
                    <a:pt x="138" y="82"/>
                    <a:pt x="144" y="75"/>
                    <a:pt x="144" y="67"/>
                  </a:cubicBezTo>
                  <a:cubicBezTo>
                    <a:pt x="144" y="59"/>
                    <a:pt x="138" y="52"/>
                    <a:pt x="13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2249494" y="3274343"/>
              <a:ext cx="179227" cy="179987"/>
            </a:xfrm>
            <a:custGeom>
              <a:avLst/>
              <a:gdLst>
                <a:gd name="T0" fmla="*/ 50 w 99"/>
                <a:gd name="T1" fmla="*/ 0 h 98"/>
                <a:gd name="T2" fmla="*/ 0 w 99"/>
                <a:gd name="T3" fmla="*/ 49 h 98"/>
                <a:gd name="T4" fmla="*/ 50 w 99"/>
                <a:gd name="T5" fmla="*/ 98 h 98"/>
                <a:gd name="T6" fmla="*/ 99 w 99"/>
                <a:gd name="T7" fmla="*/ 49 h 98"/>
                <a:gd name="T8" fmla="*/ 50 w 99"/>
                <a:gd name="T9" fmla="*/ 0 h 98"/>
                <a:gd name="T10" fmla="*/ 50 w 99"/>
                <a:gd name="T11" fmla="*/ 75 h 98"/>
                <a:gd name="T12" fmla="*/ 24 w 99"/>
                <a:gd name="T13" fmla="*/ 49 h 98"/>
                <a:gd name="T14" fmla="*/ 50 w 99"/>
                <a:gd name="T15" fmla="*/ 23 h 98"/>
                <a:gd name="T16" fmla="*/ 75 w 99"/>
                <a:gd name="T17" fmla="*/ 49 h 98"/>
                <a:gd name="T18" fmla="*/ 50 w 99"/>
                <a:gd name="T19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8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50" y="98"/>
                  </a:cubicBezTo>
                  <a:cubicBezTo>
                    <a:pt x="77" y="98"/>
                    <a:pt x="99" y="76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50" y="75"/>
                  </a:moveTo>
                  <a:cubicBezTo>
                    <a:pt x="35" y="75"/>
                    <a:pt x="24" y="63"/>
                    <a:pt x="24" y="49"/>
                  </a:cubicBezTo>
                  <a:cubicBezTo>
                    <a:pt x="24" y="35"/>
                    <a:pt x="35" y="23"/>
                    <a:pt x="50" y="23"/>
                  </a:cubicBezTo>
                  <a:cubicBezTo>
                    <a:pt x="64" y="23"/>
                    <a:pt x="75" y="35"/>
                    <a:pt x="75" y="49"/>
                  </a:cubicBezTo>
                  <a:cubicBezTo>
                    <a:pt x="75" y="63"/>
                    <a:pt x="64" y="75"/>
                    <a:pt x="50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20633" y="3178507"/>
            <a:ext cx="69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3793213" y="3178507"/>
            <a:ext cx="719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6695003" y="3178507"/>
            <a:ext cx="736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613142" y="3178507"/>
            <a:ext cx="796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076841" y="3261407"/>
            <a:ext cx="431361" cy="297700"/>
            <a:chOff x="5076841" y="3215107"/>
            <a:chExt cx="431361" cy="297700"/>
          </a:xfrm>
          <a:solidFill>
            <a:schemeClr val="tx1"/>
          </a:solidFill>
        </p:grpSpPr>
        <p:sp>
          <p:nvSpPr>
            <p:cNvPr id="46" name="Freeform 42"/>
            <p:cNvSpPr/>
            <p:nvPr/>
          </p:nvSpPr>
          <p:spPr bwMode="auto">
            <a:xfrm>
              <a:off x="5076841" y="3215107"/>
              <a:ext cx="376681" cy="204289"/>
            </a:xfrm>
            <a:custGeom>
              <a:avLst/>
              <a:gdLst>
                <a:gd name="T0" fmla="*/ 114 w 208"/>
                <a:gd name="T1" fmla="*/ 104 h 112"/>
                <a:gd name="T2" fmla="*/ 117 w 208"/>
                <a:gd name="T3" fmla="*/ 105 h 112"/>
                <a:gd name="T4" fmla="*/ 160 w 208"/>
                <a:gd name="T5" fmla="*/ 69 h 112"/>
                <a:gd name="T6" fmla="*/ 202 w 208"/>
                <a:gd name="T7" fmla="*/ 98 h 112"/>
                <a:gd name="T8" fmla="*/ 208 w 208"/>
                <a:gd name="T9" fmla="*/ 79 h 112"/>
                <a:gd name="T10" fmla="*/ 182 w 208"/>
                <a:gd name="T11" fmla="*/ 47 h 112"/>
                <a:gd name="T12" fmla="*/ 183 w 208"/>
                <a:gd name="T13" fmla="*/ 44 h 112"/>
                <a:gd name="T14" fmla="*/ 138 w 208"/>
                <a:gd name="T15" fmla="*/ 0 h 112"/>
                <a:gd name="T16" fmla="*/ 98 w 208"/>
                <a:gd name="T17" fmla="*/ 25 h 112"/>
                <a:gd name="T18" fmla="*/ 80 w 208"/>
                <a:gd name="T19" fmla="*/ 17 h 112"/>
                <a:gd name="T20" fmla="*/ 54 w 208"/>
                <a:gd name="T21" fmla="*/ 42 h 112"/>
                <a:gd name="T22" fmla="*/ 37 w 208"/>
                <a:gd name="T23" fmla="*/ 37 h 112"/>
                <a:gd name="T24" fmla="*/ 0 w 208"/>
                <a:gd name="T25" fmla="*/ 75 h 112"/>
                <a:gd name="T26" fmla="*/ 37 w 208"/>
                <a:gd name="T27" fmla="*/ 112 h 112"/>
                <a:gd name="T28" fmla="*/ 94 w 208"/>
                <a:gd name="T29" fmla="*/ 112 h 112"/>
                <a:gd name="T30" fmla="*/ 114 w 208"/>
                <a:gd name="T31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112">
                  <a:moveTo>
                    <a:pt x="114" y="104"/>
                  </a:moveTo>
                  <a:cubicBezTo>
                    <a:pt x="115" y="104"/>
                    <a:pt x="116" y="105"/>
                    <a:pt x="117" y="105"/>
                  </a:cubicBezTo>
                  <a:cubicBezTo>
                    <a:pt x="121" y="85"/>
                    <a:pt x="139" y="69"/>
                    <a:pt x="160" y="69"/>
                  </a:cubicBezTo>
                  <a:cubicBezTo>
                    <a:pt x="179" y="69"/>
                    <a:pt x="195" y="81"/>
                    <a:pt x="202" y="98"/>
                  </a:cubicBezTo>
                  <a:cubicBezTo>
                    <a:pt x="206" y="93"/>
                    <a:pt x="208" y="86"/>
                    <a:pt x="208" y="79"/>
                  </a:cubicBezTo>
                  <a:cubicBezTo>
                    <a:pt x="208" y="63"/>
                    <a:pt x="197" y="50"/>
                    <a:pt x="182" y="47"/>
                  </a:cubicBezTo>
                  <a:cubicBezTo>
                    <a:pt x="183" y="46"/>
                    <a:pt x="183" y="45"/>
                    <a:pt x="183" y="44"/>
                  </a:cubicBezTo>
                  <a:cubicBezTo>
                    <a:pt x="183" y="20"/>
                    <a:pt x="163" y="0"/>
                    <a:pt x="138" y="0"/>
                  </a:cubicBezTo>
                  <a:cubicBezTo>
                    <a:pt x="121" y="0"/>
                    <a:pt x="105" y="10"/>
                    <a:pt x="98" y="25"/>
                  </a:cubicBezTo>
                  <a:cubicBezTo>
                    <a:pt x="94" y="20"/>
                    <a:pt x="87" y="17"/>
                    <a:pt x="80" y="17"/>
                  </a:cubicBezTo>
                  <a:cubicBezTo>
                    <a:pt x="66" y="17"/>
                    <a:pt x="55" y="28"/>
                    <a:pt x="54" y="42"/>
                  </a:cubicBezTo>
                  <a:cubicBezTo>
                    <a:pt x="49" y="39"/>
                    <a:pt x="43" y="37"/>
                    <a:pt x="37" y="37"/>
                  </a:cubicBezTo>
                  <a:cubicBezTo>
                    <a:pt x="17" y="37"/>
                    <a:pt x="0" y="54"/>
                    <a:pt x="0" y="75"/>
                  </a:cubicBezTo>
                  <a:cubicBezTo>
                    <a:pt x="0" y="95"/>
                    <a:pt x="17" y="112"/>
                    <a:pt x="37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9" y="107"/>
                    <a:pt x="106" y="104"/>
                    <a:pt x="11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5237842" y="3355603"/>
              <a:ext cx="270360" cy="157204"/>
            </a:xfrm>
            <a:custGeom>
              <a:avLst/>
              <a:gdLst>
                <a:gd name="T0" fmla="*/ 121 w 149"/>
                <a:gd name="T1" fmla="*/ 29 h 86"/>
                <a:gd name="T2" fmla="*/ 107 w 149"/>
                <a:gd name="T3" fmla="*/ 32 h 86"/>
                <a:gd name="T4" fmla="*/ 71 w 149"/>
                <a:gd name="T5" fmla="*/ 0 h 86"/>
                <a:gd name="T6" fmla="*/ 35 w 149"/>
                <a:gd name="T7" fmla="*/ 36 h 86"/>
                <a:gd name="T8" fmla="*/ 35 w 149"/>
                <a:gd name="T9" fmla="*/ 37 h 86"/>
                <a:gd name="T10" fmla="*/ 25 w 149"/>
                <a:gd name="T11" fmla="*/ 35 h 86"/>
                <a:gd name="T12" fmla="*/ 0 w 149"/>
                <a:gd name="T13" fmla="*/ 61 h 86"/>
                <a:gd name="T14" fmla="*/ 25 w 149"/>
                <a:gd name="T15" fmla="*/ 86 h 86"/>
                <a:gd name="T16" fmla="*/ 121 w 149"/>
                <a:gd name="T17" fmla="*/ 86 h 86"/>
                <a:gd name="T18" fmla="*/ 149 w 149"/>
                <a:gd name="T19" fmla="*/ 57 h 86"/>
                <a:gd name="T20" fmla="*/ 121 w 149"/>
                <a:gd name="T21" fmla="*/ 2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86">
                  <a:moveTo>
                    <a:pt x="121" y="29"/>
                  </a:moveTo>
                  <a:cubicBezTo>
                    <a:pt x="116" y="29"/>
                    <a:pt x="111" y="30"/>
                    <a:pt x="107" y="32"/>
                  </a:cubicBezTo>
                  <a:cubicBezTo>
                    <a:pt x="105" y="14"/>
                    <a:pt x="90" y="0"/>
                    <a:pt x="71" y="0"/>
                  </a:cubicBezTo>
                  <a:cubicBezTo>
                    <a:pt x="51" y="0"/>
                    <a:pt x="35" y="1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2" y="36"/>
                    <a:pt x="29" y="35"/>
                    <a:pt x="25" y="35"/>
                  </a:cubicBezTo>
                  <a:cubicBezTo>
                    <a:pt x="11" y="35"/>
                    <a:pt x="0" y="47"/>
                    <a:pt x="0" y="61"/>
                  </a:cubicBezTo>
                  <a:cubicBezTo>
                    <a:pt x="0" y="75"/>
                    <a:pt x="11" y="86"/>
                    <a:pt x="25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7" y="86"/>
                    <a:pt x="149" y="73"/>
                    <a:pt x="149" y="57"/>
                  </a:cubicBezTo>
                  <a:cubicBezTo>
                    <a:pt x="149" y="42"/>
                    <a:pt x="137" y="29"/>
                    <a:pt x="121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9931" y="4594032"/>
            <a:ext cx="2160240" cy="1554888"/>
            <a:chOff x="6350354" y="1464196"/>
            <a:chExt cx="2160240" cy="1554888"/>
          </a:xfrm>
        </p:grpSpPr>
        <p:sp>
          <p:nvSpPr>
            <p:cNvPr id="49" name="文本框 48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14857" y="1007122"/>
            <a:ext cx="2160240" cy="1554888"/>
            <a:chOff x="6350354" y="1464196"/>
            <a:chExt cx="2160240" cy="1554888"/>
          </a:xfrm>
        </p:grpSpPr>
        <p:sp>
          <p:nvSpPr>
            <p:cNvPr id="52" name="文本框 51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304709" y="1007122"/>
            <a:ext cx="2160240" cy="1554888"/>
            <a:chOff x="6350354" y="1464196"/>
            <a:chExt cx="2160240" cy="1554888"/>
          </a:xfrm>
        </p:grpSpPr>
        <p:sp>
          <p:nvSpPr>
            <p:cNvPr id="55" name="文本框 54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09783" y="4594032"/>
            <a:ext cx="2160240" cy="1554888"/>
            <a:chOff x="6350354" y="1464196"/>
            <a:chExt cx="2160240" cy="1554888"/>
          </a:xfrm>
        </p:grpSpPr>
        <p:sp>
          <p:nvSpPr>
            <p:cNvPr id="58" name="文本框 57"/>
            <p:cNvSpPr txBox="1"/>
            <p:nvPr/>
          </p:nvSpPr>
          <p:spPr>
            <a:xfrm>
              <a:off x="6665300" y="1464196"/>
              <a:ext cx="1530349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41538" y="1235034"/>
            <a:ext cx="9512125" cy="4880758"/>
            <a:chOff x="1341538" y="1235034"/>
            <a:chExt cx="9512125" cy="4880758"/>
          </a:xfrm>
        </p:grpSpPr>
        <p:sp>
          <p:nvSpPr>
            <p:cNvPr id="6" name="任意多边形: 形状 34"/>
            <p:cNvSpPr/>
            <p:nvPr/>
          </p:nvSpPr>
          <p:spPr>
            <a:xfrm flipH="1">
              <a:off x="3858159" y="1235034"/>
              <a:ext cx="2125683" cy="4880758"/>
            </a:xfrm>
            <a:custGeom>
              <a:avLst/>
              <a:gdLst>
                <a:gd name="connsiteX0" fmla="*/ 1795537 w 2125683"/>
                <a:gd name="connsiteY0" fmla="*/ 4103897 h 4880758"/>
                <a:gd name="connsiteX1" fmla="*/ 1902762 w 2125683"/>
                <a:gd name="connsiteY1" fmla="*/ 4211122 h 4880758"/>
                <a:gd name="connsiteX2" fmla="*/ 1795537 w 2125683"/>
                <a:gd name="connsiteY2" fmla="*/ 4318347 h 4880758"/>
                <a:gd name="connsiteX3" fmla="*/ 1688312 w 2125683"/>
                <a:gd name="connsiteY3" fmla="*/ 4211122 h 4880758"/>
                <a:gd name="connsiteX4" fmla="*/ 1795537 w 2125683"/>
                <a:gd name="connsiteY4" fmla="*/ 4103897 h 4880758"/>
                <a:gd name="connsiteX5" fmla="*/ 390863 w 2125683"/>
                <a:gd name="connsiteY5" fmla="*/ 4096384 h 4880758"/>
                <a:gd name="connsiteX6" fmla="*/ 501864 w 2125683"/>
                <a:gd name="connsiteY6" fmla="*/ 4207385 h 4880758"/>
                <a:gd name="connsiteX7" fmla="*/ 390863 w 2125683"/>
                <a:gd name="connsiteY7" fmla="*/ 4318386 h 4880758"/>
                <a:gd name="connsiteX8" fmla="*/ 279862 w 2125683"/>
                <a:gd name="connsiteY8" fmla="*/ 4207385 h 4880758"/>
                <a:gd name="connsiteX9" fmla="*/ 390863 w 2125683"/>
                <a:gd name="connsiteY9" fmla="*/ 4096384 h 4880758"/>
                <a:gd name="connsiteX10" fmla="*/ 1795537 w 2125683"/>
                <a:gd name="connsiteY10" fmla="*/ 562412 h 4880758"/>
                <a:gd name="connsiteX11" fmla="*/ 1902762 w 2125683"/>
                <a:gd name="connsiteY11" fmla="*/ 669637 h 4880758"/>
                <a:gd name="connsiteX12" fmla="*/ 1795537 w 2125683"/>
                <a:gd name="connsiteY12" fmla="*/ 776862 h 4880758"/>
                <a:gd name="connsiteX13" fmla="*/ 1688312 w 2125683"/>
                <a:gd name="connsiteY13" fmla="*/ 669637 h 4880758"/>
                <a:gd name="connsiteX14" fmla="*/ 1795537 w 2125683"/>
                <a:gd name="connsiteY14" fmla="*/ 562412 h 4880758"/>
                <a:gd name="connsiteX15" fmla="*/ 390863 w 2125683"/>
                <a:gd name="connsiteY15" fmla="*/ 556711 h 4880758"/>
                <a:gd name="connsiteX16" fmla="*/ 501864 w 2125683"/>
                <a:gd name="connsiteY16" fmla="*/ 667712 h 4880758"/>
                <a:gd name="connsiteX17" fmla="*/ 390863 w 2125683"/>
                <a:gd name="connsiteY17" fmla="*/ 778713 h 4880758"/>
                <a:gd name="connsiteX18" fmla="*/ 279862 w 2125683"/>
                <a:gd name="connsiteY18" fmla="*/ 667712 h 4880758"/>
                <a:gd name="connsiteX19" fmla="*/ 390863 w 2125683"/>
                <a:gd name="connsiteY19" fmla="*/ 556711 h 4880758"/>
                <a:gd name="connsiteX20" fmla="*/ 1878275 w 2125683"/>
                <a:gd name="connsiteY20" fmla="*/ 0 h 4880758"/>
                <a:gd name="connsiteX21" fmla="*/ 247408 w 2125683"/>
                <a:gd name="connsiteY21" fmla="*/ 0 h 4880758"/>
                <a:gd name="connsiteX22" fmla="*/ 0 w 2125683"/>
                <a:gd name="connsiteY22" fmla="*/ 247408 h 4880758"/>
                <a:gd name="connsiteX23" fmla="*/ 0 w 2125683"/>
                <a:gd name="connsiteY23" fmla="*/ 4633350 h 4880758"/>
                <a:gd name="connsiteX24" fmla="*/ 247408 w 2125683"/>
                <a:gd name="connsiteY24" fmla="*/ 4880758 h 4880758"/>
                <a:gd name="connsiteX25" fmla="*/ 1878275 w 2125683"/>
                <a:gd name="connsiteY25" fmla="*/ 4880758 h 4880758"/>
                <a:gd name="connsiteX26" fmla="*/ 2125683 w 2125683"/>
                <a:gd name="connsiteY26" fmla="*/ 4633350 h 4880758"/>
                <a:gd name="connsiteX27" fmla="*/ 2125683 w 2125683"/>
                <a:gd name="connsiteY27" fmla="*/ 247408 h 4880758"/>
                <a:gd name="connsiteX28" fmla="*/ 1878275 w 2125683"/>
                <a:gd name="connsiteY28" fmla="*/ 0 h 488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25683" h="4880758">
                  <a:moveTo>
                    <a:pt x="1795537" y="4103897"/>
                  </a:moveTo>
                  <a:cubicBezTo>
                    <a:pt x="1854756" y="4103897"/>
                    <a:pt x="1902762" y="4151903"/>
                    <a:pt x="1902762" y="4211122"/>
                  </a:cubicBezTo>
                  <a:cubicBezTo>
                    <a:pt x="1902762" y="4270341"/>
                    <a:pt x="1854756" y="4318347"/>
                    <a:pt x="1795537" y="4318347"/>
                  </a:cubicBezTo>
                  <a:cubicBezTo>
                    <a:pt x="1736318" y="4318347"/>
                    <a:pt x="1688312" y="4270341"/>
                    <a:pt x="1688312" y="4211122"/>
                  </a:cubicBezTo>
                  <a:cubicBezTo>
                    <a:pt x="1688312" y="4151903"/>
                    <a:pt x="1736318" y="4103897"/>
                    <a:pt x="1795537" y="4103897"/>
                  </a:cubicBezTo>
                  <a:close/>
                  <a:moveTo>
                    <a:pt x="390863" y="4096384"/>
                  </a:moveTo>
                  <a:cubicBezTo>
                    <a:pt x="452167" y="4096384"/>
                    <a:pt x="501864" y="4146081"/>
                    <a:pt x="501864" y="4207385"/>
                  </a:cubicBezTo>
                  <a:cubicBezTo>
                    <a:pt x="501864" y="4268689"/>
                    <a:pt x="452167" y="4318386"/>
                    <a:pt x="390863" y="4318386"/>
                  </a:cubicBezTo>
                  <a:cubicBezTo>
                    <a:pt x="329559" y="4318386"/>
                    <a:pt x="279862" y="4268689"/>
                    <a:pt x="279862" y="4207385"/>
                  </a:cubicBezTo>
                  <a:cubicBezTo>
                    <a:pt x="279862" y="4146081"/>
                    <a:pt x="329559" y="4096384"/>
                    <a:pt x="390863" y="4096384"/>
                  </a:cubicBezTo>
                  <a:close/>
                  <a:moveTo>
                    <a:pt x="1795537" y="562412"/>
                  </a:moveTo>
                  <a:cubicBezTo>
                    <a:pt x="1854756" y="562412"/>
                    <a:pt x="1902762" y="610418"/>
                    <a:pt x="1902762" y="669637"/>
                  </a:cubicBezTo>
                  <a:cubicBezTo>
                    <a:pt x="1902762" y="728856"/>
                    <a:pt x="1854756" y="776862"/>
                    <a:pt x="1795537" y="776862"/>
                  </a:cubicBezTo>
                  <a:cubicBezTo>
                    <a:pt x="1736318" y="776862"/>
                    <a:pt x="1688312" y="728856"/>
                    <a:pt x="1688312" y="669637"/>
                  </a:cubicBezTo>
                  <a:cubicBezTo>
                    <a:pt x="1688312" y="610418"/>
                    <a:pt x="1736318" y="562412"/>
                    <a:pt x="1795537" y="562412"/>
                  </a:cubicBezTo>
                  <a:close/>
                  <a:moveTo>
                    <a:pt x="390863" y="556711"/>
                  </a:moveTo>
                  <a:cubicBezTo>
                    <a:pt x="452167" y="556711"/>
                    <a:pt x="501864" y="606408"/>
                    <a:pt x="501864" y="667712"/>
                  </a:cubicBezTo>
                  <a:cubicBezTo>
                    <a:pt x="501864" y="729016"/>
                    <a:pt x="452167" y="778713"/>
                    <a:pt x="390863" y="778713"/>
                  </a:cubicBezTo>
                  <a:cubicBezTo>
                    <a:pt x="329559" y="778713"/>
                    <a:pt x="279862" y="729016"/>
                    <a:pt x="279862" y="667712"/>
                  </a:cubicBezTo>
                  <a:cubicBezTo>
                    <a:pt x="279862" y="606408"/>
                    <a:pt x="329559" y="556711"/>
                    <a:pt x="390863" y="556711"/>
                  </a:cubicBezTo>
                  <a:close/>
                  <a:moveTo>
                    <a:pt x="1878275" y="0"/>
                  </a:moveTo>
                  <a:lnTo>
                    <a:pt x="247408" y="0"/>
                  </a:lnTo>
                  <a:cubicBezTo>
                    <a:pt x="110768" y="0"/>
                    <a:pt x="0" y="110768"/>
                    <a:pt x="0" y="247408"/>
                  </a:cubicBezTo>
                  <a:lnTo>
                    <a:pt x="0" y="4633350"/>
                  </a:lnTo>
                  <a:cubicBezTo>
                    <a:pt x="0" y="4769990"/>
                    <a:pt x="110768" y="4880758"/>
                    <a:pt x="247408" y="4880758"/>
                  </a:cubicBezTo>
                  <a:lnTo>
                    <a:pt x="1878275" y="4880758"/>
                  </a:lnTo>
                  <a:cubicBezTo>
                    <a:pt x="2014915" y="4880758"/>
                    <a:pt x="2125683" y="4769990"/>
                    <a:pt x="2125683" y="4633350"/>
                  </a:cubicBezTo>
                  <a:lnTo>
                    <a:pt x="2125683" y="247408"/>
                  </a:lnTo>
                  <a:cubicBezTo>
                    <a:pt x="2125683" y="110768"/>
                    <a:pt x="2014915" y="0"/>
                    <a:pt x="1878275" y="0"/>
                  </a:cubicBez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23"/>
            <p:cNvSpPr/>
            <p:nvPr/>
          </p:nvSpPr>
          <p:spPr>
            <a:xfrm>
              <a:off x="1341538" y="1235034"/>
              <a:ext cx="2125683" cy="4880758"/>
            </a:xfrm>
            <a:custGeom>
              <a:avLst/>
              <a:gdLst>
                <a:gd name="connsiteX0" fmla="*/ 1795537 w 2125683"/>
                <a:gd name="connsiteY0" fmla="*/ 4103897 h 4880758"/>
                <a:gd name="connsiteX1" fmla="*/ 1688312 w 2125683"/>
                <a:gd name="connsiteY1" fmla="*/ 4211122 h 4880758"/>
                <a:gd name="connsiteX2" fmla="*/ 1795537 w 2125683"/>
                <a:gd name="connsiteY2" fmla="*/ 4318347 h 4880758"/>
                <a:gd name="connsiteX3" fmla="*/ 1902762 w 2125683"/>
                <a:gd name="connsiteY3" fmla="*/ 4211122 h 4880758"/>
                <a:gd name="connsiteX4" fmla="*/ 1795537 w 2125683"/>
                <a:gd name="connsiteY4" fmla="*/ 4103897 h 4880758"/>
                <a:gd name="connsiteX5" fmla="*/ 1795537 w 2125683"/>
                <a:gd name="connsiteY5" fmla="*/ 562412 h 4880758"/>
                <a:gd name="connsiteX6" fmla="*/ 1688312 w 2125683"/>
                <a:gd name="connsiteY6" fmla="*/ 669637 h 4880758"/>
                <a:gd name="connsiteX7" fmla="*/ 1795537 w 2125683"/>
                <a:gd name="connsiteY7" fmla="*/ 776862 h 4880758"/>
                <a:gd name="connsiteX8" fmla="*/ 1902762 w 2125683"/>
                <a:gd name="connsiteY8" fmla="*/ 669637 h 4880758"/>
                <a:gd name="connsiteX9" fmla="*/ 1795537 w 2125683"/>
                <a:gd name="connsiteY9" fmla="*/ 562412 h 4880758"/>
                <a:gd name="connsiteX10" fmla="*/ 247408 w 2125683"/>
                <a:gd name="connsiteY10" fmla="*/ 0 h 4880758"/>
                <a:gd name="connsiteX11" fmla="*/ 1878275 w 2125683"/>
                <a:gd name="connsiteY11" fmla="*/ 0 h 4880758"/>
                <a:gd name="connsiteX12" fmla="*/ 2125683 w 2125683"/>
                <a:gd name="connsiteY12" fmla="*/ 247408 h 4880758"/>
                <a:gd name="connsiteX13" fmla="*/ 2125683 w 2125683"/>
                <a:gd name="connsiteY13" fmla="*/ 4633350 h 4880758"/>
                <a:gd name="connsiteX14" fmla="*/ 1878275 w 2125683"/>
                <a:gd name="connsiteY14" fmla="*/ 4880758 h 4880758"/>
                <a:gd name="connsiteX15" fmla="*/ 247408 w 2125683"/>
                <a:gd name="connsiteY15" fmla="*/ 4880758 h 4880758"/>
                <a:gd name="connsiteX16" fmla="*/ 0 w 2125683"/>
                <a:gd name="connsiteY16" fmla="*/ 4633350 h 4880758"/>
                <a:gd name="connsiteX17" fmla="*/ 0 w 2125683"/>
                <a:gd name="connsiteY17" fmla="*/ 247408 h 4880758"/>
                <a:gd name="connsiteX18" fmla="*/ 247408 w 2125683"/>
                <a:gd name="connsiteY18" fmla="*/ 0 h 488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25683" h="4880758">
                  <a:moveTo>
                    <a:pt x="1795537" y="4103897"/>
                  </a:moveTo>
                  <a:cubicBezTo>
                    <a:pt x="1736318" y="4103897"/>
                    <a:pt x="1688312" y="4151903"/>
                    <a:pt x="1688312" y="4211122"/>
                  </a:cubicBezTo>
                  <a:cubicBezTo>
                    <a:pt x="1688312" y="4270341"/>
                    <a:pt x="1736318" y="4318347"/>
                    <a:pt x="1795537" y="4318347"/>
                  </a:cubicBezTo>
                  <a:cubicBezTo>
                    <a:pt x="1854756" y="4318347"/>
                    <a:pt x="1902762" y="4270341"/>
                    <a:pt x="1902762" y="4211122"/>
                  </a:cubicBezTo>
                  <a:cubicBezTo>
                    <a:pt x="1902762" y="4151903"/>
                    <a:pt x="1854756" y="4103897"/>
                    <a:pt x="1795537" y="4103897"/>
                  </a:cubicBezTo>
                  <a:close/>
                  <a:moveTo>
                    <a:pt x="1795537" y="562412"/>
                  </a:moveTo>
                  <a:cubicBezTo>
                    <a:pt x="1736318" y="562412"/>
                    <a:pt x="1688312" y="610418"/>
                    <a:pt x="1688312" y="669637"/>
                  </a:cubicBezTo>
                  <a:cubicBezTo>
                    <a:pt x="1688312" y="728856"/>
                    <a:pt x="1736318" y="776862"/>
                    <a:pt x="1795537" y="776862"/>
                  </a:cubicBezTo>
                  <a:cubicBezTo>
                    <a:pt x="1854756" y="776862"/>
                    <a:pt x="1902762" y="728856"/>
                    <a:pt x="1902762" y="669637"/>
                  </a:cubicBezTo>
                  <a:cubicBezTo>
                    <a:pt x="1902762" y="610418"/>
                    <a:pt x="1854756" y="562412"/>
                    <a:pt x="1795537" y="562412"/>
                  </a:cubicBezTo>
                  <a:close/>
                  <a:moveTo>
                    <a:pt x="247408" y="0"/>
                  </a:moveTo>
                  <a:lnTo>
                    <a:pt x="1878275" y="0"/>
                  </a:lnTo>
                  <a:cubicBezTo>
                    <a:pt x="2014915" y="0"/>
                    <a:pt x="2125683" y="110768"/>
                    <a:pt x="2125683" y="247408"/>
                  </a:cubicBezTo>
                  <a:lnTo>
                    <a:pt x="2125683" y="4633350"/>
                  </a:lnTo>
                  <a:cubicBezTo>
                    <a:pt x="2125683" y="4769990"/>
                    <a:pt x="2014915" y="4880758"/>
                    <a:pt x="1878275" y="4880758"/>
                  </a:cubicBezTo>
                  <a:lnTo>
                    <a:pt x="247408" y="4880758"/>
                  </a:lnTo>
                  <a:cubicBezTo>
                    <a:pt x="110768" y="4880758"/>
                    <a:pt x="0" y="4769990"/>
                    <a:pt x="0" y="4633350"/>
                  </a:cubicBezTo>
                  <a:lnTo>
                    <a:pt x="0" y="247408"/>
                  </a:lnTo>
                  <a:cubicBezTo>
                    <a:pt x="0" y="110768"/>
                    <a:pt x="110768" y="0"/>
                    <a:pt x="247408" y="0"/>
                  </a:cubicBez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22"/>
            <p:cNvSpPr/>
            <p:nvPr/>
          </p:nvSpPr>
          <p:spPr>
            <a:xfrm>
              <a:off x="3113574" y="1885726"/>
              <a:ext cx="504426" cy="4472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9" name="圆角矩形 33"/>
            <p:cNvSpPr/>
            <p:nvPr/>
          </p:nvSpPr>
          <p:spPr>
            <a:xfrm>
              <a:off x="3113574" y="5395546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0" name="圆角矩形 33"/>
            <p:cNvSpPr/>
            <p:nvPr/>
          </p:nvSpPr>
          <p:spPr>
            <a:xfrm>
              <a:off x="3113574" y="1851338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2" name="任意多边形: 形状 37"/>
            <p:cNvSpPr/>
            <p:nvPr/>
          </p:nvSpPr>
          <p:spPr>
            <a:xfrm flipH="1">
              <a:off x="6282046" y="1235034"/>
              <a:ext cx="2125683" cy="4880758"/>
            </a:xfrm>
            <a:custGeom>
              <a:avLst/>
              <a:gdLst>
                <a:gd name="connsiteX0" fmla="*/ 1795537 w 2125683"/>
                <a:gd name="connsiteY0" fmla="*/ 4103897 h 4880758"/>
                <a:gd name="connsiteX1" fmla="*/ 1902762 w 2125683"/>
                <a:gd name="connsiteY1" fmla="*/ 4211122 h 4880758"/>
                <a:gd name="connsiteX2" fmla="*/ 1795537 w 2125683"/>
                <a:gd name="connsiteY2" fmla="*/ 4318347 h 4880758"/>
                <a:gd name="connsiteX3" fmla="*/ 1688312 w 2125683"/>
                <a:gd name="connsiteY3" fmla="*/ 4211122 h 4880758"/>
                <a:gd name="connsiteX4" fmla="*/ 1795537 w 2125683"/>
                <a:gd name="connsiteY4" fmla="*/ 4103897 h 4880758"/>
                <a:gd name="connsiteX5" fmla="*/ 390863 w 2125683"/>
                <a:gd name="connsiteY5" fmla="*/ 4096384 h 4880758"/>
                <a:gd name="connsiteX6" fmla="*/ 501864 w 2125683"/>
                <a:gd name="connsiteY6" fmla="*/ 4207385 h 4880758"/>
                <a:gd name="connsiteX7" fmla="*/ 390863 w 2125683"/>
                <a:gd name="connsiteY7" fmla="*/ 4318386 h 4880758"/>
                <a:gd name="connsiteX8" fmla="*/ 279862 w 2125683"/>
                <a:gd name="connsiteY8" fmla="*/ 4207385 h 4880758"/>
                <a:gd name="connsiteX9" fmla="*/ 390863 w 2125683"/>
                <a:gd name="connsiteY9" fmla="*/ 4096384 h 4880758"/>
                <a:gd name="connsiteX10" fmla="*/ 1795537 w 2125683"/>
                <a:gd name="connsiteY10" fmla="*/ 562412 h 4880758"/>
                <a:gd name="connsiteX11" fmla="*/ 1902762 w 2125683"/>
                <a:gd name="connsiteY11" fmla="*/ 669637 h 4880758"/>
                <a:gd name="connsiteX12" fmla="*/ 1795537 w 2125683"/>
                <a:gd name="connsiteY12" fmla="*/ 776862 h 4880758"/>
                <a:gd name="connsiteX13" fmla="*/ 1688312 w 2125683"/>
                <a:gd name="connsiteY13" fmla="*/ 669637 h 4880758"/>
                <a:gd name="connsiteX14" fmla="*/ 1795537 w 2125683"/>
                <a:gd name="connsiteY14" fmla="*/ 562412 h 4880758"/>
                <a:gd name="connsiteX15" fmla="*/ 390863 w 2125683"/>
                <a:gd name="connsiteY15" fmla="*/ 556711 h 4880758"/>
                <a:gd name="connsiteX16" fmla="*/ 501864 w 2125683"/>
                <a:gd name="connsiteY16" fmla="*/ 667712 h 4880758"/>
                <a:gd name="connsiteX17" fmla="*/ 390863 w 2125683"/>
                <a:gd name="connsiteY17" fmla="*/ 778713 h 4880758"/>
                <a:gd name="connsiteX18" fmla="*/ 279862 w 2125683"/>
                <a:gd name="connsiteY18" fmla="*/ 667712 h 4880758"/>
                <a:gd name="connsiteX19" fmla="*/ 390863 w 2125683"/>
                <a:gd name="connsiteY19" fmla="*/ 556711 h 4880758"/>
                <a:gd name="connsiteX20" fmla="*/ 1878275 w 2125683"/>
                <a:gd name="connsiteY20" fmla="*/ 0 h 4880758"/>
                <a:gd name="connsiteX21" fmla="*/ 247408 w 2125683"/>
                <a:gd name="connsiteY21" fmla="*/ 0 h 4880758"/>
                <a:gd name="connsiteX22" fmla="*/ 0 w 2125683"/>
                <a:gd name="connsiteY22" fmla="*/ 247408 h 4880758"/>
                <a:gd name="connsiteX23" fmla="*/ 0 w 2125683"/>
                <a:gd name="connsiteY23" fmla="*/ 4633350 h 4880758"/>
                <a:gd name="connsiteX24" fmla="*/ 247408 w 2125683"/>
                <a:gd name="connsiteY24" fmla="*/ 4880758 h 4880758"/>
                <a:gd name="connsiteX25" fmla="*/ 1878275 w 2125683"/>
                <a:gd name="connsiteY25" fmla="*/ 4880758 h 4880758"/>
                <a:gd name="connsiteX26" fmla="*/ 2125683 w 2125683"/>
                <a:gd name="connsiteY26" fmla="*/ 4633350 h 4880758"/>
                <a:gd name="connsiteX27" fmla="*/ 2125683 w 2125683"/>
                <a:gd name="connsiteY27" fmla="*/ 247408 h 4880758"/>
                <a:gd name="connsiteX28" fmla="*/ 1878275 w 2125683"/>
                <a:gd name="connsiteY28" fmla="*/ 0 h 488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25683" h="4880758">
                  <a:moveTo>
                    <a:pt x="1795537" y="4103897"/>
                  </a:moveTo>
                  <a:cubicBezTo>
                    <a:pt x="1854756" y="4103897"/>
                    <a:pt x="1902762" y="4151903"/>
                    <a:pt x="1902762" y="4211122"/>
                  </a:cubicBezTo>
                  <a:cubicBezTo>
                    <a:pt x="1902762" y="4270341"/>
                    <a:pt x="1854756" y="4318347"/>
                    <a:pt x="1795537" y="4318347"/>
                  </a:cubicBezTo>
                  <a:cubicBezTo>
                    <a:pt x="1736318" y="4318347"/>
                    <a:pt x="1688312" y="4270341"/>
                    <a:pt x="1688312" y="4211122"/>
                  </a:cubicBezTo>
                  <a:cubicBezTo>
                    <a:pt x="1688312" y="4151903"/>
                    <a:pt x="1736318" y="4103897"/>
                    <a:pt x="1795537" y="4103897"/>
                  </a:cubicBezTo>
                  <a:close/>
                  <a:moveTo>
                    <a:pt x="390863" y="4096384"/>
                  </a:moveTo>
                  <a:cubicBezTo>
                    <a:pt x="452167" y="4096384"/>
                    <a:pt x="501864" y="4146081"/>
                    <a:pt x="501864" y="4207385"/>
                  </a:cubicBezTo>
                  <a:cubicBezTo>
                    <a:pt x="501864" y="4268689"/>
                    <a:pt x="452167" y="4318386"/>
                    <a:pt x="390863" y="4318386"/>
                  </a:cubicBezTo>
                  <a:cubicBezTo>
                    <a:pt x="329559" y="4318386"/>
                    <a:pt x="279862" y="4268689"/>
                    <a:pt x="279862" y="4207385"/>
                  </a:cubicBezTo>
                  <a:cubicBezTo>
                    <a:pt x="279862" y="4146081"/>
                    <a:pt x="329559" y="4096384"/>
                    <a:pt x="390863" y="4096384"/>
                  </a:cubicBezTo>
                  <a:close/>
                  <a:moveTo>
                    <a:pt x="1795537" y="562412"/>
                  </a:moveTo>
                  <a:cubicBezTo>
                    <a:pt x="1854756" y="562412"/>
                    <a:pt x="1902762" y="610418"/>
                    <a:pt x="1902762" y="669637"/>
                  </a:cubicBezTo>
                  <a:cubicBezTo>
                    <a:pt x="1902762" y="728856"/>
                    <a:pt x="1854756" y="776862"/>
                    <a:pt x="1795537" y="776862"/>
                  </a:cubicBezTo>
                  <a:cubicBezTo>
                    <a:pt x="1736318" y="776862"/>
                    <a:pt x="1688312" y="728856"/>
                    <a:pt x="1688312" y="669637"/>
                  </a:cubicBezTo>
                  <a:cubicBezTo>
                    <a:pt x="1688312" y="610418"/>
                    <a:pt x="1736318" y="562412"/>
                    <a:pt x="1795537" y="562412"/>
                  </a:cubicBezTo>
                  <a:close/>
                  <a:moveTo>
                    <a:pt x="390863" y="556711"/>
                  </a:moveTo>
                  <a:cubicBezTo>
                    <a:pt x="452167" y="556711"/>
                    <a:pt x="501864" y="606408"/>
                    <a:pt x="501864" y="667712"/>
                  </a:cubicBezTo>
                  <a:cubicBezTo>
                    <a:pt x="501864" y="729016"/>
                    <a:pt x="452167" y="778713"/>
                    <a:pt x="390863" y="778713"/>
                  </a:cubicBezTo>
                  <a:cubicBezTo>
                    <a:pt x="329559" y="778713"/>
                    <a:pt x="279862" y="729016"/>
                    <a:pt x="279862" y="667712"/>
                  </a:cubicBezTo>
                  <a:cubicBezTo>
                    <a:pt x="279862" y="606408"/>
                    <a:pt x="329559" y="556711"/>
                    <a:pt x="390863" y="556711"/>
                  </a:cubicBezTo>
                  <a:close/>
                  <a:moveTo>
                    <a:pt x="1878275" y="0"/>
                  </a:moveTo>
                  <a:lnTo>
                    <a:pt x="247408" y="0"/>
                  </a:lnTo>
                  <a:cubicBezTo>
                    <a:pt x="110768" y="0"/>
                    <a:pt x="0" y="110768"/>
                    <a:pt x="0" y="247408"/>
                  </a:cubicBezTo>
                  <a:lnTo>
                    <a:pt x="0" y="4633350"/>
                  </a:lnTo>
                  <a:cubicBezTo>
                    <a:pt x="0" y="4769990"/>
                    <a:pt x="110768" y="4880758"/>
                    <a:pt x="247408" y="4880758"/>
                  </a:cubicBezTo>
                  <a:lnTo>
                    <a:pt x="1878275" y="4880758"/>
                  </a:lnTo>
                  <a:cubicBezTo>
                    <a:pt x="2014915" y="4880758"/>
                    <a:pt x="2125683" y="4769990"/>
                    <a:pt x="2125683" y="4633350"/>
                  </a:cubicBezTo>
                  <a:lnTo>
                    <a:pt x="2125683" y="247408"/>
                  </a:lnTo>
                  <a:cubicBezTo>
                    <a:pt x="2125683" y="110768"/>
                    <a:pt x="2014915" y="0"/>
                    <a:pt x="1878275" y="0"/>
                  </a:cubicBez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33"/>
            <p:cNvSpPr/>
            <p:nvPr/>
          </p:nvSpPr>
          <p:spPr>
            <a:xfrm>
              <a:off x="5551962" y="1851338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4" name="圆角矩形 33"/>
            <p:cNvSpPr/>
            <p:nvPr/>
          </p:nvSpPr>
          <p:spPr>
            <a:xfrm>
              <a:off x="5551962" y="5395546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5" name="任意多边形: 形状 38"/>
            <p:cNvSpPr/>
            <p:nvPr/>
          </p:nvSpPr>
          <p:spPr>
            <a:xfrm flipH="1">
              <a:off x="8724779" y="1235034"/>
              <a:ext cx="2125683" cy="4880758"/>
            </a:xfrm>
            <a:custGeom>
              <a:avLst/>
              <a:gdLst>
                <a:gd name="connsiteX0" fmla="*/ 1795537 w 2125683"/>
                <a:gd name="connsiteY0" fmla="*/ 4103897 h 4880758"/>
                <a:gd name="connsiteX1" fmla="*/ 1688312 w 2125683"/>
                <a:gd name="connsiteY1" fmla="*/ 4211122 h 4880758"/>
                <a:gd name="connsiteX2" fmla="*/ 1795537 w 2125683"/>
                <a:gd name="connsiteY2" fmla="*/ 4318347 h 4880758"/>
                <a:gd name="connsiteX3" fmla="*/ 1902762 w 2125683"/>
                <a:gd name="connsiteY3" fmla="*/ 4211122 h 4880758"/>
                <a:gd name="connsiteX4" fmla="*/ 1795537 w 2125683"/>
                <a:gd name="connsiteY4" fmla="*/ 4103897 h 4880758"/>
                <a:gd name="connsiteX5" fmla="*/ 1795537 w 2125683"/>
                <a:gd name="connsiteY5" fmla="*/ 562412 h 4880758"/>
                <a:gd name="connsiteX6" fmla="*/ 1688312 w 2125683"/>
                <a:gd name="connsiteY6" fmla="*/ 669637 h 4880758"/>
                <a:gd name="connsiteX7" fmla="*/ 1795537 w 2125683"/>
                <a:gd name="connsiteY7" fmla="*/ 776862 h 4880758"/>
                <a:gd name="connsiteX8" fmla="*/ 1902762 w 2125683"/>
                <a:gd name="connsiteY8" fmla="*/ 669637 h 4880758"/>
                <a:gd name="connsiteX9" fmla="*/ 1795537 w 2125683"/>
                <a:gd name="connsiteY9" fmla="*/ 562412 h 4880758"/>
                <a:gd name="connsiteX10" fmla="*/ 247408 w 2125683"/>
                <a:gd name="connsiteY10" fmla="*/ 0 h 4880758"/>
                <a:gd name="connsiteX11" fmla="*/ 1878275 w 2125683"/>
                <a:gd name="connsiteY11" fmla="*/ 0 h 4880758"/>
                <a:gd name="connsiteX12" fmla="*/ 2125683 w 2125683"/>
                <a:gd name="connsiteY12" fmla="*/ 247408 h 4880758"/>
                <a:gd name="connsiteX13" fmla="*/ 2125683 w 2125683"/>
                <a:gd name="connsiteY13" fmla="*/ 4633350 h 4880758"/>
                <a:gd name="connsiteX14" fmla="*/ 1878275 w 2125683"/>
                <a:gd name="connsiteY14" fmla="*/ 4880758 h 4880758"/>
                <a:gd name="connsiteX15" fmla="*/ 247408 w 2125683"/>
                <a:gd name="connsiteY15" fmla="*/ 4880758 h 4880758"/>
                <a:gd name="connsiteX16" fmla="*/ 0 w 2125683"/>
                <a:gd name="connsiteY16" fmla="*/ 4633350 h 4880758"/>
                <a:gd name="connsiteX17" fmla="*/ 0 w 2125683"/>
                <a:gd name="connsiteY17" fmla="*/ 247408 h 4880758"/>
                <a:gd name="connsiteX18" fmla="*/ 247408 w 2125683"/>
                <a:gd name="connsiteY18" fmla="*/ 0 h 488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25683" h="4880758">
                  <a:moveTo>
                    <a:pt x="1795537" y="4103897"/>
                  </a:moveTo>
                  <a:cubicBezTo>
                    <a:pt x="1736318" y="4103897"/>
                    <a:pt x="1688312" y="4151903"/>
                    <a:pt x="1688312" y="4211122"/>
                  </a:cubicBezTo>
                  <a:cubicBezTo>
                    <a:pt x="1688312" y="4270341"/>
                    <a:pt x="1736318" y="4318347"/>
                    <a:pt x="1795537" y="4318347"/>
                  </a:cubicBezTo>
                  <a:cubicBezTo>
                    <a:pt x="1854756" y="4318347"/>
                    <a:pt x="1902762" y="4270341"/>
                    <a:pt x="1902762" y="4211122"/>
                  </a:cubicBezTo>
                  <a:cubicBezTo>
                    <a:pt x="1902762" y="4151903"/>
                    <a:pt x="1854756" y="4103897"/>
                    <a:pt x="1795537" y="4103897"/>
                  </a:cubicBezTo>
                  <a:close/>
                  <a:moveTo>
                    <a:pt x="1795537" y="562412"/>
                  </a:moveTo>
                  <a:cubicBezTo>
                    <a:pt x="1736318" y="562412"/>
                    <a:pt x="1688312" y="610418"/>
                    <a:pt x="1688312" y="669637"/>
                  </a:cubicBezTo>
                  <a:cubicBezTo>
                    <a:pt x="1688312" y="728856"/>
                    <a:pt x="1736318" y="776862"/>
                    <a:pt x="1795537" y="776862"/>
                  </a:cubicBezTo>
                  <a:cubicBezTo>
                    <a:pt x="1854756" y="776862"/>
                    <a:pt x="1902762" y="728856"/>
                    <a:pt x="1902762" y="669637"/>
                  </a:cubicBezTo>
                  <a:cubicBezTo>
                    <a:pt x="1902762" y="610418"/>
                    <a:pt x="1854756" y="562412"/>
                    <a:pt x="1795537" y="562412"/>
                  </a:cubicBezTo>
                  <a:close/>
                  <a:moveTo>
                    <a:pt x="247408" y="0"/>
                  </a:moveTo>
                  <a:lnTo>
                    <a:pt x="1878275" y="0"/>
                  </a:lnTo>
                  <a:cubicBezTo>
                    <a:pt x="2014915" y="0"/>
                    <a:pt x="2125683" y="110768"/>
                    <a:pt x="2125683" y="247408"/>
                  </a:cubicBezTo>
                  <a:lnTo>
                    <a:pt x="2125683" y="4633350"/>
                  </a:lnTo>
                  <a:cubicBezTo>
                    <a:pt x="2125683" y="4769990"/>
                    <a:pt x="2014915" y="4880758"/>
                    <a:pt x="1878275" y="4880758"/>
                  </a:cubicBezTo>
                  <a:lnTo>
                    <a:pt x="247408" y="4880758"/>
                  </a:lnTo>
                  <a:cubicBezTo>
                    <a:pt x="110768" y="4880758"/>
                    <a:pt x="0" y="4769990"/>
                    <a:pt x="0" y="4633350"/>
                  </a:cubicBezTo>
                  <a:lnTo>
                    <a:pt x="0" y="247408"/>
                  </a:lnTo>
                  <a:cubicBezTo>
                    <a:pt x="0" y="110768"/>
                    <a:pt x="110768" y="0"/>
                    <a:pt x="247408" y="0"/>
                  </a:cubicBez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33"/>
            <p:cNvSpPr/>
            <p:nvPr/>
          </p:nvSpPr>
          <p:spPr>
            <a:xfrm>
              <a:off x="8001702" y="1851338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7" name="圆角矩形 33"/>
            <p:cNvSpPr/>
            <p:nvPr/>
          </p:nvSpPr>
          <p:spPr>
            <a:xfrm>
              <a:off x="8001702" y="5395546"/>
              <a:ext cx="1105852" cy="980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rgbClr val="EEEEEE"/>
                </a:gs>
                <a:gs pos="67000">
                  <a:srgbClr val="B0B0B0"/>
                </a:gs>
                <a:gs pos="34000">
                  <a:srgbClr val="F7F7F7"/>
                </a:gs>
                <a:gs pos="15000">
                  <a:srgbClr val="D5D5D5"/>
                </a:gs>
                <a:gs pos="83000">
                  <a:srgbClr val="D7D7D7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正中黑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41538" y="2380343"/>
              <a:ext cx="2125683" cy="7612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45210" y="3173594"/>
              <a:ext cx="1918339" cy="102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4705000" y="4282150"/>
              <a:ext cx="432000" cy="432000"/>
              <a:chOff x="7077075" y="2036763"/>
              <a:chExt cx="379413" cy="379413"/>
            </a:xfrm>
            <a:solidFill>
              <a:schemeClr val="bg1"/>
            </a:solidFill>
          </p:grpSpPr>
          <p:sp>
            <p:nvSpPr>
              <p:cNvPr id="44" name="Freeform 884"/>
              <p:cNvSpPr/>
              <p:nvPr/>
            </p:nvSpPr>
            <p:spPr bwMode="auto">
              <a:xfrm>
                <a:off x="7265988" y="2036763"/>
                <a:ext cx="153988" cy="169863"/>
              </a:xfrm>
              <a:custGeom>
                <a:avLst/>
                <a:gdLst>
                  <a:gd name="T0" fmla="*/ 0 w 41"/>
                  <a:gd name="T1" fmla="*/ 45 h 45"/>
                  <a:gd name="T2" fmla="*/ 41 w 41"/>
                  <a:gd name="T3" fmla="*/ 21 h 45"/>
                  <a:gd name="T4" fmla="*/ 0 w 41"/>
                  <a:gd name="T5" fmla="*/ 0 h 45"/>
                  <a:gd name="T6" fmla="*/ 0 w 41"/>
                  <a:gd name="T7" fmla="*/ 0 h 45"/>
                  <a:gd name="T8" fmla="*/ 0 w 4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45"/>
                    </a:moveTo>
                    <a:cubicBezTo>
                      <a:pt x="41" y="21"/>
                      <a:pt x="41" y="21"/>
                      <a:pt x="41" y="21"/>
                    </a:cubicBezTo>
                    <a:cubicBezTo>
                      <a:pt x="31" y="8"/>
                      <a:pt x="1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85"/>
              <p:cNvSpPr/>
              <p:nvPr/>
            </p:nvSpPr>
            <p:spPr bwMode="auto">
              <a:xfrm>
                <a:off x="7272338" y="2132013"/>
                <a:ext cx="184150" cy="228600"/>
              </a:xfrm>
              <a:custGeom>
                <a:avLst/>
                <a:gdLst>
                  <a:gd name="T0" fmla="*/ 34 w 49"/>
                  <a:gd name="T1" fmla="*/ 61 h 61"/>
                  <a:gd name="T2" fmla="*/ 49 w 49"/>
                  <a:gd name="T3" fmla="*/ 26 h 61"/>
                  <a:gd name="T4" fmla="*/ 41 w 49"/>
                  <a:gd name="T5" fmla="*/ 0 h 61"/>
                  <a:gd name="T6" fmla="*/ 0 w 49"/>
                  <a:gd name="T7" fmla="*/ 25 h 61"/>
                  <a:gd name="T8" fmla="*/ 34 w 4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1">
                    <a:moveTo>
                      <a:pt x="34" y="61"/>
                    </a:moveTo>
                    <a:cubicBezTo>
                      <a:pt x="43" y="52"/>
                      <a:pt x="49" y="39"/>
                      <a:pt x="49" y="26"/>
                    </a:cubicBezTo>
                    <a:cubicBezTo>
                      <a:pt x="49" y="16"/>
                      <a:pt x="46" y="7"/>
                      <a:pt x="41" y="0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3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886"/>
              <p:cNvSpPr/>
              <p:nvPr/>
            </p:nvSpPr>
            <p:spPr bwMode="auto">
              <a:xfrm>
                <a:off x="7077075" y="2041525"/>
                <a:ext cx="169863" cy="228600"/>
              </a:xfrm>
              <a:custGeom>
                <a:avLst/>
                <a:gdLst>
                  <a:gd name="T0" fmla="*/ 45 w 45"/>
                  <a:gd name="T1" fmla="*/ 48 h 61"/>
                  <a:gd name="T2" fmla="*/ 45 w 45"/>
                  <a:gd name="T3" fmla="*/ 0 h 61"/>
                  <a:gd name="T4" fmla="*/ 0 w 45"/>
                  <a:gd name="T5" fmla="*/ 50 h 61"/>
                  <a:gd name="T6" fmla="*/ 1 w 45"/>
                  <a:gd name="T7" fmla="*/ 61 h 61"/>
                  <a:gd name="T8" fmla="*/ 45 w 45"/>
                  <a:gd name="T9" fmla="*/ 4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45" y="48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2"/>
                      <a:pt x="0" y="24"/>
                      <a:pt x="0" y="50"/>
                    </a:cubicBezTo>
                    <a:cubicBezTo>
                      <a:pt x="0" y="53"/>
                      <a:pt x="0" y="57"/>
                      <a:pt x="1" y="61"/>
                    </a:cubicBezTo>
                    <a:lnTo>
                      <a:pt x="4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887"/>
              <p:cNvSpPr/>
              <p:nvPr/>
            </p:nvSpPr>
            <p:spPr bwMode="auto">
              <a:xfrm>
                <a:off x="7085013" y="2236788"/>
                <a:ext cx="300038" cy="179388"/>
              </a:xfrm>
              <a:custGeom>
                <a:avLst/>
                <a:gdLst>
                  <a:gd name="T0" fmla="*/ 46 w 80"/>
                  <a:gd name="T1" fmla="*/ 0 h 48"/>
                  <a:gd name="T2" fmla="*/ 0 w 80"/>
                  <a:gd name="T3" fmla="*/ 14 h 48"/>
                  <a:gd name="T4" fmla="*/ 48 w 80"/>
                  <a:gd name="T5" fmla="*/ 48 h 48"/>
                  <a:gd name="T6" fmla="*/ 80 w 80"/>
                  <a:gd name="T7" fmla="*/ 36 h 48"/>
                  <a:gd name="T8" fmla="*/ 46 w 8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48">
                    <a:moveTo>
                      <a:pt x="4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7" y="34"/>
                      <a:pt x="26" y="48"/>
                      <a:pt x="48" y="48"/>
                    </a:cubicBezTo>
                    <a:cubicBezTo>
                      <a:pt x="60" y="48"/>
                      <a:pt x="72" y="44"/>
                      <a:pt x="80" y="36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9659783" y="4282150"/>
              <a:ext cx="255674" cy="432000"/>
              <a:chOff x="3484563" y="779463"/>
              <a:chExt cx="322263" cy="544512"/>
            </a:xfrm>
            <a:solidFill>
              <a:schemeClr val="bg1"/>
            </a:solidFill>
          </p:grpSpPr>
          <p:sp>
            <p:nvSpPr>
              <p:cNvPr id="39" name="Freeform 953"/>
              <p:cNvSpPr>
                <a:spLocks noEditPoints="1"/>
              </p:cNvSpPr>
              <p:nvPr/>
            </p:nvSpPr>
            <p:spPr bwMode="auto">
              <a:xfrm>
                <a:off x="3484563" y="779463"/>
                <a:ext cx="322263" cy="401638"/>
              </a:xfrm>
              <a:custGeom>
                <a:avLst/>
                <a:gdLst>
                  <a:gd name="T0" fmla="*/ 20 w 86"/>
                  <a:gd name="T1" fmla="*/ 88 h 107"/>
                  <a:gd name="T2" fmla="*/ 19 w 86"/>
                  <a:gd name="T3" fmla="*/ 107 h 107"/>
                  <a:gd name="T4" fmla="*/ 23 w 86"/>
                  <a:gd name="T5" fmla="*/ 106 h 107"/>
                  <a:gd name="T6" fmla="*/ 64 w 86"/>
                  <a:gd name="T7" fmla="*/ 106 h 107"/>
                  <a:gd name="T8" fmla="*/ 67 w 86"/>
                  <a:gd name="T9" fmla="*/ 107 h 107"/>
                  <a:gd name="T10" fmla="*/ 66 w 86"/>
                  <a:gd name="T11" fmla="*/ 87 h 107"/>
                  <a:gd name="T12" fmla="*/ 86 w 86"/>
                  <a:gd name="T13" fmla="*/ 43 h 107"/>
                  <a:gd name="T14" fmla="*/ 43 w 86"/>
                  <a:gd name="T15" fmla="*/ 0 h 107"/>
                  <a:gd name="T16" fmla="*/ 0 w 86"/>
                  <a:gd name="T17" fmla="*/ 43 h 107"/>
                  <a:gd name="T18" fmla="*/ 20 w 86"/>
                  <a:gd name="T19" fmla="*/ 88 h 107"/>
                  <a:gd name="T20" fmla="*/ 43 w 86"/>
                  <a:gd name="T21" fmla="*/ 9 h 107"/>
                  <a:gd name="T22" fmla="*/ 77 w 86"/>
                  <a:gd name="T23" fmla="*/ 43 h 107"/>
                  <a:gd name="T24" fmla="*/ 60 w 86"/>
                  <a:gd name="T25" fmla="*/ 80 h 107"/>
                  <a:gd name="T26" fmla="*/ 57 w 86"/>
                  <a:gd name="T27" fmla="*/ 83 h 107"/>
                  <a:gd name="T28" fmla="*/ 58 w 86"/>
                  <a:gd name="T29" fmla="*/ 99 h 107"/>
                  <a:gd name="T30" fmla="*/ 29 w 86"/>
                  <a:gd name="T31" fmla="*/ 99 h 107"/>
                  <a:gd name="T32" fmla="*/ 30 w 86"/>
                  <a:gd name="T33" fmla="*/ 84 h 107"/>
                  <a:gd name="T34" fmla="*/ 26 w 86"/>
                  <a:gd name="T35" fmla="*/ 81 h 107"/>
                  <a:gd name="T36" fmla="*/ 9 w 86"/>
                  <a:gd name="T37" fmla="*/ 43 h 107"/>
                  <a:gd name="T38" fmla="*/ 43 w 86"/>
                  <a:gd name="T39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107">
                    <a:moveTo>
                      <a:pt x="20" y="8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7"/>
                      <a:pt x="22" y="106"/>
                      <a:pt x="23" y="10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6" y="107"/>
                      <a:pt x="67" y="10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8" y="76"/>
                      <a:pt x="86" y="58"/>
                      <a:pt x="86" y="43"/>
                    </a:cubicBezTo>
                    <a:cubicBezTo>
                      <a:pt x="86" y="20"/>
                      <a:pt x="66" y="0"/>
                      <a:pt x="43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59"/>
                      <a:pt x="8" y="77"/>
                      <a:pt x="20" y="88"/>
                    </a:cubicBezTo>
                    <a:close/>
                    <a:moveTo>
                      <a:pt x="43" y="9"/>
                    </a:moveTo>
                    <a:cubicBezTo>
                      <a:pt x="61" y="9"/>
                      <a:pt x="77" y="25"/>
                      <a:pt x="77" y="43"/>
                    </a:cubicBezTo>
                    <a:cubicBezTo>
                      <a:pt x="77" y="56"/>
                      <a:pt x="70" y="71"/>
                      <a:pt x="60" y="80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16" y="72"/>
                      <a:pt x="9" y="57"/>
                      <a:pt x="9" y="43"/>
                    </a:cubicBezTo>
                    <a:cubicBezTo>
                      <a:pt x="9" y="25"/>
                      <a:pt x="24" y="9"/>
                      <a:pt x="4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954"/>
              <p:cNvSpPr/>
              <p:nvPr/>
            </p:nvSpPr>
            <p:spPr bwMode="auto">
              <a:xfrm>
                <a:off x="3552825" y="1189038"/>
                <a:ext cx="195263" cy="41275"/>
              </a:xfrm>
              <a:custGeom>
                <a:avLst/>
                <a:gdLst>
                  <a:gd name="T0" fmla="*/ 46 w 52"/>
                  <a:gd name="T1" fmla="*/ 0 h 11"/>
                  <a:gd name="T2" fmla="*/ 5 w 52"/>
                  <a:gd name="T3" fmla="*/ 0 h 11"/>
                  <a:gd name="T4" fmla="*/ 0 w 52"/>
                  <a:gd name="T5" fmla="*/ 5 h 11"/>
                  <a:gd name="T6" fmla="*/ 5 w 52"/>
                  <a:gd name="T7" fmla="*/ 11 h 11"/>
                  <a:gd name="T8" fmla="*/ 46 w 52"/>
                  <a:gd name="T9" fmla="*/ 11 h 11"/>
                  <a:gd name="T10" fmla="*/ 52 w 52"/>
                  <a:gd name="T11" fmla="*/ 5 h 11"/>
                  <a:gd name="T12" fmla="*/ 46 w 52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1">
                    <a:moveTo>
                      <a:pt x="4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9" y="11"/>
                      <a:pt x="52" y="8"/>
                      <a:pt x="52" y="5"/>
                    </a:cubicBezTo>
                    <a:cubicBezTo>
                      <a:pt x="52" y="2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955"/>
              <p:cNvSpPr/>
              <p:nvPr/>
            </p:nvSpPr>
            <p:spPr bwMode="auto">
              <a:xfrm>
                <a:off x="3556000" y="1233488"/>
                <a:ext cx="180975" cy="41275"/>
              </a:xfrm>
              <a:custGeom>
                <a:avLst/>
                <a:gdLst>
                  <a:gd name="T0" fmla="*/ 43 w 48"/>
                  <a:gd name="T1" fmla="*/ 0 h 11"/>
                  <a:gd name="T2" fmla="*/ 5 w 48"/>
                  <a:gd name="T3" fmla="*/ 0 h 11"/>
                  <a:gd name="T4" fmla="*/ 0 w 48"/>
                  <a:gd name="T5" fmla="*/ 6 h 11"/>
                  <a:gd name="T6" fmla="*/ 5 w 48"/>
                  <a:gd name="T7" fmla="*/ 11 h 11"/>
                  <a:gd name="T8" fmla="*/ 43 w 48"/>
                  <a:gd name="T9" fmla="*/ 11 h 11"/>
                  <a:gd name="T10" fmla="*/ 48 w 48"/>
                  <a:gd name="T11" fmla="*/ 6 h 11"/>
                  <a:gd name="T12" fmla="*/ 43 w 4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1">
                    <a:moveTo>
                      <a:pt x="4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5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6" y="11"/>
                      <a:pt x="48" y="9"/>
                      <a:pt x="48" y="6"/>
                    </a:cubicBezTo>
                    <a:cubicBezTo>
                      <a:pt x="48" y="3"/>
                      <a:pt x="46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956"/>
              <p:cNvSpPr/>
              <p:nvPr/>
            </p:nvSpPr>
            <p:spPr bwMode="auto">
              <a:xfrm>
                <a:off x="3575050" y="1282700"/>
                <a:ext cx="146050" cy="41275"/>
              </a:xfrm>
              <a:custGeom>
                <a:avLst/>
                <a:gdLst>
                  <a:gd name="T0" fmla="*/ 35 w 39"/>
                  <a:gd name="T1" fmla="*/ 0 h 11"/>
                  <a:gd name="T2" fmla="*/ 4 w 39"/>
                  <a:gd name="T3" fmla="*/ 0 h 11"/>
                  <a:gd name="T4" fmla="*/ 0 w 39"/>
                  <a:gd name="T5" fmla="*/ 5 h 11"/>
                  <a:gd name="T6" fmla="*/ 4 w 39"/>
                  <a:gd name="T7" fmla="*/ 11 h 11"/>
                  <a:gd name="T8" fmla="*/ 35 w 39"/>
                  <a:gd name="T9" fmla="*/ 11 h 11"/>
                  <a:gd name="T10" fmla="*/ 39 w 39"/>
                  <a:gd name="T11" fmla="*/ 5 h 11"/>
                  <a:gd name="T12" fmla="*/ 35 w 39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11"/>
                      <a:pt x="39" y="8"/>
                      <a:pt x="39" y="5"/>
                    </a:cubicBezTo>
                    <a:cubicBezTo>
                      <a:pt x="39" y="2"/>
                      <a:pt x="37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957"/>
              <p:cNvSpPr/>
              <p:nvPr/>
            </p:nvSpPr>
            <p:spPr bwMode="auto">
              <a:xfrm>
                <a:off x="3575050" y="850900"/>
                <a:ext cx="168275" cy="161925"/>
              </a:xfrm>
              <a:custGeom>
                <a:avLst/>
                <a:gdLst>
                  <a:gd name="T0" fmla="*/ 42 w 45"/>
                  <a:gd name="T1" fmla="*/ 29 h 43"/>
                  <a:gd name="T2" fmla="*/ 37 w 45"/>
                  <a:gd name="T3" fmla="*/ 43 h 43"/>
                  <a:gd name="T4" fmla="*/ 45 w 45"/>
                  <a:gd name="T5" fmla="*/ 25 h 43"/>
                  <a:gd name="T6" fmla="*/ 20 w 45"/>
                  <a:gd name="T7" fmla="*/ 0 h 43"/>
                  <a:gd name="T8" fmla="*/ 0 w 45"/>
                  <a:gd name="T9" fmla="*/ 10 h 43"/>
                  <a:gd name="T10" fmla="*/ 16 w 45"/>
                  <a:gd name="T11" fmla="*/ 4 h 43"/>
                  <a:gd name="T12" fmla="*/ 42 w 45"/>
                  <a:gd name="T1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3">
                    <a:moveTo>
                      <a:pt x="42" y="29"/>
                    </a:moveTo>
                    <a:cubicBezTo>
                      <a:pt x="42" y="34"/>
                      <a:pt x="40" y="39"/>
                      <a:pt x="37" y="43"/>
                    </a:cubicBezTo>
                    <a:cubicBezTo>
                      <a:pt x="42" y="39"/>
                      <a:pt x="45" y="32"/>
                      <a:pt x="45" y="25"/>
                    </a:cubicBezTo>
                    <a:cubicBezTo>
                      <a:pt x="45" y="11"/>
                      <a:pt x="34" y="0"/>
                      <a:pt x="20" y="0"/>
                    </a:cubicBezTo>
                    <a:cubicBezTo>
                      <a:pt x="12" y="0"/>
                      <a:pt x="4" y="4"/>
                      <a:pt x="0" y="10"/>
                    </a:cubicBezTo>
                    <a:cubicBezTo>
                      <a:pt x="4" y="6"/>
                      <a:pt x="10" y="4"/>
                      <a:pt x="16" y="4"/>
                    </a:cubicBezTo>
                    <a:cubicBezTo>
                      <a:pt x="30" y="4"/>
                      <a:pt x="42" y="15"/>
                      <a:pt x="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7128887" y="4282150"/>
              <a:ext cx="432000" cy="432000"/>
              <a:chOff x="9413875" y="-320675"/>
              <a:chExt cx="476250" cy="476250"/>
            </a:xfrm>
            <a:solidFill>
              <a:schemeClr val="bg1"/>
            </a:solidFill>
          </p:grpSpPr>
          <p:sp>
            <p:nvSpPr>
              <p:cNvPr id="36" name="Freeform 994"/>
              <p:cNvSpPr>
                <a:spLocks noEditPoints="1"/>
              </p:cNvSpPr>
              <p:nvPr/>
            </p:nvSpPr>
            <p:spPr bwMode="auto">
              <a:xfrm>
                <a:off x="9413875" y="-320675"/>
                <a:ext cx="476250" cy="476250"/>
              </a:xfrm>
              <a:custGeom>
                <a:avLst/>
                <a:gdLst>
                  <a:gd name="T0" fmla="*/ 63 w 127"/>
                  <a:gd name="T1" fmla="*/ 127 h 127"/>
                  <a:gd name="T2" fmla="*/ 127 w 127"/>
                  <a:gd name="T3" fmla="*/ 63 h 127"/>
                  <a:gd name="T4" fmla="*/ 63 w 127"/>
                  <a:gd name="T5" fmla="*/ 0 h 127"/>
                  <a:gd name="T6" fmla="*/ 0 w 127"/>
                  <a:gd name="T7" fmla="*/ 63 h 127"/>
                  <a:gd name="T8" fmla="*/ 63 w 127"/>
                  <a:gd name="T9" fmla="*/ 127 h 127"/>
                  <a:gd name="T10" fmla="*/ 63 w 127"/>
                  <a:gd name="T11" fmla="*/ 12 h 127"/>
                  <a:gd name="T12" fmla="*/ 114 w 127"/>
                  <a:gd name="T13" fmla="*/ 63 h 127"/>
                  <a:gd name="T14" fmla="*/ 63 w 127"/>
                  <a:gd name="T15" fmla="*/ 114 h 127"/>
                  <a:gd name="T16" fmla="*/ 12 w 127"/>
                  <a:gd name="T17" fmla="*/ 63 h 127"/>
                  <a:gd name="T18" fmla="*/ 63 w 127"/>
                  <a:gd name="T19" fmla="*/ 1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127">
                    <a:moveTo>
                      <a:pt x="63" y="127"/>
                    </a:moveTo>
                    <a:cubicBezTo>
                      <a:pt x="98" y="127"/>
                      <a:pt x="127" y="98"/>
                      <a:pt x="127" y="63"/>
                    </a:cubicBezTo>
                    <a:cubicBezTo>
                      <a:pt x="127" y="28"/>
                      <a:pt x="98" y="0"/>
                      <a:pt x="63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7"/>
                      <a:pt x="63" y="127"/>
                    </a:cubicBezTo>
                    <a:close/>
                    <a:moveTo>
                      <a:pt x="63" y="12"/>
                    </a:moveTo>
                    <a:cubicBezTo>
                      <a:pt x="91" y="12"/>
                      <a:pt x="114" y="35"/>
                      <a:pt x="114" y="63"/>
                    </a:cubicBezTo>
                    <a:cubicBezTo>
                      <a:pt x="114" y="91"/>
                      <a:pt x="91" y="114"/>
                      <a:pt x="63" y="114"/>
                    </a:cubicBezTo>
                    <a:cubicBezTo>
                      <a:pt x="35" y="114"/>
                      <a:pt x="12" y="91"/>
                      <a:pt x="12" y="63"/>
                    </a:cubicBezTo>
                    <a:cubicBezTo>
                      <a:pt x="12" y="35"/>
                      <a:pt x="35" y="12"/>
                      <a:pt x="6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995"/>
              <p:cNvSpPr>
                <a:spLocks noEditPoints="1"/>
              </p:cNvSpPr>
              <p:nvPr/>
            </p:nvSpPr>
            <p:spPr bwMode="auto">
              <a:xfrm>
                <a:off x="9502775" y="-231775"/>
                <a:ext cx="293688" cy="293688"/>
              </a:xfrm>
              <a:custGeom>
                <a:avLst/>
                <a:gdLst>
                  <a:gd name="T0" fmla="*/ 39 w 78"/>
                  <a:gd name="T1" fmla="*/ 78 h 78"/>
                  <a:gd name="T2" fmla="*/ 78 w 78"/>
                  <a:gd name="T3" fmla="*/ 39 h 78"/>
                  <a:gd name="T4" fmla="*/ 39 w 78"/>
                  <a:gd name="T5" fmla="*/ 0 h 78"/>
                  <a:gd name="T6" fmla="*/ 0 w 78"/>
                  <a:gd name="T7" fmla="*/ 39 h 78"/>
                  <a:gd name="T8" fmla="*/ 39 w 78"/>
                  <a:gd name="T9" fmla="*/ 78 h 78"/>
                  <a:gd name="T10" fmla="*/ 39 w 78"/>
                  <a:gd name="T11" fmla="*/ 13 h 78"/>
                  <a:gd name="T12" fmla="*/ 66 w 78"/>
                  <a:gd name="T13" fmla="*/ 39 h 78"/>
                  <a:gd name="T14" fmla="*/ 39 w 78"/>
                  <a:gd name="T15" fmla="*/ 66 h 78"/>
                  <a:gd name="T16" fmla="*/ 12 w 78"/>
                  <a:gd name="T17" fmla="*/ 39 h 78"/>
                  <a:gd name="T18" fmla="*/ 39 w 78"/>
                  <a:gd name="T19" fmla="*/ 1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18"/>
                      <a:pt x="61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61"/>
                      <a:pt x="18" y="78"/>
                      <a:pt x="39" y="78"/>
                    </a:cubicBezTo>
                    <a:close/>
                    <a:moveTo>
                      <a:pt x="39" y="13"/>
                    </a:moveTo>
                    <a:cubicBezTo>
                      <a:pt x="54" y="13"/>
                      <a:pt x="66" y="25"/>
                      <a:pt x="66" y="39"/>
                    </a:cubicBezTo>
                    <a:cubicBezTo>
                      <a:pt x="66" y="54"/>
                      <a:pt x="54" y="66"/>
                      <a:pt x="39" y="66"/>
                    </a:cubicBezTo>
                    <a:cubicBezTo>
                      <a:pt x="24" y="66"/>
                      <a:pt x="12" y="54"/>
                      <a:pt x="12" y="39"/>
                    </a:cubicBezTo>
                    <a:cubicBezTo>
                      <a:pt x="12" y="25"/>
                      <a:pt x="24" y="13"/>
                      <a:pt x="3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Oval 996"/>
              <p:cNvSpPr>
                <a:spLocks noChangeArrowheads="1"/>
              </p:cNvSpPr>
              <p:nvPr/>
            </p:nvSpPr>
            <p:spPr bwMode="auto">
              <a:xfrm>
                <a:off x="9596438" y="-136525"/>
                <a:ext cx="106363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2272085" y="4282150"/>
              <a:ext cx="264588" cy="432000"/>
              <a:chOff x="2241550" y="-482600"/>
              <a:chExt cx="436563" cy="712788"/>
            </a:xfrm>
            <a:solidFill>
              <a:schemeClr val="bg1"/>
            </a:solidFill>
          </p:grpSpPr>
          <p:sp>
            <p:nvSpPr>
              <p:cNvPr id="33" name="Freeform 1001"/>
              <p:cNvSpPr>
                <a:spLocks noEditPoints="1"/>
              </p:cNvSpPr>
              <p:nvPr/>
            </p:nvSpPr>
            <p:spPr bwMode="auto">
              <a:xfrm>
                <a:off x="2305050" y="-482600"/>
                <a:ext cx="293688" cy="390525"/>
              </a:xfrm>
              <a:custGeom>
                <a:avLst/>
                <a:gdLst>
                  <a:gd name="T0" fmla="*/ 5 w 78"/>
                  <a:gd name="T1" fmla="*/ 65 h 104"/>
                  <a:gd name="T2" fmla="*/ 12 w 78"/>
                  <a:gd name="T3" fmla="*/ 74 h 104"/>
                  <a:gd name="T4" fmla="*/ 40 w 78"/>
                  <a:gd name="T5" fmla="*/ 104 h 104"/>
                  <a:gd name="T6" fmla="*/ 68 w 78"/>
                  <a:gd name="T7" fmla="*/ 74 h 104"/>
                  <a:gd name="T8" fmla="*/ 69 w 78"/>
                  <a:gd name="T9" fmla="*/ 74 h 104"/>
                  <a:gd name="T10" fmla="*/ 76 w 78"/>
                  <a:gd name="T11" fmla="*/ 65 h 104"/>
                  <a:gd name="T12" fmla="*/ 70 w 78"/>
                  <a:gd name="T13" fmla="*/ 56 h 104"/>
                  <a:gd name="T14" fmla="*/ 62 w 78"/>
                  <a:gd name="T15" fmla="*/ 23 h 104"/>
                  <a:gd name="T16" fmla="*/ 20 w 78"/>
                  <a:gd name="T17" fmla="*/ 18 h 104"/>
                  <a:gd name="T18" fmla="*/ 9 w 78"/>
                  <a:gd name="T19" fmla="*/ 57 h 104"/>
                  <a:gd name="T20" fmla="*/ 9 w 78"/>
                  <a:gd name="T21" fmla="*/ 57 h 104"/>
                  <a:gd name="T22" fmla="*/ 5 w 78"/>
                  <a:gd name="T23" fmla="*/ 65 h 104"/>
                  <a:gd name="T24" fmla="*/ 13 w 78"/>
                  <a:gd name="T25" fmla="*/ 58 h 104"/>
                  <a:gd name="T26" fmla="*/ 13 w 78"/>
                  <a:gd name="T27" fmla="*/ 58 h 104"/>
                  <a:gd name="T28" fmla="*/ 13 w 78"/>
                  <a:gd name="T29" fmla="*/ 58 h 104"/>
                  <a:gd name="T30" fmla="*/ 13 w 78"/>
                  <a:gd name="T31" fmla="*/ 56 h 104"/>
                  <a:gd name="T32" fmla="*/ 15 w 78"/>
                  <a:gd name="T33" fmla="*/ 44 h 104"/>
                  <a:gd name="T34" fmla="*/ 18 w 78"/>
                  <a:gd name="T35" fmla="*/ 40 h 104"/>
                  <a:gd name="T36" fmla="*/ 50 w 78"/>
                  <a:gd name="T37" fmla="*/ 32 h 104"/>
                  <a:gd name="T38" fmla="*/ 66 w 78"/>
                  <a:gd name="T39" fmla="*/ 58 h 104"/>
                  <a:gd name="T40" fmla="*/ 66 w 78"/>
                  <a:gd name="T41" fmla="*/ 58 h 104"/>
                  <a:gd name="T42" fmla="*/ 68 w 78"/>
                  <a:gd name="T43" fmla="*/ 58 h 104"/>
                  <a:gd name="T44" fmla="*/ 69 w 78"/>
                  <a:gd name="T45" fmla="*/ 58 h 104"/>
                  <a:gd name="T46" fmla="*/ 72 w 78"/>
                  <a:gd name="T47" fmla="*/ 60 h 104"/>
                  <a:gd name="T48" fmla="*/ 74 w 78"/>
                  <a:gd name="T49" fmla="*/ 65 h 104"/>
                  <a:gd name="T50" fmla="*/ 72 w 78"/>
                  <a:gd name="T51" fmla="*/ 70 h 104"/>
                  <a:gd name="T52" fmla="*/ 69 w 78"/>
                  <a:gd name="T53" fmla="*/ 72 h 104"/>
                  <a:gd name="T54" fmla="*/ 69 w 78"/>
                  <a:gd name="T55" fmla="*/ 72 h 104"/>
                  <a:gd name="T56" fmla="*/ 67 w 78"/>
                  <a:gd name="T57" fmla="*/ 72 h 104"/>
                  <a:gd name="T58" fmla="*/ 66 w 78"/>
                  <a:gd name="T59" fmla="*/ 74 h 104"/>
                  <a:gd name="T60" fmla="*/ 57 w 78"/>
                  <a:gd name="T61" fmla="*/ 94 h 104"/>
                  <a:gd name="T62" fmla="*/ 49 w 78"/>
                  <a:gd name="T63" fmla="*/ 100 h 104"/>
                  <a:gd name="T64" fmla="*/ 40 w 78"/>
                  <a:gd name="T65" fmla="*/ 102 h 104"/>
                  <a:gd name="T66" fmla="*/ 31 w 78"/>
                  <a:gd name="T67" fmla="*/ 100 h 104"/>
                  <a:gd name="T68" fmla="*/ 23 w 78"/>
                  <a:gd name="T69" fmla="*/ 94 h 104"/>
                  <a:gd name="T70" fmla="*/ 14 w 78"/>
                  <a:gd name="T71" fmla="*/ 74 h 104"/>
                  <a:gd name="T72" fmla="*/ 14 w 78"/>
                  <a:gd name="T73" fmla="*/ 72 h 104"/>
                  <a:gd name="T74" fmla="*/ 12 w 78"/>
                  <a:gd name="T75" fmla="*/ 72 h 104"/>
                  <a:gd name="T76" fmla="*/ 7 w 78"/>
                  <a:gd name="T77" fmla="*/ 65 h 104"/>
                  <a:gd name="T78" fmla="*/ 9 w 78"/>
                  <a:gd name="T79" fmla="*/ 60 h 104"/>
                  <a:gd name="T80" fmla="*/ 13 w 78"/>
                  <a:gd name="T81" fmla="*/ 5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8" h="104">
                    <a:moveTo>
                      <a:pt x="5" y="65"/>
                    </a:moveTo>
                    <a:cubicBezTo>
                      <a:pt x="5" y="70"/>
                      <a:pt x="8" y="74"/>
                      <a:pt x="12" y="74"/>
                    </a:cubicBezTo>
                    <a:cubicBezTo>
                      <a:pt x="15" y="91"/>
                      <a:pt x="26" y="104"/>
                      <a:pt x="40" y="104"/>
                    </a:cubicBezTo>
                    <a:cubicBezTo>
                      <a:pt x="54" y="104"/>
                      <a:pt x="66" y="91"/>
                      <a:pt x="68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73" y="74"/>
                      <a:pt x="76" y="70"/>
                      <a:pt x="76" y="65"/>
                    </a:cubicBezTo>
                    <a:cubicBezTo>
                      <a:pt x="76" y="61"/>
                      <a:pt x="74" y="57"/>
                      <a:pt x="70" y="56"/>
                    </a:cubicBezTo>
                    <a:cubicBezTo>
                      <a:pt x="70" y="56"/>
                      <a:pt x="78" y="30"/>
                      <a:pt x="62" y="23"/>
                    </a:cubicBezTo>
                    <a:cubicBezTo>
                      <a:pt x="60" y="0"/>
                      <a:pt x="20" y="18"/>
                      <a:pt x="20" y="18"/>
                    </a:cubicBezTo>
                    <a:cubicBezTo>
                      <a:pt x="0" y="28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7" y="58"/>
                      <a:pt x="5" y="62"/>
                      <a:pt x="5" y="65"/>
                    </a:cubicBezTo>
                    <a:close/>
                    <a:moveTo>
                      <a:pt x="13" y="58"/>
                    </a:move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7" y="42"/>
                      <a:pt x="18" y="40"/>
                      <a:pt x="18" y="40"/>
                    </a:cubicBezTo>
                    <a:cubicBezTo>
                      <a:pt x="36" y="41"/>
                      <a:pt x="50" y="32"/>
                      <a:pt x="50" y="32"/>
                    </a:cubicBezTo>
                    <a:cubicBezTo>
                      <a:pt x="62" y="23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9" y="58"/>
                      <a:pt x="69" y="58"/>
                    </a:cubicBezTo>
                    <a:cubicBezTo>
                      <a:pt x="70" y="58"/>
                      <a:pt x="71" y="59"/>
                      <a:pt x="72" y="60"/>
                    </a:cubicBezTo>
                    <a:cubicBezTo>
                      <a:pt x="74" y="61"/>
                      <a:pt x="74" y="63"/>
                      <a:pt x="74" y="65"/>
                    </a:cubicBezTo>
                    <a:cubicBezTo>
                      <a:pt x="74" y="67"/>
                      <a:pt x="74" y="69"/>
                      <a:pt x="72" y="70"/>
                    </a:cubicBezTo>
                    <a:cubicBezTo>
                      <a:pt x="71" y="72"/>
                      <a:pt x="70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5" y="82"/>
                      <a:pt x="62" y="89"/>
                      <a:pt x="57" y="94"/>
                    </a:cubicBezTo>
                    <a:cubicBezTo>
                      <a:pt x="55" y="97"/>
                      <a:pt x="52" y="98"/>
                      <a:pt x="49" y="100"/>
                    </a:cubicBezTo>
                    <a:cubicBezTo>
                      <a:pt x="46" y="101"/>
                      <a:pt x="43" y="102"/>
                      <a:pt x="40" y="102"/>
                    </a:cubicBezTo>
                    <a:cubicBezTo>
                      <a:pt x="37" y="102"/>
                      <a:pt x="34" y="101"/>
                      <a:pt x="31" y="100"/>
                    </a:cubicBezTo>
                    <a:cubicBezTo>
                      <a:pt x="28" y="98"/>
                      <a:pt x="26" y="97"/>
                      <a:pt x="23" y="94"/>
                    </a:cubicBezTo>
                    <a:cubicBezTo>
                      <a:pt x="19" y="89"/>
                      <a:pt x="15" y="82"/>
                      <a:pt x="14" y="74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0" y="72"/>
                      <a:pt x="7" y="69"/>
                      <a:pt x="7" y="65"/>
                    </a:cubicBezTo>
                    <a:cubicBezTo>
                      <a:pt x="7" y="63"/>
                      <a:pt x="8" y="61"/>
                      <a:pt x="9" y="60"/>
                    </a:cubicBezTo>
                    <a:cubicBezTo>
                      <a:pt x="10" y="59"/>
                      <a:pt x="11" y="58"/>
                      <a:pt x="1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002"/>
              <p:cNvSpPr>
                <a:spLocks noEditPoints="1"/>
              </p:cNvSpPr>
              <p:nvPr/>
            </p:nvSpPr>
            <p:spPr bwMode="auto">
              <a:xfrm>
                <a:off x="2370138" y="-290512"/>
                <a:ext cx="171450" cy="63500"/>
              </a:xfrm>
              <a:custGeom>
                <a:avLst/>
                <a:gdLst>
                  <a:gd name="T0" fmla="*/ 4 w 46"/>
                  <a:gd name="T1" fmla="*/ 17 h 17"/>
                  <a:gd name="T2" fmla="*/ 16 w 46"/>
                  <a:gd name="T3" fmla="*/ 17 h 17"/>
                  <a:gd name="T4" fmla="*/ 20 w 46"/>
                  <a:gd name="T5" fmla="*/ 12 h 17"/>
                  <a:gd name="T6" fmla="*/ 20 w 46"/>
                  <a:gd name="T7" fmla="*/ 9 h 17"/>
                  <a:gd name="T8" fmla="*/ 25 w 46"/>
                  <a:gd name="T9" fmla="*/ 9 h 17"/>
                  <a:gd name="T10" fmla="*/ 25 w 46"/>
                  <a:gd name="T11" fmla="*/ 12 h 17"/>
                  <a:gd name="T12" fmla="*/ 29 w 46"/>
                  <a:gd name="T13" fmla="*/ 17 h 17"/>
                  <a:gd name="T14" fmla="*/ 42 w 46"/>
                  <a:gd name="T15" fmla="*/ 17 h 17"/>
                  <a:gd name="T16" fmla="*/ 46 w 46"/>
                  <a:gd name="T17" fmla="*/ 12 h 17"/>
                  <a:gd name="T18" fmla="*/ 46 w 46"/>
                  <a:gd name="T19" fmla="*/ 5 h 17"/>
                  <a:gd name="T20" fmla="*/ 42 w 46"/>
                  <a:gd name="T21" fmla="*/ 0 h 17"/>
                  <a:gd name="T22" fmla="*/ 29 w 46"/>
                  <a:gd name="T23" fmla="*/ 0 h 17"/>
                  <a:gd name="T24" fmla="*/ 25 w 46"/>
                  <a:gd name="T25" fmla="*/ 5 h 17"/>
                  <a:gd name="T26" fmla="*/ 25 w 46"/>
                  <a:gd name="T27" fmla="*/ 7 h 17"/>
                  <a:gd name="T28" fmla="*/ 20 w 46"/>
                  <a:gd name="T29" fmla="*/ 7 h 17"/>
                  <a:gd name="T30" fmla="*/ 20 w 46"/>
                  <a:gd name="T31" fmla="*/ 5 h 17"/>
                  <a:gd name="T32" fmla="*/ 16 w 46"/>
                  <a:gd name="T33" fmla="*/ 0 h 17"/>
                  <a:gd name="T34" fmla="*/ 4 w 46"/>
                  <a:gd name="T35" fmla="*/ 0 h 17"/>
                  <a:gd name="T36" fmla="*/ 0 w 46"/>
                  <a:gd name="T37" fmla="*/ 5 h 17"/>
                  <a:gd name="T38" fmla="*/ 0 w 46"/>
                  <a:gd name="T39" fmla="*/ 12 h 17"/>
                  <a:gd name="T40" fmla="*/ 4 w 46"/>
                  <a:gd name="T41" fmla="*/ 17 h 17"/>
                  <a:gd name="T42" fmla="*/ 26 w 46"/>
                  <a:gd name="T43" fmla="*/ 5 h 17"/>
                  <a:gd name="T44" fmla="*/ 29 w 46"/>
                  <a:gd name="T45" fmla="*/ 1 h 17"/>
                  <a:gd name="T46" fmla="*/ 42 w 46"/>
                  <a:gd name="T47" fmla="*/ 1 h 17"/>
                  <a:gd name="T48" fmla="*/ 45 w 46"/>
                  <a:gd name="T49" fmla="*/ 5 h 17"/>
                  <a:gd name="T50" fmla="*/ 45 w 46"/>
                  <a:gd name="T51" fmla="*/ 12 h 17"/>
                  <a:gd name="T52" fmla="*/ 42 w 46"/>
                  <a:gd name="T53" fmla="*/ 16 h 17"/>
                  <a:gd name="T54" fmla="*/ 29 w 46"/>
                  <a:gd name="T55" fmla="*/ 16 h 17"/>
                  <a:gd name="T56" fmla="*/ 26 w 46"/>
                  <a:gd name="T57" fmla="*/ 12 h 17"/>
                  <a:gd name="T58" fmla="*/ 26 w 46"/>
                  <a:gd name="T59" fmla="*/ 5 h 17"/>
                  <a:gd name="T60" fmla="*/ 1 w 46"/>
                  <a:gd name="T61" fmla="*/ 5 h 17"/>
                  <a:gd name="T62" fmla="*/ 4 w 46"/>
                  <a:gd name="T63" fmla="*/ 1 h 17"/>
                  <a:gd name="T64" fmla="*/ 16 w 46"/>
                  <a:gd name="T65" fmla="*/ 1 h 17"/>
                  <a:gd name="T66" fmla="*/ 19 w 46"/>
                  <a:gd name="T67" fmla="*/ 5 h 17"/>
                  <a:gd name="T68" fmla="*/ 19 w 46"/>
                  <a:gd name="T69" fmla="*/ 7 h 17"/>
                  <a:gd name="T70" fmla="*/ 19 w 46"/>
                  <a:gd name="T71" fmla="*/ 9 h 17"/>
                  <a:gd name="T72" fmla="*/ 19 w 46"/>
                  <a:gd name="T73" fmla="*/ 12 h 17"/>
                  <a:gd name="T74" fmla="*/ 16 w 46"/>
                  <a:gd name="T75" fmla="*/ 16 h 17"/>
                  <a:gd name="T76" fmla="*/ 4 w 46"/>
                  <a:gd name="T77" fmla="*/ 16 h 17"/>
                  <a:gd name="T78" fmla="*/ 1 w 46"/>
                  <a:gd name="T79" fmla="*/ 12 h 17"/>
                  <a:gd name="T80" fmla="*/ 1 w 46"/>
                  <a:gd name="T8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" h="17">
                    <a:moveTo>
                      <a:pt x="4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9" y="17"/>
                      <a:pt x="20" y="15"/>
                      <a:pt x="20" y="1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5"/>
                      <a:pt x="27" y="17"/>
                      <a:pt x="29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4" y="17"/>
                      <a:pt x="46" y="15"/>
                      <a:pt x="46" y="12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5" y="2"/>
                      <a:pt x="25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2" y="17"/>
                      <a:pt x="4" y="17"/>
                    </a:cubicBezTo>
                    <a:close/>
                    <a:moveTo>
                      <a:pt x="26" y="5"/>
                    </a:moveTo>
                    <a:cubicBezTo>
                      <a:pt x="26" y="3"/>
                      <a:pt x="27" y="1"/>
                      <a:pt x="29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3" y="1"/>
                      <a:pt x="45" y="3"/>
                      <a:pt x="45" y="5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4"/>
                      <a:pt x="43" y="16"/>
                      <a:pt x="42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7" y="16"/>
                      <a:pt x="26" y="14"/>
                      <a:pt x="26" y="12"/>
                    </a:cubicBezTo>
                    <a:lnTo>
                      <a:pt x="26" y="5"/>
                    </a:lnTo>
                    <a:close/>
                    <a:moveTo>
                      <a:pt x="1" y="5"/>
                    </a:moveTo>
                    <a:cubicBezTo>
                      <a:pt x="1" y="3"/>
                      <a:pt x="2" y="1"/>
                      <a:pt x="4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19" y="3"/>
                      <a:pt x="19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6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2" y="16"/>
                      <a:pt x="1" y="14"/>
                      <a:pt x="1" y="12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003"/>
              <p:cNvSpPr/>
              <p:nvPr/>
            </p:nvSpPr>
            <p:spPr bwMode="auto">
              <a:xfrm>
                <a:off x="2241550" y="-92075"/>
                <a:ext cx="436563" cy="322263"/>
              </a:xfrm>
              <a:custGeom>
                <a:avLst/>
                <a:gdLst>
                  <a:gd name="T0" fmla="*/ 116 w 116"/>
                  <a:gd name="T1" fmla="*/ 27 h 86"/>
                  <a:gd name="T2" fmla="*/ 115 w 116"/>
                  <a:gd name="T3" fmla="*/ 27 h 86"/>
                  <a:gd name="T4" fmla="*/ 89 w 116"/>
                  <a:gd name="T5" fmla="*/ 0 h 86"/>
                  <a:gd name="T6" fmla="*/ 64 w 116"/>
                  <a:gd name="T7" fmla="*/ 41 h 86"/>
                  <a:gd name="T8" fmla="*/ 61 w 116"/>
                  <a:gd name="T9" fmla="*/ 23 h 86"/>
                  <a:gd name="T10" fmla="*/ 65 w 116"/>
                  <a:gd name="T11" fmla="*/ 17 h 86"/>
                  <a:gd name="T12" fmla="*/ 58 w 116"/>
                  <a:gd name="T13" fmla="*/ 9 h 86"/>
                  <a:gd name="T14" fmla="*/ 50 w 116"/>
                  <a:gd name="T15" fmla="*/ 17 h 86"/>
                  <a:gd name="T16" fmla="*/ 54 w 116"/>
                  <a:gd name="T17" fmla="*/ 23 h 86"/>
                  <a:gd name="T18" fmla="*/ 51 w 116"/>
                  <a:gd name="T19" fmla="*/ 41 h 86"/>
                  <a:gd name="T20" fmla="*/ 26 w 116"/>
                  <a:gd name="T21" fmla="*/ 0 h 86"/>
                  <a:gd name="T22" fmla="*/ 0 w 116"/>
                  <a:gd name="T23" fmla="*/ 27 h 86"/>
                  <a:gd name="T24" fmla="*/ 0 w 116"/>
                  <a:gd name="T25" fmla="*/ 27 h 86"/>
                  <a:gd name="T26" fmla="*/ 0 w 116"/>
                  <a:gd name="T27" fmla="*/ 63 h 86"/>
                  <a:gd name="T28" fmla="*/ 0 w 116"/>
                  <a:gd name="T29" fmla="*/ 63 h 86"/>
                  <a:gd name="T30" fmla="*/ 0 w 116"/>
                  <a:gd name="T31" fmla="*/ 64 h 86"/>
                  <a:gd name="T32" fmla="*/ 58 w 116"/>
                  <a:gd name="T33" fmla="*/ 86 h 86"/>
                  <a:gd name="T34" fmla="*/ 116 w 116"/>
                  <a:gd name="T35" fmla="*/ 64 h 86"/>
                  <a:gd name="T36" fmla="*/ 116 w 116"/>
                  <a:gd name="T37" fmla="*/ 63 h 86"/>
                  <a:gd name="T38" fmla="*/ 116 w 116"/>
                  <a:gd name="T39" fmla="*/ 63 h 86"/>
                  <a:gd name="T40" fmla="*/ 116 w 116"/>
                  <a:gd name="T41" fmla="*/ 2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6" h="86">
                    <a:moveTo>
                      <a:pt x="116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3" y="16"/>
                      <a:pt x="103" y="6"/>
                      <a:pt x="89" y="0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3" y="21"/>
                      <a:pt x="65" y="19"/>
                      <a:pt x="65" y="17"/>
                    </a:cubicBezTo>
                    <a:cubicBezTo>
                      <a:pt x="65" y="13"/>
                      <a:pt x="62" y="9"/>
                      <a:pt x="58" y="9"/>
                    </a:cubicBezTo>
                    <a:cubicBezTo>
                      <a:pt x="54" y="9"/>
                      <a:pt x="50" y="13"/>
                      <a:pt x="50" y="17"/>
                    </a:cubicBezTo>
                    <a:cubicBezTo>
                      <a:pt x="50" y="19"/>
                      <a:pt x="52" y="21"/>
                      <a:pt x="54" y="2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6"/>
                      <a:pt x="2" y="16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4"/>
                      <a:pt x="0" y="64"/>
                    </a:cubicBezTo>
                    <a:cubicBezTo>
                      <a:pt x="0" y="76"/>
                      <a:pt x="26" y="86"/>
                      <a:pt x="58" y="86"/>
                    </a:cubicBezTo>
                    <a:cubicBezTo>
                      <a:pt x="90" y="86"/>
                      <a:pt x="116" y="76"/>
                      <a:pt x="116" y="64"/>
                    </a:cubicBezTo>
                    <a:cubicBezTo>
                      <a:pt x="116" y="64"/>
                      <a:pt x="116" y="63"/>
                      <a:pt x="116" y="63"/>
                    </a:cubicBezTo>
                    <a:cubicBezTo>
                      <a:pt x="116" y="63"/>
                      <a:pt x="116" y="63"/>
                      <a:pt x="116" y="63"/>
                    </a:cubicBezTo>
                    <a:lnTo>
                      <a:pt x="11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863060" y="2380343"/>
              <a:ext cx="2125683" cy="1822956"/>
              <a:chOff x="1341538" y="2380343"/>
              <a:chExt cx="2125683" cy="1822956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341538" y="2380343"/>
                <a:ext cx="2125683" cy="7612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chemeClr val="tx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445210" y="3173594"/>
                <a:ext cx="1918339" cy="1029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277707" y="2380343"/>
              <a:ext cx="2125683" cy="1822956"/>
              <a:chOff x="1341538" y="2380343"/>
              <a:chExt cx="2125683" cy="182295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341538" y="2380343"/>
                <a:ext cx="2125683" cy="7612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chemeClr val="tx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445210" y="3173594"/>
                <a:ext cx="1918339" cy="1029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727980" y="2380343"/>
              <a:ext cx="2125683" cy="1822956"/>
              <a:chOff x="1341538" y="2380343"/>
              <a:chExt cx="2125683" cy="182295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341538" y="2380343"/>
                <a:ext cx="2125683" cy="7612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schemeClr val="tx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445210" y="3173594"/>
                <a:ext cx="1918339" cy="1029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06370" y="2215725"/>
            <a:ext cx="1368371" cy="1525794"/>
            <a:chOff x="6212210" y="2600720"/>
            <a:chExt cx="1368371" cy="1525794"/>
          </a:xfrm>
          <a:solidFill>
            <a:schemeClr val="bg1"/>
          </a:solidFill>
        </p:grpSpPr>
        <p:sp>
          <p:nvSpPr>
            <p:cNvPr id="6" name="Freeform 11"/>
            <p:cNvSpPr>
              <a:spLocks noEditPoints="1"/>
            </p:cNvSpPr>
            <p:nvPr/>
          </p:nvSpPr>
          <p:spPr bwMode="auto">
            <a:xfrm>
              <a:off x="6663110" y="2953320"/>
              <a:ext cx="917471" cy="717309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6212210" y="2600720"/>
              <a:ext cx="1326344" cy="1203112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8" name="Freeform 13"/>
            <p:cNvSpPr>
              <a:spLocks noEditPoints="1"/>
            </p:cNvSpPr>
            <p:nvPr/>
          </p:nvSpPr>
          <p:spPr bwMode="auto">
            <a:xfrm>
              <a:off x="7163160" y="3766791"/>
              <a:ext cx="356874" cy="356161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auto">
            <a:xfrm>
              <a:off x="6524918" y="3768929"/>
              <a:ext cx="356161" cy="357585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6811985" y="2981813"/>
              <a:ext cx="13534" cy="663884"/>
            </a:xfrm>
            <a:custGeom>
              <a:avLst/>
              <a:gdLst>
                <a:gd name="T0" fmla="*/ 19 w 19"/>
                <a:gd name="T1" fmla="*/ 932 h 932"/>
                <a:gd name="T2" fmla="*/ 5 w 19"/>
                <a:gd name="T3" fmla="*/ 932 h 932"/>
                <a:gd name="T4" fmla="*/ 0 w 19"/>
                <a:gd name="T5" fmla="*/ 0 h 932"/>
                <a:gd name="T6" fmla="*/ 16 w 19"/>
                <a:gd name="T7" fmla="*/ 0 h 932"/>
                <a:gd name="T8" fmla="*/ 19 w 19"/>
                <a:gd name="T9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2">
                  <a:moveTo>
                    <a:pt x="19" y="932"/>
                  </a:moveTo>
                  <a:lnTo>
                    <a:pt x="5" y="93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9" y="9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6968696" y="2981813"/>
              <a:ext cx="13534" cy="663884"/>
            </a:xfrm>
            <a:custGeom>
              <a:avLst/>
              <a:gdLst>
                <a:gd name="T0" fmla="*/ 19 w 19"/>
                <a:gd name="T1" fmla="*/ 932 h 932"/>
                <a:gd name="T2" fmla="*/ 5 w 19"/>
                <a:gd name="T3" fmla="*/ 932 h 932"/>
                <a:gd name="T4" fmla="*/ 0 w 19"/>
                <a:gd name="T5" fmla="*/ 0 h 932"/>
                <a:gd name="T6" fmla="*/ 15 w 19"/>
                <a:gd name="T7" fmla="*/ 0 h 932"/>
                <a:gd name="T8" fmla="*/ 19 w 19"/>
                <a:gd name="T9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2">
                  <a:moveTo>
                    <a:pt x="19" y="932"/>
                  </a:moveTo>
                  <a:lnTo>
                    <a:pt x="5" y="93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9" y="9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7116147" y="2980388"/>
              <a:ext cx="13534" cy="663172"/>
            </a:xfrm>
            <a:custGeom>
              <a:avLst/>
              <a:gdLst>
                <a:gd name="T0" fmla="*/ 19 w 19"/>
                <a:gd name="T1" fmla="*/ 931 h 931"/>
                <a:gd name="T2" fmla="*/ 2 w 19"/>
                <a:gd name="T3" fmla="*/ 931 h 931"/>
                <a:gd name="T4" fmla="*/ 0 w 19"/>
                <a:gd name="T5" fmla="*/ 0 h 931"/>
                <a:gd name="T6" fmla="*/ 14 w 19"/>
                <a:gd name="T7" fmla="*/ 0 h 931"/>
                <a:gd name="T8" fmla="*/ 19 w 19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1">
                  <a:moveTo>
                    <a:pt x="19" y="931"/>
                  </a:moveTo>
                  <a:lnTo>
                    <a:pt x="2" y="931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9" y="9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7261459" y="2980388"/>
              <a:ext cx="13534" cy="663172"/>
            </a:xfrm>
            <a:custGeom>
              <a:avLst/>
              <a:gdLst>
                <a:gd name="T0" fmla="*/ 19 w 19"/>
                <a:gd name="T1" fmla="*/ 931 h 931"/>
                <a:gd name="T2" fmla="*/ 4 w 19"/>
                <a:gd name="T3" fmla="*/ 931 h 931"/>
                <a:gd name="T4" fmla="*/ 0 w 19"/>
                <a:gd name="T5" fmla="*/ 0 h 931"/>
                <a:gd name="T6" fmla="*/ 14 w 19"/>
                <a:gd name="T7" fmla="*/ 0 h 931"/>
                <a:gd name="T8" fmla="*/ 19 w 19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1">
                  <a:moveTo>
                    <a:pt x="19" y="931"/>
                  </a:moveTo>
                  <a:lnTo>
                    <a:pt x="4" y="931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9" y="9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7404610" y="2978964"/>
              <a:ext cx="13534" cy="663172"/>
            </a:xfrm>
            <a:custGeom>
              <a:avLst/>
              <a:gdLst>
                <a:gd name="T0" fmla="*/ 19 w 19"/>
                <a:gd name="T1" fmla="*/ 931 h 931"/>
                <a:gd name="T2" fmla="*/ 3 w 19"/>
                <a:gd name="T3" fmla="*/ 931 h 931"/>
                <a:gd name="T4" fmla="*/ 0 w 19"/>
                <a:gd name="T5" fmla="*/ 0 h 931"/>
                <a:gd name="T6" fmla="*/ 15 w 19"/>
                <a:gd name="T7" fmla="*/ 0 h 931"/>
                <a:gd name="T8" fmla="*/ 19 w 19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31">
                  <a:moveTo>
                    <a:pt x="19" y="931"/>
                  </a:moveTo>
                  <a:lnTo>
                    <a:pt x="3" y="93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9" y="9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2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sp>
        <p:nvSpPr>
          <p:cNvPr id="3" name="饼形 2"/>
          <p:cNvSpPr/>
          <p:nvPr/>
        </p:nvSpPr>
        <p:spPr>
          <a:xfrm>
            <a:off x="1098483" y="1692762"/>
            <a:ext cx="4097514" cy="4097514"/>
          </a:xfrm>
          <a:prstGeom prst="pi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84526" y="3559876"/>
            <a:ext cx="1088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latin typeface="Impact" panose="020B0806030902050204" pitchFamily="34" charset="0"/>
              </a:rPr>
              <a:t>75%</a:t>
            </a:r>
            <a:endParaRPr lang="zh-CN" altLang="en-US" sz="4000" dirty="0"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73555" y="4125369"/>
            <a:ext cx="274737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此模版由小政设计小政致力于设计实用性，框架全的</a:t>
            </a:r>
            <a:endParaRPr lang="zh-CN" altLang="en-US" sz="1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858865" y="1388961"/>
            <a:ext cx="5234652" cy="348976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58056" y="4893466"/>
            <a:ext cx="4836271" cy="1456628"/>
            <a:chOff x="6058056" y="4893466"/>
            <a:chExt cx="4836271" cy="1456628"/>
          </a:xfrm>
        </p:grpSpPr>
        <p:sp>
          <p:nvSpPr>
            <p:cNvPr id="19" name="文本框 18"/>
            <p:cNvSpPr txBox="1"/>
            <p:nvPr/>
          </p:nvSpPr>
          <p:spPr>
            <a:xfrm>
              <a:off x="7161917" y="489346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58056" y="5177465"/>
              <a:ext cx="483627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</a:t>
              </a:r>
              <a:endPara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</a:t>
              </a:r>
              <a:endPara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同时可以在店铺内观看其他作品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3082" y="884548"/>
            <a:ext cx="2865835" cy="5973452"/>
            <a:chOff x="4663082" y="884548"/>
            <a:chExt cx="2865835" cy="5973452"/>
          </a:xfrm>
        </p:grpSpPr>
        <p:sp>
          <p:nvSpPr>
            <p:cNvPr id="3" name="矩形 2"/>
            <p:cNvSpPr/>
            <p:nvPr/>
          </p:nvSpPr>
          <p:spPr>
            <a:xfrm>
              <a:off x="5428527" y="2708476"/>
              <a:ext cx="1307939" cy="41495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任意多边形 5"/>
            <p:cNvSpPr/>
            <p:nvPr>
              <p:custDataLst>
                <p:tags r:id="rId2"/>
              </p:custDataLst>
            </p:nvPr>
          </p:nvSpPr>
          <p:spPr bwMode="auto">
            <a:xfrm>
              <a:off x="4663082" y="884548"/>
              <a:ext cx="2865835" cy="1892602"/>
            </a:xfrm>
            <a:custGeom>
              <a:avLst/>
              <a:gdLst>
                <a:gd name="T0" fmla="*/ 325 w 335"/>
                <a:gd name="T1" fmla="*/ 139 h 220"/>
                <a:gd name="T2" fmla="*/ 315 w 335"/>
                <a:gd name="T3" fmla="*/ 126 h 220"/>
                <a:gd name="T4" fmla="*/ 308 w 335"/>
                <a:gd name="T5" fmla="*/ 119 h 220"/>
                <a:gd name="T6" fmla="*/ 204 w 335"/>
                <a:gd name="T7" fmla="*/ 15 h 220"/>
                <a:gd name="T8" fmla="*/ 167 w 335"/>
                <a:gd name="T9" fmla="*/ 0 h 220"/>
                <a:gd name="T10" fmla="*/ 130 w 335"/>
                <a:gd name="T11" fmla="*/ 15 h 220"/>
                <a:gd name="T12" fmla="*/ 26 w 335"/>
                <a:gd name="T13" fmla="*/ 119 h 220"/>
                <a:gd name="T14" fmla="*/ 19 w 335"/>
                <a:gd name="T15" fmla="*/ 126 h 220"/>
                <a:gd name="T16" fmla="*/ 10 w 335"/>
                <a:gd name="T17" fmla="*/ 139 h 220"/>
                <a:gd name="T18" fmla="*/ 19 w 335"/>
                <a:gd name="T19" fmla="*/ 200 h 220"/>
                <a:gd name="T20" fmla="*/ 89 w 335"/>
                <a:gd name="T21" fmla="*/ 204 h 220"/>
                <a:gd name="T22" fmla="*/ 89 w 335"/>
                <a:gd name="T23" fmla="*/ 217 h 220"/>
                <a:gd name="T24" fmla="*/ 245 w 335"/>
                <a:gd name="T25" fmla="*/ 217 h 220"/>
                <a:gd name="T26" fmla="*/ 245 w 335"/>
                <a:gd name="T27" fmla="*/ 204 h 220"/>
                <a:gd name="T28" fmla="*/ 315 w 335"/>
                <a:gd name="T29" fmla="*/ 200 h 220"/>
                <a:gd name="T30" fmla="*/ 325 w 335"/>
                <a:gd name="T31" fmla="*/ 13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220">
                  <a:moveTo>
                    <a:pt x="325" y="139"/>
                  </a:moveTo>
                  <a:cubicBezTo>
                    <a:pt x="322" y="134"/>
                    <a:pt x="319" y="130"/>
                    <a:pt x="315" y="126"/>
                  </a:cubicBezTo>
                  <a:cubicBezTo>
                    <a:pt x="308" y="119"/>
                    <a:pt x="308" y="119"/>
                    <a:pt x="308" y="119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194" y="5"/>
                    <a:pt x="181" y="0"/>
                    <a:pt x="167" y="0"/>
                  </a:cubicBezTo>
                  <a:cubicBezTo>
                    <a:pt x="154" y="0"/>
                    <a:pt x="140" y="5"/>
                    <a:pt x="130" y="15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30"/>
                    <a:pt x="12" y="134"/>
                    <a:pt x="10" y="139"/>
                  </a:cubicBezTo>
                  <a:cubicBezTo>
                    <a:pt x="0" y="159"/>
                    <a:pt x="3" y="183"/>
                    <a:pt x="19" y="200"/>
                  </a:cubicBezTo>
                  <a:cubicBezTo>
                    <a:pt x="38" y="219"/>
                    <a:pt x="68" y="220"/>
                    <a:pt x="89" y="204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66" y="220"/>
                    <a:pt x="296" y="219"/>
                    <a:pt x="315" y="200"/>
                  </a:cubicBezTo>
                  <a:cubicBezTo>
                    <a:pt x="331" y="183"/>
                    <a:pt x="335" y="159"/>
                    <a:pt x="325" y="139"/>
                  </a:cubicBezTo>
                  <a:close/>
                </a:path>
              </a:pathLst>
            </a:custGeom>
            <a:solidFill>
              <a:srgbClr val="E82931"/>
            </a:solidFill>
            <a:ln>
              <a:noFill/>
            </a:ln>
            <a:effectLst>
              <a:outerShdw blurRad="635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743942" y="2963806"/>
            <a:ext cx="677108" cy="3638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过了腊八就是年</a:t>
            </a:r>
            <a:endParaRPr lang="zh-CN" altLang="en-US" sz="3200" spc="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9304" y="1623127"/>
            <a:ext cx="11433392" cy="4302718"/>
            <a:chOff x="345226" y="1623127"/>
            <a:chExt cx="11433392" cy="4302718"/>
          </a:xfrm>
        </p:grpSpPr>
        <p:grpSp>
          <p:nvGrpSpPr>
            <p:cNvPr id="10" name="组合 9"/>
            <p:cNvGrpSpPr/>
            <p:nvPr/>
          </p:nvGrpSpPr>
          <p:grpSpPr>
            <a:xfrm>
              <a:off x="345226" y="1623127"/>
              <a:ext cx="4002440" cy="1096530"/>
              <a:chOff x="6877910" y="1411416"/>
              <a:chExt cx="4002440" cy="109653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877911" y="1695416"/>
                <a:ext cx="400243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此模版由小政设计小政致力于设计实用，框架全的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45226" y="4829315"/>
              <a:ext cx="4002440" cy="1096530"/>
              <a:chOff x="6877910" y="1411416"/>
              <a:chExt cx="4002440" cy="109653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877911" y="1695416"/>
                <a:ext cx="400243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此模版由小政设计小政致力于设计实用，框架全的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776178" y="1623127"/>
              <a:ext cx="4002440" cy="1096530"/>
              <a:chOff x="6877910" y="1411416"/>
              <a:chExt cx="4002440" cy="109653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877911" y="1695416"/>
                <a:ext cx="400243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此模版由小政设计小政致力于设计实用，框架全的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776178" y="4829315"/>
              <a:ext cx="4002440" cy="1096530"/>
              <a:chOff x="6877910" y="1411416"/>
              <a:chExt cx="4002440" cy="109653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877911" y="1695416"/>
                <a:ext cx="400243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此模版由小政设计小政致力于设计实用，框架全的</a:t>
                </a:r>
                <a:r>
                  <a:rPr lang="en-US" altLang="zh-CN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0458" y="1817225"/>
            <a:ext cx="2558005" cy="4112893"/>
            <a:chOff x="1006998" y="1840375"/>
            <a:chExt cx="2558005" cy="4112893"/>
          </a:xfrm>
        </p:grpSpPr>
        <p:grpSp>
          <p:nvGrpSpPr>
            <p:cNvPr id="6" name="组合 5"/>
            <p:cNvGrpSpPr/>
            <p:nvPr/>
          </p:nvGrpSpPr>
          <p:grpSpPr>
            <a:xfrm>
              <a:off x="1205880" y="4398380"/>
              <a:ext cx="2160240" cy="1554888"/>
              <a:chOff x="6350354" y="1464196"/>
              <a:chExt cx="2160240" cy="1554888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6665300" y="1464196"/>
                <a:ext cx="1530349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350354" y="1846455"/>
                <a:ext cx="2160240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006998" y="1840375"/>
              <a:ext cx="2558005" cy="2558005"/>
              <a:chOff x="1006998" y="1840375"/>
              <a:chExt cx="2558005" cy="2558005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006998" y="1840375"/>
                <a:ext cx="2558005" cy="25580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42" t="35106" r="8143" b="45316"/>
              <a:stretch>
                <a:fillRect/>
              </a:stretch>
            </p:blipFill>
            <p:spPr>
              <a:xfrm>
                <a:off x="1408241" y="2426724"/>
                <a:ext cx="1755519" cy="1385306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4816998" y="1817225"/>
            <a:ext cx="2558005" cy="4112893"/>
            <a:chOff x="1006998" y="1840375"/>
            <a:chExt cx="2558005" cy="4112893"/>
          </a:xfrm>
        </p:grpSpPr>
        <p:grpSp>
          <p:nvGrpSpPr>
            <p:cNvPr id="15" name="组合 14"/>
            <p:cNvGrpSpPr/>
            <p:nvPr/>
          </p:nvGrpSpPr>
          <p:grpSpPr>
            <a:xfrm>
              <a:off x="1205880" y="4398380"/>
              <a:ext cx="2160240" cy="1554888"/>
              <a:chOff x="6350354" y="1464196"/>
              <a:chExt cx="2160240" cy="155488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665300" y="1464196"/>
                <a:ext cx="1530349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350354" y="1846455"/>
                <a:ext cx="2160240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06998" y="1840375"/>
              <a:ext cx="2558005" cy="2558005"/>
              <a:chOff x="1006998" y="1840375"/>
              <a:chExt cx="2558005" cy="255800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006998" y="1840375"/>
                <a:ext cx="2558005" cy="25580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42" t="35106" r="8143" b="45316"/>
              <a:stretch>
                <a:fillRect/>
              </a:stretch>
            </p:blipFill>
            <p:spPr>
              <a:xfrm>
                <a:off x="1408241" y="2426724"/>
                <a:ext cx="1755519" cy="1385306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8503538" y="1817225"/>
            <a:ext cx="2558005" cy="4112893"/>
            <a:chOff x="1006998" y="1840375"/>
            <a:chExt cx="2558005" cy="4112893"/>
          </a:xfrm>
        </p:grpSpPr>
        <p:grpSp>
          <p:nvGrpSpPr>
            <p:cNvPr id="22" name="组合 21"/>
            <p:cNvGrpSpPr/>
            <p:nvPr/>
          </p:nvGrpSpPr>
          <p:grpSpPr>
            <a:xfrm>
              <a:off x="1205880" y="4398380"/>
              <a:ext cx="2160240" cy="1554888"/>
              <a:chOff x="6350354" y="1464196"/>
              <a:chExt cx="2160240" cy="1554888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665300" y="1464196"/>
                <a:ext cx="1530349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350354" y="1846455"/>
                <a:ext cx="2160240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endPara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06998" y="1840375"/>
              <a:ext cx="2558005" cy="2558005"/>
              <a:chOff x="1006998" y="1840375"/>
              <a:chExt cx="2558005" cy="255800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06998" y="1840375"/>
                <a:ext cx="2558005" cy="25580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42" t="35106" r="8143" b="45316"/>
              <a:stretch>
                <a:fillRect/>
              </a:stretch>
            </p:blipFill>
            <p:spPr>
              <a:xfrm>
                <a:off x="1408241" y="2426724"/>
                <a:ext cx="1755519" cy="138530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30000" r="28882" b="19496"/>
          <a:stretch>
            <a:fillRect/>
          </a:stretch>
        </p:blipFill>
        <p:spPr>
          <a:xfrm>
            <a:off x="1133667" y="1190171"/>
            <a:ext cx="4962333" cy="566782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20230" y="3574143"/>
            <a:ext cx="5496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40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32512" y="3051628"/>
            <a:ext cx="75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03</a:t>
            </a:r>
            <a:endParaRPr kumimoji="0" lang="zh-CN" altLang="en-US" sz="36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2" b="81799"/>
          <a:stretch>
            <a:fillRect/>
          </a:stretch>
        </p:blipFill>
        <p:spPr>
          <a:xfrm flipH="1">
            <a:off x="8928723" y="-271828"/>
            <a:ext cx="3263277" cy="25400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852160" y="4220474"/>
            <a:ext cx="2391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过了腊八就是年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9" name="箭头: 右 28"/>
          <p:cNvSpPr/>
          <p:nvPr/>
        </p:nvSpPr>
        <p:spPr>
          <a:xfrm>
            <a:off x="10008960" y="3249607"/>
            <a:ext cx="490227" cy="25037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28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9" t="50000" r="28054" b="16402"/>
          <a:stretch>
            <a:fillRect/>
          </a:stretch>
        </p:blipFill>
        <p:spPr>
          <a:xfrm>
            <a:off x="508570" y="1790700"/>
            <a:ext cx="3717482" cy="43234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375319" y="1465657"/>
            <a:ext cx="7308111" cy="1070818"/>
            <a:chOff x="6877910" y="1411416"/>
            <a:chExt cx="7308111" cy="1070818"/>
          </a:xfrm>
        </p:grpSpPr>
        <p:sp>
          <p:nvSpPr>
            <p:cNvPr id="10" name="文本框 9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77910" y="1695416"/>
              <a:ext cx="7308111" cy="7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75319" y="3224607"/>
            <a:ext cx="7308111" cy="1070818"/>
            <a:chOff x="6877910" y="1411416"/>
            <a:chExt cx="7308111" cy="1070818"/>
          </a:xfrm>
        </p:grpSpPr>
        <p:sp>
          <p:nvSpPr>
            <p:cNvPr id="14" name="文本框 13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77910" y="1695416"/>
              <a:ext cx="7308111" cy="7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75319" y="4983557"/>
            <a:ext cx="7308111" cy="1070818"/>
            <a:chOff x="6877910" y="1411416"/>
            <a:chExt cx="7308111" cy="1070818"/>
          </a:xfrm>
        </p:grpSpPr>
        <p:sp>
          <p:nvSpPr>
            <p:cNvPr id="17" name="文本框 16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7910" y="1695416"/>
              <a:ext cx="7308111" cy="7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16738" y="1279401"/>
            <a:ext cx="3016404" cy="2895851"/>
            <a:chOff x="4518587" y="1981075"/>
            <a:chExt cx="3016404" cy="28958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11028" y="1981075"/>
              <a:ext cx="2523963" cy="289585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518587" y="2173515"/>
              <a:ext cx="492443" cy="25109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过了腊八就是年</a:t>
              </a:r>
              <a:endParaRPr lang="zh-CN" altLang="en-US" sz="20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859" y="2191917"/>
            <a:ext cx="7308111" cy="1070818"/>
            <a:chOff x="6877910" y="1411416"/>
            <a:chExt cx="7308111" cy="1070818"/>
          </a:xfrm>
        </p:grpSpPr>
        <p:sp>
          <p:nvSpPr>
            <p:cNvPr id="13" name="文本框 12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77910" y="1695416"/>
              <a:ext cx="7308111" cy="7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/>
          <a:srcRect l="-316" t="32923" r="316" b="318"/>
          <a:stretch>
            <a:fillRect/>
          </a:stretch>
        </p:blipFill>
        <p:spPr>
          <a:xfrm>
            <a:off x="682177" y="4364178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3580464" y="4364178"/>
            <a:ext cx="1878769" cy="1878769"/>
            <a:chOff x="6960035" y="1671777"/>
            <a:chExt cx="1878769" cy="1878769"/>
          </a:xfrm>
        </p:grpSpPr>
        <p:sp>
          <p:nvSpPr>
            <p:cNvPr id="17" name="矩形 16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377037" y="4364178"/>
            <a:ext cx="1878769" cy="1878769"/>
            <a:chOff x="6960035" y="1671777"/>
            <a:chExt cx="1878769" cy="1878769"/>
          </a:xfrm>
        </p:grpSpPr>
        <p:sp>
          <p:nvSpPr>
            <p:cNvPr id="22" name="矩形 21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/>
          <a:srcRect l="-316" t="32923" r="316" b="318"/>
          <a:stretch>
            <a:fillRect/>
          </a:stretch>
        </p:blipFill>
        <p:spPr>
          <a:xfrm>
            <a:off x="6478751" y="4364178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00"/>
          <a:stretch>
            <a:fillRect/>
          </a:stretch>
        </p:blipFill>
        <p:spPr>
          <a:xfrm>
            <a:off x="0" y="6139542"/>
            <a:ext cx="12192000" cy="7032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2" b="81799"/>
          <a:stretch>
            <a:fillRect/>
          </a:stretch>
        </p:blipFill>
        <p:spPr>
          <a:xfrm>
            <a:off x="-1" y="0"/>
            <a:ext cx="3263277" cy="254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67809" y="1270000"/>
            <a:ext cx="695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目</a:t>
            </a:r>
            <a:endParaRPr lang="zh-CN" altLang="en-US" sz="54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1294" y="1531610"/>
            <a:ext cx="6954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录</a:t>
            </a:r>
            <a:endParaRPr lang="zh-CN" altLang="en-US" sz="80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7256" y="2278390"/>
            <a:ext cx="1784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过了腊八就是年</a:t>
            </a:r>
            <a:endParaRPr lang="zh-CN" altLang="en-US" sz="1200" b="1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72379" y="2069155"/>
            <a:ext cx="4786122" cy="695467"/>
            <a:chOff x="4672379" y="2069155"/>
            <a:chExt cx="4786122" cy="695467"/>
          </a:xfrm>
        </p:grpSpPr>
        <p:sp>
          <p:nvSpPr>
            <p:cNvPr id="10" name="椭圆 9"/>
            <p:cNvSpPr/>
            <p:nvPr/>
          </p:nvSpPr>
          <p:spPr>
            <a:xfrm>
              <a:off x="4672379" y="2069155"/>
              <a:ext cx="695467" cy="6954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379986" y="2155278"/>
              <a:ext cx="40785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请在此输入您的标题</a:t>
              </a:r>
              <a:endParaRPr lang="zh-CN" altLang="en-US" sz="28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2379" y="3556870"/>
            <a:ext cx="4786122" cy="695467"/>
            <a:chOff x="4672379" y="2069155"/>
            <a:chExt cx="4786122" cy="695467"/>
          </a:xfrm>
        </p:grpSpPr>
        <p:sp>
          <p:nvSpPr>
            <p:cNvPr id="21" name="椭圆 20"/>
            <p:cNvSpPr/>
            <p:nvPr/>
          </p:nvSpPr>
          <p:spPr>
            <a:xfrm>
              <a:off x="4672379" y="2069155"/>
              <a:ext cx="695467" cy="6954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79986" y="2155278"/>
              <a:ext cx="40785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请在此输入您的标题</a:t>
              </a:r>
              <a:endParaRPr lang="zh-CN" altLang="en-US" sz="28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72379" y="5044585"/>
            <a:ext cx="4786122" cy="695467"/>
            <a:chOff x="4672379" y="2069155"/>
            <a:chExt cx="4786122" cy="695467"/>
          </a:xfrm>
        </p:grpSpPr>
        <p:sp>
          <p:nvSpPr>
            <p:cNvPr id="24" name="椭圆 23"/>
            <p:cNvSpPr/>
            <p:nvPr/>
          </p:nvSpPr>
          <p:spPr>
            <a:xfrm>
              <a:off x="4672379" y="2069155"/>
              <a:ext cx="695467" cy="6954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79986" y="2155278"/>
              <a:ext cx="40785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请在此输入您的标题</a:t>
              </a:r>
              <a:endParaRPr lang="zh-CN" altLang="en-US" sz="28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963" y="653143"/>
            <a:ext cx="668337" cy="6204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 b="-138"/>
          <a:stretch>
            <a:fillRect/>
          </a:stretch>
        </p:blipFill>
        <p:spPr>
          <a:xfrm>
            <a:off x="694531" y="990601"/>
            <a:ext cx="3718078" cy="557711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4165600" y="1231900"/>
            <a:ext cx="1930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48927" y="1783248"/>
            <a:ext cx="7308111" cy="1070818"/>
            <a:chOff x="6877910" y="1411416"/>
            <a:chExt cx="7308111" cy="1070818"/>
          </a:xfrm>
        </p:grpSpPr>
        <p:sp>
          <p:nvSpPr>
            <p:cNvPr id="9" name="文本框 8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77910" y="1695416"/>
              <a:ext cx="7308111" cy="7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54550" y="3138066"/>
            <a:ext cx="7048500" cy="1320800"/>
            <a:chOff x="4654550" y="3138066"/>
            <a:chExt cx="7048500" cy="1320800"/>
          </a:xfrm>
        </p:grpSpPr>
        <p:sp>
          <p:nvSpPr>
            <p:cNvPr id="7" name="椭圆 6"/>
            <p:cNvSpPr/>
            <p:nvPr/>
          </p:nvSpPr>
          <p:spPr>
            <a:xfrm>
              <a:off x="4654550" y="3138066"/>
              <a:ext cx="1320800" cy="132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腊八</a:t>
              </a:r>
              <a:endPara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" name="箭头: 右 11"/>
            <p:cNvSpPr/>
            <p:nvPr/>
          </p:nvSpPr>
          <p:spPr>
            <a:xfrm>
              <a:off x="6416675" y="3634909"/>
              <a:ext cx="660400" cy="32711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518400" y="3138066"/>
              <a:ext cx="1320800" cy="132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腊八</a:t>
              </a:r>
              <a:endPara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4" name="箭头: 右 13"/>
            <p:cNvSpPr/>
            <p:nvPr/>
          </p:nvSpPr>
          <p:spPr>
            <a:xfrm>
              <a:off x="9280525" y="3634909"/>
              <a:ext cx="660400" cy="32711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382250" y="3138066"/>
              <a:ext cx="1320800" cy="132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腊八</a:t>
              </a:r>
              <a:endPara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61627" y="4560466"/>
            <a:ext cx="7308111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此模版由小政设计小政致力于设计实用，框架全的</a:t>
            </a:r>
            <a:r>
              <a: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模版如果喜欢</a:t>
            </a:r>
            <a:endParaRPr lang="zh-CN" altLang="en-US" sz="1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1627" y="5189116"/>
            <a:ext cx="7308111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此模版由小政设计小政致力于设计实用，框架全的</a:t>
            </a:r>
            <a:r>
              <a: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模版如果喜欢</a:t>
            </a:r>
            <a:endParaRPr lang="zh-CN" altLang="en-US" sz="1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61627" y="5817766"/>
            <a:ext cx="7308111" cy="42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此模版由小政设计小政致力于设计实用，框架全的</a:t>
            </a:r>
            <a:r>
              <a: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模版如果喜欢</a:t>
            </a:r>
            <a:endParaRPr lang="zh-CN" altLang="en-US" sz="1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01700" y="978319"/>
            <a:ext cx="2743200" cy="5638799"/>
            <a:chOff x="939800" y="978318"/>
            <a:chExt cx="2743200" cy="56387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/>
            <a:srcRect b="-138"/>
            <a:stretch>
              <a:fillRect/>
            </a:stretch>
          </p:blipFill>
          <p:spPr>
            <a:xfrm>
              <a:off x="939800" y="978318"/>
              <a:ext cx="2743200" cy="4114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13000"/>
                </a:prstClr>
              </a:outerShdw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939800" y="5093117"/>
              <a:ext cx="2743200" cy="1524000"/>
              <a:chOff x="939800" y="5093117"/>
              <a:chExt cx="2743200" cy="1524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9800" y="5093117"/>
                <a:ext cx="2743200" cy="15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116309" y="5281659"/>
                <a:ext cx="2390183" cy="11469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</a:t>
                </a:r>
                <a:endParaRPr lang="en-US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框架全的</a:t>
                </a:r>
                <a:r>
                  <a:rPr lang="en-US" altLang="zh-CN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</a:t>
                </a:r>
                <a:endPara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24400" y="978318"/>
            <a:ext cx="2743200" cy="5638800"/>
            <a:chOff x="4902200" y="978318"/>
            <a:chExt cx="2743200" cy="5638800"/>
          </a:xfrm>
        </p:grpSpPr>
        <p:grpSp>
          <p:nvGrpSpPr>
            <p:cNvPr id="10" name="组合 9"/>
            <p:cNvGrpSpPr/>
            <p:nvPr/>
          </p:nvGrpSpPr>
          <p:grpSpPr>
            <a:xfrm>
              <a:off x="4902200" y="978318"/>
              <a:ext cx="2743200" cy="1524000"/>
              <a:chOff x="939800" y="5093117"/>
              <a:chExt cx="2743200" cy="15240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39800" y="5093117"/>
                <a:ext cx="2743200" cy="15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16309" y="5281659"/>
                <a:ext cx="2390183" cy="11469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</a:t>
                </a:r>
                <a:endParaRPr lang="en-US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框架全的</a:t>
                </a:r>
                <a:r>
                  <a:rPr lang="en-US" altLang="zh-CN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</a:t>
                </a:r>
                <a:endPara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email"/>
            <a:srcRect b="-138"/>
            <a:stretch>
              <a:fillRect/>
            </a:stretch>
          </p:blipFill>
          <p:spPr>
            <a:xfrm>
              <a:off x="4902200" y="2502318"/>
              <a:ext cx="2743200" cy="4114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13000"/>
                </a:prstClr>
              </a:outerShdw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8547100" y="978319"/>
            <a:ext cx="2743200" cy="5638799"/>
            <a:chOff x="939800" y="978318"/>
            <a:chExt cx="2743200" cy="563879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email"/>
            <a:srcRect b="-138"/>
            <a:stretch>
              <a:fillRect/>
            </a:stretch>
          </p:blipFill>
          <p:spPr>
            <a:xfrm>
              <a:off x="939800" y="978318"/>
              <a:ext cx="2743200" cy="4114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13000"/>
                </a:prstClr>
              </a:outerShdw>
            </a:effectLst>
          </p:spPr>
        </p:pic>
        <p:grpSp>
          <p:nvGrpSpPr>
            <p:cNvPr id="18" name="组合 17"/>
            <p:cNvGrpSpPr/>
            <p:nvPr/>
          </p:nvGrpSpPr>
          <p:grpSpPr>
            <a:xfrm>
              <a:off x="939800" y="5093117"/>
              <a:ext cx="2743200" cy="1524000"/>
              <a:chOff x="939800" y="5093117"/>
              <a:chExt cx="2743200" cy="152400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39800" y="5093117"/>
                <a:ext cx="2743200" cy="15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16309" y="5281659"/>
                <a:ext cx="2390183" cy="11469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</a:t>
                </a:r>
                <a:endParaRPr lang="en-US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框架全的</a:t>
                </a:r>
                <a:r>
                  <a:rPr lang="en-US" altLang="zh-CN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</a:t>
                </a:r>
                <a:endPara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l="34850"/>
          <a:stretch>
            <a:fillRect/>
          </a:stretch>
        </p:blipFill>
        <p:spPr>
          <a:xfrm>
            <a:off x="0" y="638538"/>
            <a:ext cx="6077994" cy="62194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7994" y="638538"/>
            <a:ext cx="6114006" cy="338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483350" y="4768850"/>
            <a:ext cx="1320800" cy="1320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腊八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470900" y="4768850"/>
            <a:ext cx="1320800" cy="1320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腊八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58450" y="4768850"/>
            <a:ext cx="1320800" cy="1320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腊八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21238" y="1616761"/>
            <a:ext cx="5627519" cy="1430917"/>
            <a:chOff x="6229519" y="1122757"/>
            <a:chExt cx="5627519" cy="1430917"/>
          </a:xfrm>
        </p:grpSpPr>
        <p:sp>
          <p:nvSpPr>
            <p:cNvPr id="12" name="文本框 11"/>
            <p:cNvSpPr txBox="1"/>
            <p:nvPr/>
          </p:nvSpPr>
          <p:spPr>
            <a:xfrm>
              <a:off x="6229519" y="1122757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29519" y="1406757"/>
              <a:ext cx="5627519" cy="1146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此模版由小政设计小政致力于设计实用，框架全的</a:t>
              </a:r>
              <a:r>
                <a:rPr lang="en-US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682177" y="4122878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3580464" y="4122878"/>
            <a:ext cx="1878769" cy="1878769"/>
            <a:chOff x="6960035" y="1671777"/>
            <a:chExt cx="1878769" cy="1878769"/>
          </a:xfrm>
        </p:grpSpPr>
        <p:sp>
          <p:nvSpPr>
            <p:cNvPr id="7" name="矩形 6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377037" y="4122878"/>
            <a:ext cx="1878769" cy="1878769"/>
            <a:chOff x="6960035" y="1671777"/>
            <a:chExt cx="1878769" cy="1878769"/>
          </a:xfrm>
        </p:grpSpPr>
        <p:sp>
          <p:nvSpPr>
            <p:cNvPr id="13" name="矩形 12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6478751" y="4122878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2118629" y="1555691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5156616" y="1555691"/>
            <a:ext cx="1878769" cy="1878769"/>
            <a:chOff x="6960035" y="1671777"/>
            <a:chExt cx="1878769" cy="1878769"/>
          </a:xfrm>
        </p:grpSpPr>
        <p:sp>
          <p:nvSpPr>
            <p:cNvPr id="21" name="矩形 20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8194603" y="1555691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239" y="1469901"/>
            <a:ext cx="2523963" cy="289585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87798" y="1662341"/>
            <a:ext cx="492443" cy="2510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过了腊八就是年</a:t>
            </a:r>
            <a:endParaRPr kumimoji="0" lang="zh-CN" alt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41600" y="4423682"/>
            <a:ext cx="690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汇报完毕，谢谢欣赏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5143" y="5018768"/>
            <a:ext cx="936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Demonstration Of The Report On The Eighth Festival Of </a:t>
            </a:r>
            <a:r>
              <a:rPr kumimoji="0" lang="en-US" altLang="zh-CN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Fengla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 In China</a:t>
            </a:r>
            <a:endParaRPr kumimoji="0" lang="zh-CN" altLang="en-US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30000" r="28882" b="19496"/>
          <a:stretch>
            <a:fillRect/>
          </a:stretch>
        </p:blipFill>
        <p:spPr>
          <a:xfrm>
            <a:off x="1133667" y="1190171"/>
            <a:ext cx="4962333" cy="566782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20230" y="3574143"/>
            <a:ext cx="5496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请在此输入您的标题</a:t>
            </a:r>
            <a:endParaRPr lang="zh-CN" altLang="en-US" sz="4000" b="1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32512" y="3051628"/>
            <a:ext cx="75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spc="3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2" b="81799"/>
          <a:stretch>
            <a:fillRect/>
          </a:stretch>
        </p:blipFill>
        <p:spPr>
          <a:xfrm flipH="1">
            <a:off x="8928723" y="-271828"/>
            <a:ext cx="3263277" cy="25400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852160" y="4220474"/>
            <a:ext cx="2391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过了腊八就是年</a:t>
            </a:r>
            <a:endParaRPr lang="zh-CN" altLang="en-US" b="1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箭头: 右 28"/>
          <p:cNvSpPr/>
          <p:nvPr/>
        </p:nvSpPr>
        <p:spPr>
          <a:xfrm>
            <a:off x="10008960" y="3249607"/>
            <a:ext cx="490227" cy="25037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28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请在此输入您的标题</a:t>
            </a:r>
            <a:endParaRPr lang="zh-CN" altLang="en-US" sz="2400" b="1" spc="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" y="638538"/>
            <a:ext cx="9329195" cy="62194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8415" y="1030147"/>
            <a:ext cx="3738623" cy="54748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73452" y="2549637"/>
            <a:ext cx="262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在此输入标题</a:t>
            </a:r>
            <a:endParaRPr lang="zh-CN" altLang="en-US" sz="2400" b="1" spc="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9361" y="2902613"/>
            <a:ext cx="3056730" cy="1507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此模版由小政设计小政致力于设计实用性，框架全的</a:t>
            </a:r>
            <a:r>
              <a:rPr lang="en-US" altLang="zh-CN" sz="1800" dirty="0"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模版如果喜欢</a:t>
            </a:r>
            <a:endParaRPr lang="en-US" altLang="zh-CN" sz="1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欢迎购买</a:t>
            </a:r>
            <a:endParaRPr lang="zh-CN" altLang="en-US" sz="1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354305" y="4539727"/>
            <a:ext cx="1266843" cy="445755"/>
            <a:chOff x="8951848" y="4020766"/>
            <a:chExt cx="1266843" cy="44575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2" t="35106" r="8143" b="45316"/>
            <a:stretch>
              <a:fillRect/>
            </a:stretch>
          </p:blipFill>
          <p:spPr>
            <a:xfrm>
              <a:off x="8951848" y="4020766"/>
              <a:ext cx="564880" cy="44575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2" t="35106" r="8143" b="45316"/>
            <a:stretch>
              <a:fillRect/>
            </a:stretch>
          </p:blipFill>
          <p:spPr>
            <a:xfrm>
              <a:off x="9653811" y="4020766"/>
              <a:ext cx="564880" cy="4457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b="-138"/>
          <a:stretch>
            <a:fillRect/>
          </a:stretch>
        </p:blipFill>
        <p:spPr>
          <a:xfrm>
            <a:off x="624285" y="1653306"/>
            <a:ext cx="2924849" cy="4387273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4149950" y="1259016"/>
            <a:ext cx="7417765" cy="1096530"/>
            <a:chOff x="4150348" y="1259016"/>
            <a:chExt cx="7417765" cy="1096530"/>
          </a:xfrm>
        </p:grpSpPr>
        <p:sp>
          <p:nvSpPr>
            <p:cNvPr id="8" name="文本框 7"/>
            <p:cNvSpPr txBox="1"/>
            <p:nvPr/>
          </p:nvSpPr>
          <p:spPr>
            <a:xfrm>
              <a:off x="4150348" y="12590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50348" y="1543016"/>
              <a:ext cx="741776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您的支持是我前进的动力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9950" y="3314112"/>
            <a:ext cx="7417765" cy="1096530"/>
            <a:chOff x="4150348" y="1259016"/>
            <a:chExt cx="7417765" cy="1096530"/>
          </a:xfrm>
        </p:grpSpPr>
        <p:sp>
          <p:nvSpPr>
            <p:cNvPr id="12" name="文本框 11"/>
            <p:cNvSpPr txBox="1"/>
            <p:nvPr/>
          </p:nvSpPr>
          <p:spPr>
            <a:xfrm>
              <a:off x="4150348" y="12590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0348" y="1543016"/>
              <a:ext cx="741776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您的支持是我前进的动力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49950" y="5369208"/>
            <a:ext cx="7417765" cy="1096530"/>
            <a:chOff x="4150348" y="1259016"/>
            <a:chExt cx="7417765" cy="1096530"/>
          </a:xfrm>
        </p:grpSpPr>
        <p:sp>
          <p:nvSpPr>
            <p:cNvPr id="15" name="文本框 14"/>
            <p:cNvSpPr txBox="1"/>
            <p:nvPr/>
          </p:nvSpPr>
          <p:spPr>
            <a:xfrm>
              <a:off x="4150348" y="12590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50348" y="1543016"/>
              <a:ext cx="741776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您的支持是我前进的动力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b="-138"/>
          <a:stretch>
            <a:fillRect/>
          </a:stretch>
        </p:blipFill>
        <p:spPr>
          <a:xfrm>
            <a:off x="792435" y="1671778"/>
            <a:ext cx="2924849" cy="4387273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4399275" y="1671778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9520796" y="1671777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 l="-316" t="32923" r="316" b="318"/>
          <a:stretch>
            <a:fillRect/>
          </a:stretch>
        </p:blipFill>
        <p:spPr>
          <a:xfrm>
            <a:off x="6960035" y="4180281"/>
            <a:ext cx="1878769" cy="187876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6960035" y="1671777"/>
            <a:ext cx="1878769" cy="1878769"/>
            <a:chOff x="6960035" y="1671777"/>
            <a:chExt cx="1878769" cy="1878769"/>
          </a:xfrm>
        </p:grpSpPr>
        <p:sp>
          <p:nvSpPr>
            <p:cNvPr id="3" name="矩形 2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399275" y="4189516"/>
            <a:ext cx="1878769" cy="1878769"/>
            <a:chOff x="6960035" y="1671777"/>
            <a:chExt cx="1878769" cy="1878769"/>
          </a:xfrm>
        </p:grpSpPr>
        <p:sp>
          <p:nvSpPr>
            <p:cNvPr id="21" name="矩形 20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520796" y="4189516"/>
            <a:ext cx="1878769" cy="1878769"/>
            <a:chOff x="6960035" y="1671777"/>
            <a:chExt cx="1878769" cy="1878769"/>
          </a:xfrm>
        </p:grpSpPr>
        <p:sp>
          <p:nvSpPr>
            <p:cNvPr id="26" name="矩形 25"/>
            <p:cNvSpPr/>
            <p:nvPr/>
          </p:nvSpPr>
          <p:spPr>
            <a:xfrm>
              <a:off x="6960035" y="1671777"/>
              <a:ext cx="1878769" cy="18787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86619" y="1832487"/>
              <a:ext cx="1625600" cy="1557349"/>
              <a:chOff x="7086620" y="1873291"/>
              <a:chExt cx="1625600" cy="155734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166541" y="1873291"/>
                <a:ext cx="14657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输入标题</a:t>
                </a:r>
                <a:endParaRPr lang="zh-CN" altLang="en-US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086620" y="2057957"/>
                <a:ext cx="1625600" cy="137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</a:t>
                </a:r>
                <a:endParaRPr lang="zh-CN" altLang="en-US" sz="1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b="-138"/>
          <a:stretch>
            <a:fillRect/>
          </a:stretch>
        </p:blipFill>
        <p:spPr>
          <a:xfrm>
            <a:off x="334963" y="1117596"/>
            <a:ext cx="2924849" cy="4387273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3817933" y="1117596"/>
            <a:ext cx="2925600" cy="438840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sp>
        <p:nvSpPr>
          <p:cNvPr id="9" name="PA-文本框 8"/>
          <p:cNvSpPr txBox="1"/>
          <p:nvPr>
            <p:custDataLst>
              <p:tags r:id="rId4"/>
            </p:custDataLst>
          </p:nvPr>
        </p:nvSpPr>
        <p:spPr>
          <a:xfrm>
            <a:off x="1594961" y="4761494"/>
            <a:ext cx="10127791" cy="1443670"/>
          </a:xfrm>
          <a:custGeom>
            <a:avLst/>
            <a:gdLst/>
            <a:ahLst/>
            <a:cxnLst/>
            <a:rect l="l" t="t" r="r" b="b"/>
            <a:pathLst>
              <a:path w="10127791" h="1443670">
                <a:moveTo>
                  <a:pt x="7234963" y="338026"/>
                </a:moveTo>
                <a:cubicBezTo>
                  <a:pt x="7198262" y="603321"/>
                  <a:pt x="7175216" y="797294"/>
                  <a:pt x="7165820" y="919944"/>
                </a:cubicBezTo>
                <a:lnTo>
                  <a:pt x="7289838" y="919944"/>
                </a:lnTo>
                <a:cubicBezTo>
                  <a:pt x="7271610" y="763019"/>
                  <a:pt x="7253318" y="569046"/>
                  <a:pt x="7234963" y="338026"/>
                </a:cubicBezTo>
                <a:close/>
                <a:moveTo>
                  <a:pt x="1541674" y="234479"/>
                </a:moveTo>
                <a:cubicBezTo>
                  <a:pt x="1522847" y="234479"/>
                  <a:pt x="1508442" y="241753"/>
                  <a:pt x="1498458" y="256301"/>
                </a:cubicBezTo>
                <a:cubicBezTo>
                  <a:pt x="1488474" y="270849"/>
                  <a:pt x="1483482" y="313779"/>
                  <a:pt x="1483482" y="385093"/>
                </a:cubicBezTo>
                <a:lnTo>
                  <a:pt x="1483482" y="1032049"/>
                </a:lnTo>
                <a:cubicBezTo>
                  <a:pt x="1483482" y="1112490"/>
                  <a:pt x="1486763" y="1162125"/>
                  <a:pt x="1493323" y="1180951"/>
                </a:cubicBezTo>
                <a:cubicBezTo>
                  <a:pt x="1499884" y="1199778"/>
                  <a:pt x="1515145" y="1209191"/>
                  <a:pt x="1539107" y="1209191"/>
                </a:cubicBezTo>
                <a:cubicBezTo>
                  <a:pt x="1563638" y="1209191"/>
                  <a:pt x="1579327" y="1198352"/>
                  <a:pt x="1586173" y="1176672"/>
                </a:cubicBezTo>
                <a:cubicBezTo>
                  <a:pt x="1593020" y="1154993"/>
                  <a:pt x="1596443" y="1103362"/>
                  <a:pt x="1596443" y="1021780"/>
                </a:cubicBezTo>
                <a:lnTo>
                  <a:pt x="1596443" y="385093"/>
                </a:lnTo>
                <a:cubicBezTo>
                  <a:pt x="1596443" y="320625"/>
                  <a:pt x="1592877" y="279406"/>
                  <a:pt x="1585746" y="261435"/>
                </a:cubicBezTo>
                <a:cubicBezTo>
                  <a:pt x="1578614" y="243464"/>
                  <a:pt x="1563924" y="234479"/>
                  <a:pt x="1541674" y="234479"/>
                </a:cubicBezTo>
                <a:close/>
                <a:moveTo>
                  <a:pt x="7995046" y="29096"/>
                </a:moveTo>
                <a:lnTo>
                  <a:pt x="8326012" y="29096"/>
                </a:lnTo>
                <a:cubicBezTo>
                  <a:pt x="8377733" y="299526"/>
                  <a:pt x="8406900" y="481518"/>
                  <a:pt x="8413514" y="575072"/>
                </a:cubicBezTo>
                <a:cubicBezTo>
                  <a:pt x="8433482" y="427248"/>
                  <a:pt x="8466928" y="245256"/>
                  <a:pt x="8513852" y="29096"/>
                </a:cubicBezTo>
                <a:lnTo>
                  <a:pt x="8844818" y="29096"/>
                </a:lnTo>
                <a:lnTo>
                  <a:pt x="8582099" y="913098"/>
                </a:lnTo>
                <a:lnTo>
                  <a:pt x="8582099" y="1414574"/>
                </a:lnTo>
                <a:lnTo>
                  <a:pt x="8248352" y="1414574"/>
                </a:lnTo>
                <a:lnTo>
                  <a:pt x="8248352" y="913098"/>
                </a:lnTo>
                <a:close/>
                <a:moveTo>
                  <a:pt x="6960050" y="29096"/>
                </a:moveTo>
                <a:lnTo>
                  <a:pt x="7480780" y="29096"/>
                </a:lnTo>
                <a:lnTo>
                  <a:pt x="7686805" y="1414574"/>
                </a:lnTo>
                <a:lnTo>
                  <a:pt x="7318614" y="1414574"/>
                </a:lnTo>
                <a:lnTo>
                  <a:pt x="7299278" y="1165548"/>
                </a:lnTo>
                <a:lnTo>
                  <a:pt x="7170406" y="1165548"/>
                </a:lnTo>
                <a:lnTo>
                  <a:pt x="7148745" y="1414574"/>
                </a:lnTo>
                <a:lnTo>
                  <a:pt x="6776275" y="1414574"/>
                </a:lnTo>
                <a:close/>
                <a:moveTo>
                  <a:pt x="4938266" y="29096"/>
                </a:moveTo>
                <a:lnTo>
                  <a:pt x="5288273" y="29096"/>
                </a:lnTo>
                <a:lnTo>
                  <a:pt x="5326341" y="512508"/>
                </a:lnTo>
                <a:lnTo>
                  <a:pt x="5363152" y="979847"/>
                </a:lnTo>
                <a:cubicBezTo>
                  <a:pt x="5376443" y="737997"/>
                  <a:pt x="5409648" y="421080"/>
                  <a:pt x="5462768" y="29096"/>
                </a:cubicBezTo>
                <a:lnTo>
                  <a:pt x="5836883" y="29096"/>
                </a:lnTo>
                <a:cubicBezTo>
                  <a:pt x="5841857" y="69611"/>
                  <a:pt x="5854956" y="221937"/>
                  <a:pt x="5876181" y="486073"/>
                </a:cubicBezTo>
                <a:lnTo>
                  <a:pt x="5915974" y="1013222"/>
                </a:lnTo>
                <a:cubicBezTo>
                  <a:pt x="5936467" y="677844"/>
                  <a:pt x="5969984" y="349802"/>
                  <a:pt x="6016526" y="29096"/>
                </a:cubicBezTo>
                <a:lnTo>
                  <a:pt x="6366532" y="29096"/>
                </a:lnTo>
                <a:lnTo>
                  <a:pt x="6206117" y="1414574"/>
                </a:lnTo>
                <a:lnTo>
                  <a:pt x="5756307" y="1414574"/>
                </a:lnTo>
                <a:cubicBezTo>
                  <a:pt x="5715133" y="1201712"/>
                  <a:pt x="5678785" y="959532"/>
                  <a:pt x="5647265" y="688033"/>
                </a:cubicBezTo>
                <a:cubicBezTo>
                  <a:pt x="5632895" y="804443"/>
                  <a:pt x="5599399" y="1046623"/>
                  <a:pt x="5546779" y="1414574"/>
                </a:cubicBezTo>
                <a:lnTo>
                  <a:pt x="5099537" y="1414574"/>
                </a:lnTo>
                <a:close/>
                <a:moveTo>
                  <a:pt x="3629025" y="29096"/>
                </a:moveTo>
                <a:lnTo>
                  <a:pt x="3989301" y="29096"/>
                </a:lnTo>
                <a:lnTo>
                  <a:pt x="3989301" y="567370"/>
                </a:lnTo>
                <a:lnTo>
                  <a:pt x="4149756" y="29096"/>
                </a:lnTo>
                <a:lnTo>
                  <a:pt x="4487782" y="29096"/>
                </a:lnTo>
                <a:lnTo>
                  <a:pt x="4281116" y="654658"/>
                </a:lnTo>
                <a:lnTo>
                  <a:pt x="4507465" y="1414574"/>
                </a:lnTo>
                <a:lnTo>
                  <a:pt x="4135209" y="1414574"/>
                </a:lnTo>
                <a:lnTo>
                  <a:pt x="3989301" y="820676"/>
                </a:lnTo>
                <a:lnTo>
                  <a:pt x="3989301" y="1414574"/>
                </a:lnTo>
                <a:lnTo>
                  <a:pt x="3629025" y="1414574"/>
                </a:lnTo>
                <a:close/>
                <a:moveTo>
                  <a:pt x="2533651" y="29096"/>
                </a:moveTo>
                <a:lnTo>
                  <a:pt x="2893926" y="29096"/>
                </a:lnTo>
                <a:lnTo>
                  <a:pt x="2893926" y="1137307"/>
                </a:lnTo>
                <a:lnTo>
                  <a:pt x="3113001" y="1137307"/>
                </a:lnTo>
                <a:lnTo>
                  <a:pt x="3113001" y="1414574"/>
                </a:lnTo>
                <a:lnTo>
                  <a:pt x="2533651" y="1414574"/>
                </a:lnTo>
                <a:close/>
                <a:moveTo>
                  <a:pt x="0" y="29096"/>
                </a:moveTo>
                <a:lnTo>
                  <a:pt x="610159" y="29096"/>
                </a:lnTo>
                <a:lnTo>
                  <a:pt x="610159" y="306363"/>
                </a:lnTo>
                <a:lnTo>
                  <a:pt x="360276" y="306363"/>
                </a:lnTo>
                <a:lnTo>
                  <a:pt x="360276" y="569082"/>
                </a:lnTo>
                <a:lnTo>
                  <a:pt x="582774" y="569082"/>
                </a:lnTo>
                <a:lnTo>
                  <a:pt x="582774" y="832656"/>
                </a:lnTo>
                <a:lnTo>
                  <a:pt x="360276" y="832656"/>
                </a:lnTo>
                <a:lnTo>
                  <a:pt x="360276" y="1414574"/>
                </a:lnTo>
                <a:lnTo>
                  <a:pt x="0" y="1414574"/>
                </a:lnTo>
                <a:close/>
                <a:moveTo>
                  <a:pt x="9695631" y="0"/>
                </a:moveTo>
                <a:cubicBezTo>
                  <a:pt x="9789194" y="0"/>
                  <a:pt x="9868923" y="15119"/>
                  <a:pt x="9934817" y="45355"/>
                </a:cubicBezTo>
                <a:cubicBezTo>
                  <a:pt x="10000710" y="75592"/>
                  <a:pt x="10044354" y="113674"/>
                  <a:pt x="10065748" y="159600"/>
                </a:cubicBezTo>
                <a:cubicBezTo>
                  <a:pt x="10087142" y="205525"/>
                  <a:pt x="10097839" y="283543"/>
                  <a:pt x="10097839" y="393651"/>
                </a:cubicBezTo>
                <a:lnTo>
                  <a:pt x="10097839" y="448419"/>
                </a:lnTo>
                <a:lnTo>
                  <a:pt x="9763236" y="448419"/>
                </a:lnTo>
                <a:lnTo>
                  <a:pt x="9763236" y="345728"/>
                </a:lnTo>
                <a:cubicBezTo>
                  <a:pt x="9763236" y="297805"/>
                  <a:pt x="9758958" y="267283"/>
                  <a:pt x="9750400" y="254161"/>
                </a:cubicBezTo>
                <a:cubicBezTo>
                  <a:pt x="9741842" y="241040"/>
                  <a:pt x="9727579" y="234479"/>
                  <a:pt x="9707612" y="234479"/>
                </a:cubicBezTo>
                <a:cubicBezTo>
                  <a:pt x="9685933" y="234479"/>
                  <a:pt x="9669530" y="243328"/>
                  <a:pt x="9658406" y="261028"/>
                </a:cubicBezTo>
                <a:cubicBezTo>
                  <a:pt x="9647281" y="278727"/>
                  <a:pt x="9641718" y="305561"/>
                  <a:pt x="9641718" y="341529"/>
                </a:cubicBezTo>
                <a:cubicBezTo>
                  <a:pt x="9641718" y="387767"/>
                  <a:pt x="9647972" y="422590"/>
                  <a:pt x="9660479" y="445999"/>
                </a:cubicBezTo>
                <a:cubicBezTo>
                  <a:pt x="9672423" y="469408"/>
                  <a:pt x="9706360" y="497643"/>
                  <a:pt x="9762288" y="530706"/>
                </a:cubicBezTo>
                <a:cubicBezTo>
                  <a:pt x="9922663" y="625892"/>
                  <a:pt x="10023673" y="704007"/>
                  <a:pt x="10065320" y="765051"/>
                </a:cubicBezTo>
                <a:cubicBezTo>
                  <a:pt x="10106968" y="826095"/>
                  <a:pt x="10127791" y="924508"/>
                  <a:pt x="10127791" y="1060289"/>
                </a:cubicBezTo>
                <a:cubicBezTo>
                  <a:pt x="10127791" y="1158987"/>
                  <a:pt x="10116238" y="1231726"/>
                  <a:pt x="10093133" y="1278508"/>
                </a:cubicBezTo>
                <a:cubicBezTo>
                  <a:pt x="10070027" y="1325290"/>
                  <a:pt x="10025384" y="1364512"/>
                  <a:pt x="9959206" y="1396175"/>
                </a:cubicBezTo>
                <a:cubicBezTo>
                  <a:pt x="9893027" y="1427839"/>
                  <a:pt x="9816009" y="1443670"/>
                  <a:pt x="9728150" y="1443670"/>
                </a:cubicBezTo>
                <a:cubicBezTo>
                  <a:pt x="9631734" y="1443670"/>
                  <a:pt x="9549439" y="1425414"/>
                  <a:pt x="9481263" y="1388901"/>
                </a:cubicBezTo>
                <a:cubicBezTo>
                  <a:pt x="9413087" y="1352389"/>
                  <a:pt x="9368445" y="1305892"/>
                  <a:pt x="9347336" y="1249412"/>
                </a:cubicBezTo>
                <a:cubicBezTo>
                  <a:pt x="9326227" y="1192932"/>
                  <a:pt x="9315673" y="1112776"/>
                  <a:pt x="9315673" y="1008943"/>
                </a:cubicBezTo>
                <a:lnTo>
                  <a:pt x="9315673" y="918232"/>
                </a:lnTo>
                <a:lnTo>
                  <a:pt x="9650276" y="918232"/>
                </a:lnTo>
                <a:lnTo>
                  <a:pt x="9650276" y="1086817"/>
                </a:lnTo>
                <a:cubicBezTo>
                  <a:pt x="9650276" y="1138734"/>
                  <a:pt x="9654983" y="1172108"/>
                  <a:pt x="9664396" y="1186942"/>
                </a:cubicBezTo>
                <a:cubicBezTo>
                  <a:pt x="9673809" y="1201775"/>
                  <a:pt x="9690497" y="1209191"/>
                  <a:pt x="9714458" y="1209191"/>
                </a:cubicBezTo>
                <a:cubicBezTo>
                  <a:pt x="9738419" y="1209191"/>
                  <a:pt x="9756247" y="1199778"/>
                  <a:pt x="9767943" y="1180951"/>
                </a:cubicBezTo>
                <a:cubicBezTo>
                  <a:pt x="9779639" y="1162125"/>
                  <a:pt x="9785486" y="1134170"/>
                  <a:pt x="9785486" y="1097087"/>
                </a:cubicBezTo>
                <a:cubicBezTo>
                  <a:pt x="9785486" y="1015504"/>
                  <a:pt x="9774361" y="962161"/>
                  <a:pt x="9752111" y="937059"/>
                </a:cubicBezTo>
                <a:cubicBezTo>
                  <a:pt x="9729291" y="911957"/>
                  <a:pt x="9673097" y="870024"/>
                  <a:pt x="9583526" y="811262"/>
                </a:cubicBezTo>
                <a:cubicBezTo>
                  <a:pt x="9493956" y="751929"/>
                  <a:pt x="9434624" y="708856"/>
                  <a:pt x="9405528" y="682042"/>
                </a:cubicBezTo>
                <a:cubicBezTo>
                  <a:pt x="9376432" y="655228"/>
                  <a:pt x="9352328" y="618145"/>
                  <a:pt x="9333216" y="570793"/>
                </a:cubicBezTo>
                <a:cubicBezTo>
                  <a:pt x="9314104" y="523441"/>
                  <a:pt x="9304548" y="462967"/>
                  <a:pt x="9304548" y="389372"/>
                </a:cubicBezTo>
                <a:cubicBezTo>
                  <a:pt x="9304548" y="283257"/>
                  <a:pt x="9318097" y="205668"/>
                  <a:pt x="9345197" y="156604"/>
                </a:cubicBezTo>
                <a:cubicBezTo>
                  <a:pt x="9372296" y="107541"/>
                  <a:pt x="9416082" y="69174"/>
                  <a:pt x="9476556" y="41505"/>
                </a:cubicBezTo>
                <a:cubicBezTo>
                  <a:pt x="9537030" y="13835"/>
                  <a:pt x="9610055" y="0"/>
                  <a:pt x="9695631" y="0"/>
                </a:cubicBezTo>
                <a:close/>
                <a:moveTo>
                  <a:pt x="1539962" y="0"/>
                </a:moveTo>
                <a:cubicBezTo>
                  <a:pt x="1614128" y="0"/>
                  <a:pt x="1680735" y="12123"/>
                  <a:pt x="1739783" y="36370"/>
                </a:cubicBezTo>
                <a:cubicBezTo>
                  <a:pt x="1798830" y="60617"/>
                  <a:pt x="1846325" y="96986"/>
                  <a:pt x="1882267" y="145480"/>
                </a:cubicBezTo>
                <a:cubicBezTo>
                  <a:pt x="1918209" y="193973"/>
                  <a:pt x="1939603" y="246745"/>
                  <a:pt x="1946449" y="303796"/>
                </a:cubicBezTo>
                <a:cubicBezTo>
                  <a:pt x="1953295" y="360846"/>
                  <a:pt x="1956718" y="460685"/>
                  <a:pt x="1956718" y="603312"/>
                </a:cubicBezTo>
                <a:lnTo>
                  <a:pt x="1956718" y="840358"/>
                </a:lnTo>
                <a:cubicBezTo>
                  <a:pt x="1956718" y="979562"/>
                  <a:pt x="1953438" y="1078117"/>
                  <a:pt x="1946877" y="1136024"/>
                </a:cubicBezTo>
                <a:cubicBezTo>
                  <a:pt x="1940316" y="1193930"/>
                  <a:pt x="1919778" y="1246845"/>
                  <a:pt x="1885262" y="1294768"/>
                </a:cubicBezTo>
                <a:cubicBezTo>
                  <a:pt x="1850746" y="1342690"/>
                  <a:pt x="1804108" y="1379488"/>
                  <a:pt x="1745345" y="1405161"/>
                </a:cubicBezTo>
                <a:cubicBezTo>
                  <a:pt x="1686583" y="1430834"/>
                  <a:pt x="1618122" y="1443670"/>
                  <a:pt x="1539962" y="1443670"/>
                </a:cubicBezTo>
                <a:cubicBezTo>
                  <a:pt x="1465796" y="1443670"/>
                  <a:pt x="1399190" y="1431547"/>
                  <a:pt x="1340142" y="1407300"/>
                </a:cubicBezTo>
                <a:cubicBezTo>
                  <a:pt x="1281094" y="1383054"/>
                  <a:pt x="1233599" y="1346684"/>
                  <a:pt x="1197658" y="1298191"/>
                </a:cubicBezTo>
                <a:cubicBezTo>
                  <a:pt x="1161716" y="1249697"/>
                  <a:pt x="1140322" y="1196925"/>
                  <a:pt x="1133476" y="1139875"/>
                </a:cubicBezTo>
                <a:cubicBezTo>
                  <a:pt x="1126629" y="1082824"/>
                  <a:pt x="1123206" y="982985"/>
                  <a:pt x="1123206" y="840358"/>
                </a:cubicBezTo>
                <a:lnTo>
                  <a:pt x="1123206" y="603312"/>
                </a:lnTo>
                <a:cubicBezTo>
                  <a:pt x="1123206" y="464108"/>
                  <a:pt x="1126487" y="365553"/>
                  <a:pt x="1133048" y="307646"/>
                </a:cubicBezTo>
                <a:cubicBezTo>
                  <a:pt x="1139608" y="249740"/>
                  <a:pt x="1160147" y="196825"/>
                  <a:pt x="1194662" y="148903"/>
                </a:cubicBezTo>
                <a:cubicBezTo>
                  <a:pt x="1229178" y="100980"/>
                  <a:pt x="1275817" y="64182"/>
                  <a:pt x="1334580" y="38509"/>
                </a:cubicBezTo>
                <a:cubicBezTo>
                  <a:pt x="1393342" y="12837"/>
                  <a:pt x="1461803" y="0"/>
                  <a:pt x="153996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13800" dirty="0">
              <a:gradFill>
                <a:gsLst>
                  <a:gs pos="0">
                    <a:schemeClr val="accent1">
                      <a:lumMod val="5000"/>
                      <a:lumOff val="9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77910" y="1758659"/>
            <a:ext cx="4979129" cy="1456629"/>
            <a:chOff x="6877910" y="1411416"/>
            <a:chExt cx="4979129" cy="1456629"/>
          </a:xfrm>
        </p:grpSpPr>
        <p:sp>
          <p:nvSpPr>
            <p:cNvPr id="12" name="文本框 11"/>
            <p:cNvSpPr txBox="1"/>
            <p:nvPr/>
          </p:nvSpPr>
          <p:spPr>
            <a:xfrm>
              <a:off x="6877910" y="141141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877911" y="1695416"/>
              <a:ext cx="4979128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模版如果喜欢欢迎购买同时可以在店铺内观看其他作品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您的支持是我前进的动力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47359" y="3218775"/>
            <a:ext cx="1266843" cy="445755"/>
            <a:chOff x="8951848" y="4020766"/>
            <a:chExt cx="1266843" cy="44575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2" t="35106" r="8143" b="45316"/>
            <a:stretch>
              <a:fillRect/>
            </a:stretch>
          </p:blipFill>
          <p:spPr>
            <a:xfrm>
              <a:off x="8951848" y="4020766"/>
              <a:ext cx="564880" cy="44575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2" t="35106" r="8143" b="45316"/>
            <a:stretch>
              <a:fillRect/>
            </a:stretch>
          </p:blipFill>
          <p:spPr>
            <a:xfrm>
              <a:off x="9653811" y="4020766"/>
              <a:ext cx="564880" cy="4457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33992" y="1388961"/>
            <a:ext cx="5234652" cy="34897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33183" y="4893466"/>
            <a:ext cx="4836271" cy="1456628"/>
            <a:chOff x="933183" y="4893466"/>
            <a:chExt cx="4836271" cy="1456628"/>
          </a:xfrm>
        </p:grpSpPr>
        <p:sp>
          <p:nvSpPr>
            <p:cNvPr id="7" name="文本框 6"/>
            <p:cNvSpPr txBox="1"/>
            <p:nvPr/>
          </p:nvSpPr>
          <p:spPr>
            <a:xfrm>
              <a:off x="2037044" y="4893466"/>
              <a:ext cx="2628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在此输入标题</a:t>
              </a:r>
              <a:endParaRPr lang="zh-CN" altLang="en-US" sz="2400" b="1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33183" y="5177465"/>
              <a:ext cx="483627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</a:t>
              </a:r>
              <a:endPara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框架全的</a:t>
              </a:r>
              <a:r>
                <a:rPr lang="en-US" altLang="zh-CN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PPT</a:t>
              </a: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模版如果喜欢欢迎购买</a:t>
              </a:r>
              <a:endParaRPr lang="en-US" altLang="zh-CN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同时可以在店铺内观看其他作品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31420" y="1765139"/>
            <a:ext cx="2160240" cy="1554888"/>
            <a:chOff x="6350354" y="1464196"/>
            <a:chExt cx="2160240" cy="1554888"/>
          </a:xfrm>
        </p:grpSpPr>
        <p:sp>
          <p:nvSpPr>
            <p:cNvPr id="9" name="文本框 8"/>
            <p:cNvSpPr txBox="1"/>
            <p:nvPr/>
          </p:nvSpPr>
          <p:spPr>
            <a:xfrm>
              <a:off x="6665300" y="1464196"/>
              <a:ext cx="1530349" cy="538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97769" y="1765139"/>
            <a:ext cx="2160240" cy="1554888"/>
            <a:chOff x="6350354" y="1464196"/>
            <a:chExt cx="2160240" cy="1554888"/>
          </a:xfrm>
        </p:grpSpPr>
        <p:sp>
          <p:nvSpPr>
            <p:cNvPr id="13" name="文本框 12"/>
            <p:cNvSpPr txBox="1"/>
            <p:nvPr/>
          </p:nvSpPr>
          <p:spPr>
            <a:xfrm>
              <a:off x="6665300" y="1464196"/>
              <a:ext cx="1530349" cy="538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31420" y="4137949"/>
            <a:ext cx="2160240" cy="1554888"/>
            <a:chOff x="6350354" y="1464196"/>
            <a:chExt cx="2160240" cy="1554888"/>
          </a:xfrm>
        </p:grpSpPr>
        <p:sp>
          <p:nvSpPr>
            <p:cNvPr id="16" name="文本框 15"/>
            <p:cNvSpPr txBox="1"/>
            <p:nvPr/>
          </p:nvSpPr>
          <p:spPr>
            <a:xfrm>
              <a:off x="6665300" y="1464196"/>
              <a:ext cx="1530349" cy="538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297769" y="4137949"/>
            <a:ext cx="2160240" cy="1554888"/>
            <a:chOff x="6350354" y="1464196"/>
            <a:chExt cx="2160240" cy="1554888"/>
          </a:xfrm>
        </p:grpSpPr>
        <p:sp>
          <p:nvSpPr>
            <p:cNvPr id="19" name="文本框 18"/>
            <p:cNvSpPr txBox="1"/>
            <p:nvPr/>
          </p:nvSpPr>
          <p:spPr>
            <a:xfrm>
              <a:off x="6665300" y="1464196"/>
              <a:ext cx="1530349" cy="538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350354" y="1846455"/>
              <a:ext cx="2160240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此模版由小政设计小政致力于设计实用性，框架全的</a:t>
              </a:r>
              <a:endPara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377" y="188684"/>
            <a:ext cx="304800" cy="304800"/>
          </a:xfrm>
          <a:prstGeom prst="ellipse">
            <a:avLst/>
          </a:prstGeom>
          <a:solidFill>
            <a:srgbClr val="E82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77" y="110252"/>
            <a:ext cx="3616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请在此输入您的标题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018" y="653143"/>
            <a:ext cx="10096982" cy="6204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1556381"/>
            <a:ext cx="6597570" cy="439838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13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6739014" y="2498129"/>
            <a:ext cx="4979129" cy="1861743"/>
            <a:chOff x="6739014" y="2534162"/>
            <a:chExt cx="4979129" cy="1861743"/>
          </a:xfrm>
        </p:grpSpPr>
        <p:grpSp>
          <p:nvGrpSpPr>
            <p:cNvPr id="7" name="组合 6"/>
            <p:cNvGrpSpPr/>
            <p:nvPr/>
          </p:nvGrpSpPr>
          <p:grpSpPr>
            <a:xfrm>
              <a:off x="6739014" y="2534162"/>
              <a:ext cx="4979129" cy="1456629"/>
              <a:chOff x="6877910" y="1411416"/>
              <a:chExt cx="4979129" cy="1456629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877910" y="1411416"/>
                <a:ext cx="2628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6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在此输入标题</a:t>
                </a:r>
                <a:endParaRPr lang="zh-CN" altLang="en-US" sz="2400" b="1" spc="6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877911" y="1695416"/>
                <a:ext cx="4979128" cy="1172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此模版由小政设计小政致力于设计实用性，框架全的</a:t>
                </a:r>
                <a:r>
                  <a:rPr lang="en-US" altLang="zh-CN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PPT</a:t>
                </a: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模版如果喜欢欢迎购买同时可以在店铺内观看其他作品</a:t>
                </a:r>
                <a:r>
                  <a:rPr lang="en-US" altLang="zh-CN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,</a:t>
                </a:r>
                <a:r>
                  <a:rPr lang="zh-CN" altLang="en-US" sz="18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您的支持是我前进的动力</a:t>
                </a:r>
                <a:endPara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858921" y="3990791"/>
              <a:ext cx="1324380" cy="405114"/>
            </a:xfrm>
            <a:prstGeom prst="rect">
              <a:avLst/>
            </a:prstGeom>
            <a:solidFill>
              <a:srgbClr val="E82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pc="600" dirty="0">
                  <a:latin typeface="Impact" panose="020B0806030902050204" pitchFamily="34" charset="0"/>
                </a:rPr>
                <a:t>START</a:t>
              </a:r>
              <a:endParaRPr lang="zh-CN" altLang="en-US" spc="600" dirty="0"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2514</Words>
  <Application>WPS 演示</Application>
  <PresentationFormat>宽屏</PresentationFormat>
  <Paragraphs>316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华文新魏</vt:lpstr>
      <vt:lpstr>Impact</vt:lpstr>
      <vt:lpstr>禹卫书法行书简体</vt:lpstr>
      <vt:lpstr>等线</vt:lpstr>
      <vt:lpstr>等线</vt:lpstr>
      <vt:lpstr>微软雅黑</vt:lpstr>
      <vt:lpstr>Arial Unicode MS</vt:lpstr>
      <vt:lpstr>等线 Light</vt:lpstr>
      <vt:lpstr>Calibri</vt:lpstr>
      <vt:lpstr>方正正中黑简体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王政3</dc:creator>
  <cp:lastModifiedBy>一颗西柚科科</cp:lastModifiedBy>
  <cp:revision>18</cp:revision>
  <dcterms:created xsi:type="dcterms:W3CDTF">2019-01-08T05:37:00Z</dcterms:created>
  <dcterms:modified xsi:type="dcterms:W3CDTF">2019-12-26T01:57:56Z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