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3"/>
    <p:sldMasterId id="2147483663" r:id="rId4"/>
  </p:sldMasterIdLst>
  <p:notesMasterIdLst>
    <p:notesMasterId r:id="rId6"/>
  </p:notesMasterIdLst>
  <p:handoutMasterIdLst>
    <p:handoutMasterId r:id="rId24"/>
  </p:handoutMasterIdLst>
  <p:sldIdLst>
    <p:sldId id="3312" r:id="rId5"/>
    <p:sldId id="3326" r:id="rId7"/>
    <p:sldId id="3323" r:id="rId8"/>
    <p:sldId id="3315" r:id="rId9"/>
    <p:sldId id="3320" r:id="rId10"/>
    <p:sldId id="3250" r:id="rId11"/>
    <p:sldId id="3319" r:id="rId12"/>
    <p:sldId id="3317" r:id="rId13"/>
    <p:sldId id="3291" r:id="rId14"/>
    <p:sldId id="3301" r:id="rId15"/>
    <p:sldId id="3294" r:id="rId16"/>
    <p:sldId id="3324" r:id="rId17"/>
    <p:sldId id="3316" r:id="rId18"/>
    <p:sldId id="3271" r:id="rId19"/>
    <p:sldId id="3304" r:id="rId20"/>
    <p:sldId id="3331" r:id="rId21"/>
    <p:sldId id="3330" r:id="rId22"/>
    <p:sldId id="3215" r:id="rId23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002A"/>
    <a:srgbClr val="F24E69"/>
    <a:srgbClr val="932422"/>
    <a:srgbClr val="1C262B"/>
    <a:srgbClr val="F2F2F2"/>
    <a:srgbClr val="1D6DC2"/>
    <a:srgbClr val="08B689"/>
    <a:srgbClr val="79B50F"/>
    <a:srgbClr val="09B0DE"/>
    <a:srgbClr val="6669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2" autoAdjust="0"/>
    <p:restoredTop sz="96154" autoAdjust="0"/>
  </p:normalViewPr>
  <p:slideViewPr>
    <p:cSldViewPr>
      <p:cViewPr>
        <p:scale>
          <a:sx n="75" d="100"/>
          <a:sy n="75" d="100"/>
        </p:scale>
        <p:origin x="1080" y="630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720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312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66C3D7-9F65-4EE3-B664-5D78D006D6A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66C3D7-9F65-4EE3-B664-5D78D006D6A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66C3D7-9F65-4EE3-B664-5D78D006D6A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66C3D7-9F65-4EE3-B664-5D78D006D6A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66C3D7-9F65-4EE3-B664-5D78D006D6A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40" y="287966"/>
            <a:ext cx="4230440" cy="1225533"/>
          </a:xfrm>
        </p:spPr>
        <p:txBody>
          <a:bodyPr anchor="b"/>
          <a:lstStyle>
            <a:lvl1pPr algn="l">
              <a:defRPr sz="281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7414" y="287968"/>
            <a:ext cx="7188398" cy="6172867"/>
          </a:xfrm>
        </p:spPr>
        <p:txBody>
          <a:bodyPr/>
          <a:lstStyle>
            <a:lvl1pPr>
              <a:defRPr sz="4500"/>
            </a:lvl1pPr>
            <a:lvl2pPr>
              <a:defRPr sz="3935"/>
            </a:lvl2pPr>
            <a:lvl3pPr>
              <a:defRPr sz="3375"/>
            </a:lvl3pPr>
            <a:lvl4pPr>
              <a:defRPr sz="2810"/>
            </a:lvl4pPr>
            <a:lvl5pPr>
              <a:defRPr sz="2810"/>
            </a:lvl5pPr>
            <a:lvl6pPr>
              <a:defRPr sz="2810"/>
            </a:lvl6pPr>
            <a:lvl7pPr>
              <a:defRPr sz="2810"/>
            </a:lvl7pPr>
            <a:lvl8pPr>
              <a:defRPr sz="2810"/>
            </a:lvl8pPr>
            <a:lvl9pPr>
              <a:defRPr sz="281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2940" y="1513501"/>
            <a:ext cx="4230440" cy="4947334"/>
          </a:xfrm>
        </p:spPr>
        <p:txBody>
          <a:bodyPr/>
          <a:lstStyle>
            <a:lvl1pPr marL="0" indent="0">
              <a:buNone/>
              <a:defRPr sz="1970"/>
            </a:lvl1pPr>
            <a:lvl2pPr marL="642620" indent="0">
              <a:buNone/>
              <a:defRPr sz="1685"/>
            </a:lvl2pPr>
            <a:lvl3pPr marL="1285875" indent="0">
              <a:buNone/>
              <a:defRPr sz="1405"/>
            </a:lvl3pPr>
            <a:lvl4pPr marL="1928495" indent="0">
              <a:buNone/>
              <a:defRPr sz="1265"/>
            </a:lvl4pPr>
            <a:lvl5pPr marL="2571750" indent="0">
              <a:buNone/>
              <a:defRPr sz="1265"/>
            </a:lvl5pPr>
            <a:lvl6pPr marL="3214370" indent="0">
              <a:buNone/>
              <a:defRPr sz="1265"/>
            </a:lvl6pPr>
            <a:lvl7pPr marL="3857625" indent="0">
              <a:buNone/>
              <a:defRPr sz="1265"/>
            </a:lvl7pPr>
            <a:lvl8pPr marL="4500245" indent="0">
              <a:buNone/>
              <a:defRPr sz="1265"/>
            </a:lvl8pPr>
            <a:lvl9pPr marL="5143500" indent="0">
              <a:buNone/>
              <a:defRPr sz="12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0405" y="5062855"/>
            <a:ext cx="7715250" cy="597699"/>
          </a:xfrm>
        </p:spPr>
        <p:txBody>
          <a:bodyPr anchor="b"/>
          <a:lstStyle>
            <a:lvl1pPr algn="l">
              <a:defRPr sz="281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20405" y="646250"/>
            <a:ext cx="7715250" cy="4339590"/>
          </a:xfrm>
        </p:spPr>
        <p:txBody>
          <a:bodyPr/>
          <a:lstStyle>
            <a:lvl1pPr marL="0" indent="0">
              <a:buNone/>
              <a:defRPr sz="4500"/>
            </a:lvl1pPr>
            <a:lvl2pPr marL="642620" indent="0">
              <a:buNone/>
              <a:defRPr sz="3935"/>
            </a:lvl2pPr>
            <a:lvl3pPr marL="1285875" indent="0">
              <a:buNone/>
              <a:defRPr sz="3375"/>
            </a:lvl3pPr>
            <a:lvl4pPr marL="1928495" indent="0">
              <a:buNone/>
              <a:defRPr sz="2810"/>
            </a:lvl4pPr>
            <a:lvl5pPr marL="2571750" indent="0">
              <a:buNone/>
              <a:defRPr sz="2810"/>
            </a:lvl5pPr>
            <a:lvl6pPr marL="3214370" indent="0">
              <a:buNone/>
              <a:defRPr sz="2810"/>
            </a:lvl6pPr>
            <a:lvl7pPr marL="3857625" indent="0">
              <a:buNone/>
              <a:defRPr sz="2810"/>
            </a:lvl7pPr>
            <a:lvl8pPr marL="4500245" indent="0">
              <a:buNone/>
              <a:defRPr sz="2810"/>
            </a:lvl8pPr>
            <a:lvl9pPr marL="5143500" indent="0">
              <a:buNone/>
              <a:defRPr sz="281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20405" y="5660554"/>
            <a:ext cx="7715250" cy="848832"/>
          </a:xfrm>
        </p:spPr>
        <p:txBody>
          <a:bodyPr/>
          <a:lstStyle>
            <a:lvl1pPr marL="0" indent="0">
              <a:buNone/>
              <a:defRPr sz="1970"/>
            </a:lvl1pPr>
            <a:lvl2pPr marL="642620" indent="0">
              <a:buNone/>
              <a:defRPr sz="1685"/>
            </a:lvl2pPr>
            <a:lvl3pPr marL="1285875" indent="0">
              <a:buNone/>
              <a:defRPr sz="1405"/>
            </a:lvl3pPr>
            <a:lvl4pPr marL="1928495" indent="0">
              <a:buNone/>
              <a:defRPr sz="1265"/>
            </a:lvl4pPr>
            <a:lvl5pPr marL="2571750" indent="0">
              <a:buNone/>
              <a:defRPr sz="1265"/>
            </a:lvl5pPr>
            <a:lvl6pPr marL="3214370" indent="0">
              <a:buNone/>
              <a:defRPr sz="1265"/>
            </a:lvl6pPr>
            <a:lvl7pPr marL="3857625" indent="0">
              <a:buNone/>
              <a:defRPr sz="1265"/>
            </a:lvl7pPr>
            <a:lvl8pPr marL="4500245" indent="0">
              <a:buNone/>
              <a:defRPr sz="1265"/>
            </a:lvl8pPr>
            <a:lvl9pPr marL="5143500" indent="0">
              <a:buNone/>
              <a:defRPr sz="12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4F90-5949-41D1-AF59-11F9A08A6B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3D24-680C-4EA7-AD41-F6D400C2B1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E4F90-5949-41D1-AF59-11F9A08A6B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A3D24-680C-4EA7-AD41-F6D400C2B1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6" y="2246811"/>
            <a:ext cx="10929938" cy="155033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4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7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00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3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5752" y="4647649"/>
            <a:ext cx="10929938" cy="1436484"/>
          </a:xfrm>
        </p:spPr>
        <p:txBody>
          <a:bodyPr anchor="t"/>
          <a:lstStyle>
            <a:lvl1pPr algn="l">
              <a:defRPr sz="562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5752" y="3065506"/>
            <a:ext cx="10929938" cy="1582141"/>
          </a:xfrm>
        </p:spPr>
        <p:txBody>
          <a:bodyPr anchor="b"/>
          <a:lstStyle>
            <a:lvl1pPr marL="0" indent="0">
              <a:buNone/>
              <a:defRPr sz="2810">
                <a:solidFill>
                  <a:schemeClr val="tx1">
                    <a:tint val="75000"/>
                  </a:schemeClr>
                </a:solidFill>
              </a:defRPr>
            </a:lvl1pPr>
            <a:lvl2pPr marL="642620" indent="0">
              <a:buNone/>
              <a:defRPr sz="2530">
                <a:solidFill>
                  <a:schemeClr val="tx1">
                    <a:tint val="75000"/>
                  </a:schemeClr>
                </a:solidFill>
              </a:defRPr>
            </a:lvl2pPr>
            <a:lvl3pPr marL="1285875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3pPr>
            <a:lvl4pPr marL="1928495" indent="0">
              <a:buNone/>
              <a:defRPr sz="1970">
                <a:solidFill>
                  <a:schemeClr val="tx1">
                    <a:tint val="75000"/>
                  </a:schemeClr>
                </a:solidFill>
              </a:defRPr>
            </a:lvl4pPr>
            <a:lvl5pPr marL="2571750" indent="0">
              <a:buNone/>
              <a:defRPr sz="1970">
                <a:solidFill>
                  <a:schemeClr val="tx1">
                    <a:tint val="75000"/>
                  </a:schemeClr>
                </a:solidFill>
              </a:defRPr>
            </a:lvl5pPr>
            <a:lvl6pPr marL="3214370" indent="0">
              <a:buNone/>
              <a:defRPr sz="1970">
                <a:solidFill>
                  <a:schemeClr val="tx1">
                    <a:tint val="75000"/>
                  </a:schemeClr>
                </a:solidFill>
              </a:defRPr>
            </a:lvl6pPr>
            <a:lvl7pPr marL="3857625" indent="0">
              <a:buNone/>
              <a:defRPr sz="1970">
                <a:solidFill>
                  <a:schemeClr val="tx1">
                    <a:tint val="75000"/>
                  </a:schemeClr>
                </a:solidFill>
              </a:defRPr>
            </a:lvl7pPr>
            <a:lvl8pPr marL="4500245" indent="0">
              <a:buNone/>
              <a:defRPr sz="1970">
                <a:solidFill>
                  <a:schemeClr val="tx1">
                    <a:tint val="75000"/>
                  </a:schemeClr>
                </a:solidFill>
              </a:defRPr>
            </a:lvl8pPr>
            <a:lvl9pPr marL="5143500" indent="0">
              <a:buNone/>
              <a:defRPr sz="19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38" y="1687620"/>
            <a:ext cx="5679281" cy="4773214"/>
          </a:xfrm>
        </p:spPr>
        <p:txBody>
          <a:bodyPr/>
          <a:lstStyle>
            <a:lvl1pPr>
              <a:defRPr sz="3935"/>
            </a:lvl1pPr>
            <a:lvl2pPr>
              <a:defRPr sz="3375"/>
            </a:lvl2pPr>
            <a:lvl3pPr>
              <a:defRPr sz="2810"/>
            </a:lvl3pPr>
            <a:lvl4pPr>
              <a:defRPr sz="2530"/>
            </a:lvl4pPr>
            <a:lvl5pPr>
              <a:defRPr sz="2530"/>
            </a:lvl5pPr>
            <a:lvl6pPr>
              <a:defRPr sz="2530"/>
            </a:lvl6pPr>
            <a:lvl7pPr>
              <a:defRPr sz="2530"/>
            </a:lvl7pPr>
            <a:lvl8pPr>
              <a:defRPr sz="2530"/>
            </a:lvl8pPr>
            <a:lvl9pPr>
              <a:defRPr sz="253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36531" y="1687620"/>
            <a:ext cx="5679281" cy="4773214"/>
          </a:xfrm>
        </p:spPr>
        <p:txBody>
          <a:bodyPr/>
          <a:lstStyle>
            <a:lvl1pPr>
              <a:defRPr sz="3935"/>
            </a:lvl1pPr>
            <a:lvl2pPr>
              <a:defRPr sz="3375"/>
            </a:lvl2pPr>
            <a:lvl3pPr>
              <a:defRPr sz="2810"/>
            </a:lvl3pPr>
            <a:lvl4pPr>
              <a:defRPr sz="2530"/>
            </a:lvl4pPr>
            <a:lvl5pPr>
              <a:defRPr sz="2530"/>
            </a:lvl5pPr>
            <a:lvl6pPr>
              <a:defRPr sz="2530"/>
            </a:lvl6pPr>
            <a:lvl7pPr>
              <a:defRPr sz="2530"/>
            </a:lvl7pPr>
            <a:lvl8pPr>
              <a:defRPr sz="2530"/>
            </a:lvl8pPr>
            <a:lvl9pPr>
              <a:defRPr sz="253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38" y="1618976"/>
            <a:ext cx="5681514" cy="674713"/>
          </a:xfrm>
        </p:spPr>
        <p:txBody>
          <a:bodyPr anchor="b"/>
          <a:lstStyle>
            <a:lvl1pPr marL="0" indent="0">
              <a:buNone/>
              <a:defRPr sz="3375" b="1"/>
            </a:lvl1pPr>
            <a:lvl2pPr marL="642620" indent="0">
              <a:buNone/>
              <a:defRPr sz="2810" b="1"/>
            </a:lvl2pPr>
            <a:lvl3pPr marL="1285875" indent="0">
              <a:buNone/>
              <a:defRPr sz="2530" b="1"/>
            </a:lvl3pPr>
            <a:lvl4pPr marL="1928495" indent="0">
              <a:buNone/>
              <a:defRPr sz="2250" b="1"/>
            </a:lvl4pPr>
            <a:lvl5pPr marL="2571750" indent="0">
              <a:buNone/>
              <a:defRPr sz="2250" b="1"/>
            </a:lvl5pPr>
            <a:lvl6pPr marL="3214370" indent="0">
              <a:buNone/>
              <a:defRPr sz="2250" b="1"/>
            </a:lvl6pPr>
            <a:lvl7pPr marL="3857625" indent="0">
              <a:buNone/>
              <a:defRPr sz="2250" b="1"/>
            </a:lvl7pPr>
            <a:lvl8pPr marL="4500245" indent="0">
              <a:buNone/>
              <a:defRPr sz="2250" b="1"/>
            </a:lvl8pPr>
            <a:lvl9pPr marL="5143500" indent="0">
              <a:buNone/>
              <a:defRPr sz="225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38" y="2293687"/>
            <a:ext cx="5681514" cy="4167145"/>
          </a:xfrm>
        </p:spPr>
        <p:txBody>
          <a:bodyPr/>
          <a:lstStyle>
            <a:lvl1pPr>
              <a:defRPr sz="3375"/>
            </a:lvl1pPr>
            <a:lvl2pPr>
              <a:defRPr sz="2810"/>
            </a:lvl2pPr>
            <a:lvl3pPr>
              <a:defRPr sz="253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32069" y="1618976"/>
            <a:ext cx="5683746" cy="674713"/>
          </a:xfrm>
        </p:spPr>
        <p:txBody>
          <a:bodyPr anchor="b"/>
          <a:lstStyle>
            <a:lvl1pPr marL="0" indent="0">
              <a:buNone/>
              <a:defRPr sz="3375" b="1"/>
            </a:lvl1pPr>
            <a:lvl2pPr marL="642620" indent="0">
              <a:buNone/>
              <a:defRPr sz="2810" b="1"/>
            </a:lvl2pPr>
            <a:lvl3pPr marL="1285875" indent="0">
              <a:buNone/>
              <a:defRPr sz="2530" b="1"/>
            </a:lvl3pPr>
            <a:lvl4pPr marL="1928495" indent="0">
              <a:buNone/>
              <a:defRPr sz="2250" b="1"/>
            </a:lvl4pPr>
            <a:lvl5pPr marL="2571750" indent="0">
              <a:buNone/>
              <a:defRPr sz="2250" b="1"/>
            </a:lvl5pPr>
            <a:lvl6pPr marL="3214370" indent="0">
              <a:buNone/>
              <a:defRPr sz="2250" b="1"/>
            </a:lvl6pPr>
            <a:lvl7pPr marL="3857625" indent="0">
              <a:buNone/>
              <a:defRPr sz="2250" b="1"/>
            </a:lvl7pPr>
            <a:lvl8pPr marL="4500245" indent="0">
              <a:buNone/>
              <a:defRPr sz="2250" b="1"/>
            </a:lvl8pPr>
            <a:lvl9pPr marL="5143500" indent="0">
              <a:buNone/>
              <a:defRPr sz="225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32069" y="2293687"/>
            <a:ext cx="5683746" cy="4167145"/>
          </a:xfrm>
        </p:spPr>
        <p:txBody>
          <a:bodyPr/>
          <a:lstStyle>
            <a:lvl1pPr>
              <a:defRPr sz="3375"/>
            </a:lvl1pPr>
            <a:lvl2pPr>
              <a:defRPr sz="2810"/>
            </a:lvl2pPr>
            <a:lvl3pPr>
              <a:defRPr sz="253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42938" y="289642"/>
            <a:ext cx="11572875" cy="1205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38" y="1687620"/>
            <a:ext cx="11572875" cy="4773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42938" y="6703596"/>
            <a:ext cx="3000375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93406" y="6703596"/>
            <a:ext cx="407193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15438" y="6703596"/>
            <a:ext cx="3000375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1285875" rtl="0" eaLnBrk="1" latinLnBrk="0" hangingPunct="1">
        <a:spcBef>
          <a:spcPct val="0"/>
        </a:spcBef>
        <a:buNone/>
        <a:defRPr sz="61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1965" indent="-481965" algn="l" defTabSz="1285875" rtl="0" eaLnBrk="1" latinLnBrk="0" hangingPunct="1">
        <a:spcBef>
          <a:spcPct val="20000"/>
        </a:spcBef>
        <a:buFont typeface="Arial" panose="020B0604020202020204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4575" indent="-401955" algn="l" defTabSz="1285875" rtl="0" eaLnBrk="1" latinLnBrk="0" hangingPunct="1">
        <a:spcBef>
          <a:spcPct val="20000"/>
        </a:spcBef>
        <a:buFont typeface="Arial" panose="020B0604020202020204" pitchFamily="34" charset="0"/>
        <a:buChar char="–"/>
        <a:defRPr sz="3935" kern="1200">
          <a:solidFill>
            <a:schemeClr val="tx1"/>
          </a:solidFill>
          <a:latin typeface="+mn-lt"/>
          <a:ea typeface="+mn-ea"/>
          <a:cs typeface="+mn-cs"/>
        </a:defRPr>
      </a:lvl2pPr>
      <a:lvl3pPr marL="1607185" indent="-321310" algn="l" defTabSz="1285875" rtl="0" eaLnBrk="1" latinLnBrk="0" hangingPunct="1">
        <a:spcBef>
          <a:spcPct val="20000"/>
        </a:spcBef>
        <a:buFont typeface="Arial" panose="020B0604020202020204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3pPr>
      <a:lvl4pPr marL="2250440" indent="-321310" algn="l" defTabSz="128587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10" kern="1200">
          <a:solidFill>
            <a:schemeClr val="tx1"/>
          </a:solidFill>
          <a:latin typeface="+mn-lt"/>
          <a:ea typeface="+mn-ea"/>
          <a:cs typeface="+mn-cs"/>
        </a:defRPr>
      </a:lvl4pPr>
      <a:lvl5pPr marL="2893060" indent="-321310" algn="l" defTabSz="1285875" rtl="0" eaLnBrk="1" latinLnBrk="0" hangingPunct="1">
        <a:spcBef>
          <a:spcPct val="20000"/>
        </a:spcBef>
        <a:buFont typeface="Arial" panose="020B0604020202020204" pitchFamily="34" charset="0"/>
        <a:buChar char="»"/>
        <a:defRPr sz="2810" kern="1200">
          <a:solidFill>
            <a:schemeClr val="tx1"/>
          </a:solidFill>
          <a:latin typeface="+mn-lt"/>
          <a:ea typeface="+mn-ea"/>
          <a:cs typeface="+mn-cs"/>
        </a:defRPr>
      </a:lvl5pPr>
      <a:lvl6pPr marL="3536315" indent="-321310" algn="l" defTabSz="12858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10" kern="1200">
          <a:solidFill>
            <a:schemeClr val="tx1"/>
          </a:solidFill>
          <a:latin typeface="+mn-lt"/>
          <a:ea typeface="+mn-ea"/>
          <a:cs typeface="+mn-cs"/>
        </a:defRPr>
      </a:lvl6pPr>
      <a:lvl7pPr marL="4178935" indent="-321310" algn="l" defTabSz="12858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10" kern="1200">
          <a:solidFill>
            <a:schemeClr val="tx1"/>
          </a:solidFill>
          <a:latin typeface="+mn-lt"/>
          <a:ea typeface="+mn-ea"/>
          <a:cs typeface="+mn-cs"/>
        </a:defRPr>
      </a:lvl7pPr>
      <a:lvl8pPr marL="4821555" indent="-321310" algn="l" defTabSz="12858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10" kern="1200">
          <a:solidFill>
            <a:schemeClr val="tx1"/>
          </a:solidFill>
          <a:latin typeface="+mn-lt"/>
          <a:ea typeface="+mn-ea"/>
          <a:cs typeface="+mn-cs"/>
        </a:defRPr>
      </a:lvl8pPr>
      <a:lvl9pPr marL="5464810" indent="-321310" algn="l" defTabSz="12858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85875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1pPr>
      <a:lvl2pPr marL="642620" algn="l" defTabSz="1285875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algn="l" defTabSz="1285875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3pPr>
      <a:lvl4pPr marL="1928495" algn="l" defTabSz="1285875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algn="l" defTabSz="1285875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5pPr>
      <a:lvl6pPr marL="3214370" algn="l" defTabSz="1285875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6pPr>
      <a:lvl7pPr marL="3857625" algn="l" defTabSz="1285875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7pPr>
      <a:lvl8pPr marL="4500245" algn="l" defTabSz="1285875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8pPr>
      <a:lvl9pPr marL="5143500" algn="l" defTabSz="1285875" rtl="0" eaLnBrk="1" latinLnBrk="0" hangingPunct="1">
        <a:defRPr sz="2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19.jpeg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6.png"/><Relationship Id="rId2" Type="http://schemas.openxmlformats.org/officeDocument/2006/relationships/image" Target="../media/image58.png"/><Relationship Id="rId1" Type="http://schemas.openxmlformats.org/officeDocument/2006/relationships/image" Target="../media/image65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0.png"/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image" Target="../media/image7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9.jpeg"/><Relationship Id="rId2" Type="http://schemas.openxmlformats.org/officeDocument/2006/relationships/image" Target="../media/image73.jpeg"/><Relationship Id="rId1" Type="http://schemas.openxmlformats.org/officeDocument/2006/relationships/image" Target="../media/image78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1.png"/><Relationship Id="rId1" Type="http://schemas.openxmlformats.org/officeDocument/2006/relationships/image" Target="../media/image8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5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jpeg"/><Relationship Id="rId7" Type="http://schemas.openxmlformats.org/officeDocument/2006/relationships/image" Target="../media/image18.png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3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jpeg"/><Relationship Id="rId3" Type="http://schemas.openxmlformats.org/officeDocument/2006/relationships/image" Target="../media/image16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.png"/><Relationship Id="rId12" Type="http://schemas.openxmlformats.org/officeDocument/2006/relationships/image" Target="../media/image39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3.xml"/><Relationship Id="rId7" Type="http://schemas.microsoft.com/office/2007/relationships/hdphoto" Target="../media/image49.wdp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16.jpeg"/><Relationship Id="rId3" Type="http://schemas.microsoft.com/office/2007/relationships/hdphoto" Target="../media/image46.wdp"/><Relationship Id="rId2" Type="http://schemas.openxmlformats.org/officeDocument/2006/relationships/image" Target="../media/image45.png"/><Relationship Id="rId1" Type="http://schemas.openxmlformats.org/officeDocument/2006/relationships/image" Target="../media/image4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6.png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image" Target="../media/image5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陶喆 - 就是爱你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60823" y="-1640259"/>
            <a:ext cx="609600" cy="6096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365" y="-1"/>
            <a:ext cx="12856385" cy="7232651"/>
            <a:chOff x="2365" y="-1"/>
            <a:chExt cx="12856385" cy="723265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7985"/>
            <a:stretch>
              <a:fillRect/>
            </a:stretch>
          </p:blipFill>
          <p:spPr>
            <a:xfrm rot="16200000">
              <a:off x="-826429" y="828793"/>
              <a:ext cx="7232651" cy="557506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949"/>
            <a:stretch>
              <a:fillRect/>
            </a:stretch>
          </p:blipFill>
          <p:spPr>
            <a:xfrm rot="16200000">
              <a:off x="5523681" y="-102419"/>
              <a:ext cx="7232651" cy="7437487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4413151" y="5776565"/>
            <a:ext cx="3944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E4002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新郎：罗密欧</a:t>
            </a:r>
            <a:r>
              <a:rPr lang="en-US" altLang="zh-CN" sz="2000" b="1">
                <a:solidFill>
                  <a:srgbClr val="E4002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r>
              <a:rPr lang="zh-CN" altLang="en-US" sz="2000" b="1">
                <a:solidFill>
                  <a:srgbClr val="E4002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新娘：朱丽叶</a:t>
            </a:r>
            <a:endParaRPr lang="zh-CN" altLang="en-US" sz="2000" b="1">
              <a:solidFill>
                <a:srgbClr val="E4002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886" y="1410744"/>
            <a:ext cx="6631818" cy="386176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74"/>
          <a:stretch>
            <a:fillRect/>
          </a:stretch>
        </p:blipFill>
        <p:spPr>
          <a:xfrm rot="13302131">
            <a:off x="3964194" y="-2486691"/>
            <a:ext cx="4121523" cy="4264212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4621133" y="5704557"/>
            <a:ext cx="3528392" cy="0"/>
          </a:xfrm>
          <a:prstGeom prst="line">
            <a:avLst/>
          </a:prstGeom>
          <a:ln>
            <a:solidFill>
              <a:srgbClr val="E400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621133" y="6280621"/>
            <a:ext cx="3528392" cy="0"/>
          </a:xfrm>
          <a:prstGeom prst="line">
            <a:avLst/>
          </a:prstGeom>
          <a:ln>
            <a:solidFill>
              <a:srgbClr val="E400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9000"/>
    </mc:Choice>
    <mc:Fallback>
      <p:transition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2" b="9822"/>
          <a:stretch>
            <a:fillRect/>
          </a:stretch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958" y="2377731"/>
            <a:ext cx="10525289" cy="417090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24719" y="5848105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645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爱似清晨的那一缕阳光，清澈的照耀在你欲言又止嘴角边的那丝微笑，那刻的时光停留在我心间</a:t>
            </a:r>
            <a:r>
              <a:rPr lang="zh-CN" altLang="en-US" sz="2000" b="1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永远永远</a:t>
            </a:r>
            <a:r>
              <a:rPr lang="en-US" altLang="zh-CN" sz="2000" b="1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......</a:t>
            </a:r>
            <a:endParaRPr lang="zh-CN" altLang="en-US" sz="2000" b="1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62"/>
          <a:stretch>
            <a:fillRect/>
          </a:stretch>
        </p:blipFill>
        <p:spPr>
          <a:xfrm>
            <a:off x="78109" y="3008003"/>
            <a:ext cx="4495595" cy="29103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14:gallery dir="l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1"/>
          <a:stretch>
            <a:fillRect/>
          </a:stretch>
        </p:blipFill>
        <p:spPr>
          <a:xfrm>
            <a:off x="-3" y="-1"/>
            <a:ext cx="12916523" cy="736074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6769" y="5981128"/>
            <a:ext cx="3923970" cy="96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645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900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如果爱情是一朵花，就让它开在我心里，败在我心里，深埋在我心里。</a:t>
            </a:r>
            <a:endParaRPr lang="zh-CN" altLang="en-US" sz="1900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3" name="图片占位符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7725">
            <a:off x="4892441" y="1243461"/>
            <a:ext cx="2528407" cy="2116324"/>
          </a:xfrm>
          <a:custGeom>
            <a:avLst/>
            <a:gdLst>
              <a:gd name="connsiteX0" fmla="*/ 0 w 2885836"/>
              <a:gd name="connsiteY0" fmla="*/ 0 h 1620846"/>
              <a:gd name="connsiteX1" fmla="*/ 2885836 w 2885836"/>
              <a:gd name="connsiteY1" fmla="*/ 0 h 1620846"/>
              <a:gd name="connsiteX2" fmla="*/ 2885836 w 2885836"/>
              <a:gd name="connsiteY2" fmla="*/ 1620846 h 1620846"/>
              <a:gd name="connsiteX3" fmla="*/ 0 w 2885836"/>
              <a:gd name="connsiteY3" fmla="*/ 1620846 h 162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5836" h="1620846">
                <a:moveTo>
                  <a:pt x="0" y="0"/>
                </a:moveTo>
                <a:lnTo>
                  <a:pt x="2885836" y="0"/>
                </a:lnTo>
                <a:lnTo>
                  <a:pt x="2885836" y="1620846"/>
                </a:lnTo>
                <a:lnTo>
                  <a:pt x="0" y="1620846"/>
                </a:lnTo>
                <a:close/>
              </a:path>
            </a:pathLst>
          </a:custGeom>
          <a:solidFill>
            <a:srgbClr val="ED7D31"/>
          </a:solidFill>
          <a:ln w="63500" cap="rnd" cmpd="sng" algn="ctr">
            <a:solidFill>
              <a:sysClr val="window" lastClr="FFFFFF"/>
            </a:solidFill>
            <a:prstDash val="solid"/>
            <a:round/>
          </a:ln>
          <a:effectLst>
            <a:outerShdw blurRad="139700" dist="38100" dir="2700000" algn="tl" rotWithShape="0">
              <a:prstClr val="black">
                <a:alpha val="77000"/>
              </a:prstClr>
            </a:outerShdw>
          </a:effectLst>
        </p:spPr>
      </p:pic>
      <p:pic>
        <p:nvPicPr>
          <p:cNvPr id="4" name="图片占位符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5984">
            <a:off x="8517951" y="1163914"/>
            <a:ext cx="3698521" cy="2466884"/>
          </a:xfrm>
          <a:custGeom>
            <a:avLst/>
            <a:gdLst>
              <a:gd name="connsiteX0" fmla="*/ 0 w 5771671"/>
              <a:gd name="connsiteY0" fmla="*/ 0 h 1620846"/>
              <a:gd name="connsiteX1" fmla="*/ 5771671 w 5771671"/>
              <a:gd name="connsiteY1" fmla="*/ 0 h 1620846"/>
              <a:gd name="connsiteX2" fmla="*/ 5771671 w 5771671"/>
              <a:gd name="connsiteY2" fmla="*/ 1620846 h 1620846"/>
              <a:gd name="connsiteX3" fmla="*/ 0 w 5771671"/>
              <a:gd name="connsiteY3" fmla="*/ 1620846 h 162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1671" h="1620846">
                <a:moveTo>
                  <a:pt x="0" y="0"/>
                </a:moveTo>
                <a:lnTo>
                  <a:pt x="5771671" y="0"/>
                </a:lnTo>
                <a:lnTo>
                  <a:pt x="5771671" y="1620846"/>
                </a:lnTo>
                <a:lnTo>
                  <a:pt x="0" y="1620846"/>
                </a:lnTo>
                <a:close/>
              </a:path>
            </a:pathLst>
          </a:custGeom>
          <a:solidFill>
            <a:srgbClr val="ED7D31"/>
          </a:solidFill>
          <a:ln w="63500" cap="rnd" cmpd="sng" algn="ctr">
            <a:solidFill>
              <a:sysClr val="window" lastClr="FFFFFF"/>
            </a:solidFill>
            <a:prstDash val="solid"/>
            <a:round/>
          </a:ln>
          <a:effectLst>
            <a:outerShdw blurRad="139700" dist="38100" dir="2700000" algn="tl" rotWithShape="0">
              <a:prstClr val="black">
                <a:alpha val="77000"/>
              </a:prstClr>
            </a:outerShdw>
          </a:effectLst>
        </p:spPr>
      </p:pic>
      <p:pic>
        <p:nvPicPr>
          <p:cNvPr id="5" name="图片占位符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3553">
            <a:off x="4354940" y="3912468"/>
            <a:ext cx="3043655" cy="2343715"/>
          </a:xfrm>
          <a:custGeom>
            <a:avLst/>
            <a:gdLst>
              <a:gd name="connsiteX0" fmla="*/ 0 w 2885836"/>
              <a:gd name="connsiteY0" fmla="*/ 0 h 3241691"/>
              <a:gd name="connsiteX1" fmla="*/ 2885836 w 2885836"/>
              <a:gd name="connsiteY1" fmla="*/ 0 h 3241691"/>
              <a:gd name="connsiteX2" fmla="*/ 2885836 w 2885836"/>
              <a:gd name="connsiteY2" fmla="*/ 3241691 h 3241691"/>
              <a:gd name="connsiteX3" fmla="*/ 0 w 2885836"/>
              <a:gd name="connsiteY3" fmla="*/ 3241691 h 324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5836" h="3241691">
                <a:moveTo>
                  <a:pt x="0" y="0"/>
                </a:moveTo>
                <a:lnTo>
                  <a:pt x="2885836" y="0"/>
                </a:lnTo>
                <a:lnTo>
                  <a:pt x="2885836" y="3241691"/>
                </a:lnTo>
                <a:lnTo>
                  <a:pt x="0" y="3241691"/>
                </a:lnTo>
                <a:close/>
              </a:path>
            </a:pathLst>
          </a:custGeom>
          <a:solidFill>
            <a:srgbClr val="ED7D31"/>
          </a:solidFill>
          <a:ln w="63500" cap="rnd" cmpd="sng" algn="ctr">
            <a:solidFill>
              <a:sysClr val="window" lastClr="FFFFFF"/>
            </a:solidFill>
            <a:prstDash val="solid"/>
            <a:round/>
          </a:ln>
          <a:effectLst>
            <a:outerShdw blurRad="139700" dist="38100" dir="2700000" algn="tl" rotWithShape="0">
              <a:prstClr val="black">
                <a:alpha val="77000"/>
              </a:prstClr>
            </a:outerShdw>
          </a:effectLst>
        </p:spPr>
      </p:pic>
      <p:pic>
        <p:nvPicPr>
          <p:cNvPr id="6" name="图片占位符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7439">
            <a:off x="8372425" y="4014630"/>
            <a:ext cx="3933132" cy="2576201"/>
          </a:xfrm>
          <a:custGeom>
            <a:avLst/>
            <a:gdLst>
              <a:gd name="connsiteX0" fmla="*/ 0 w 5771671"/>
              <a:gd name="connsiteY0" fmla="*/ 0 h 3241691"/>
              <a:gd name="connsiteX1" fmla="*/ 5771671 w 5771671"/>
              <a:gd name="connsiteY1" fmla="*/ 0 h 3241691"/>
              <a:gd name="connsiteX2" fmla="*/ 5771671 w 5771671"/>
              <a:gd name="connsiteY2" fmla="*/ 3241691 h 3241691"/>
              <a:gd name="connsiteX3" fmla="*/ 0 w 5771671"/>
              <a:gd name="connsiteY3" fmla="*/ 3241691 h 324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1671" h="3241691">
                <a:moveTo>
                  <a:pt x="0" y="0"/>
                </a:moveTo>
                <a:lnTo>
                  <a:pt x="5771671" y="0"/>
                </a:lnTo>
                <a:lnTo>
                  <a:pt x="5771671" y="3241691"/>
                </a:lnTo>
                <a:lnTo>
                  <a:pt x="0" y="3241691"/>
                </a:lnTo>
                <a:close/>
              </a:path>
            </a:pathLst>
          </a:custGeom>
          <a:solidFill>
            <a:srgbClr val="ED7D31"/>
          </a:solidFill>
          <a:ln w="63500" cap="rnd" cmpd="sng" algn="ctr">
            <a:solidFill>
              <a:sysClr val="window" lastClr="FFFFFF"/>
            </a:solidFill>
            <a:prstDash val="solid"/>
            <a:round/>
          </a:ln>
          <a:effectLst>
            <a:outerShdw blurRad="139700" dist="38100" dir="2700000" algn="tl" rotWithShape="0">
              <a:prstClr val="black">
                <a:alpha val="77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13361066" y="-803683"/>
            <a:ext cx="200908" cy="8036334"/>
          </a:xfrm>
          <a:prstGeom prst="rect">
            <a:avLst/>
          </a:prstGeom>
          <a:solidFill>
            <a:srgbClr val="FFFFFF">
              <a:alpha val="10196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algn="ctr" defTabSz="964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65608" y="-803683"/>
            <a:ext cx="301363" cy="8036334"/>
          </a:xfrm>
          <a:prstGeom prst="rect">
            <a:avLst/>
          </a:prstGeom>
          <a:solidFill>
            <a:srgbClr val="FFFFFF">
              <a:alpha val="10196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algn="ctr" defTabSz="964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68787" y="-803683"/>
            <a:ext cx="100455" cy="8036334"/>
          </a:xfrm>
          <a:prstGeom prst="rect">
            <a:avLst/>
          </a:prstGeom>
          <a:solidFill>
            <a:srgbClr val="FFFFFF">
              <a:alpha val="10196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64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58398" y="-803683"/>
            <a:ext cx="200908" cy="8036334"/>
          </a:xfrm>
          <a:prstGeom prst="rect">
            <a:avLst/>
          </a:prstGeom>
          <a:solidFill>
            <a:srgbClr val="FFFFFF">
              <a:alpha val="10196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algn="ctr" defTabSz="964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62883" y="-803683"/>
            <a:ext cx="301363" cy="8036334"/>
          </a:xfrm>
          <a:prstGeom prst="rect">
            <a:avLst/>
          </a:prstGeom>
          <a:solidFill>
            <a:srgbClr val="FFFFFF">
              <a:alpha val="10196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algn="ctr" defTabSz="964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767424" y="-803683"/>
            <a:ext cx="100455" cy="8036334"/>
          </a:xfrm>
          <a:prstGeom prst="rect">
            <a:avLst/>
          </a:prstGeom>
          <a:solidFill>
            <a:srgbClr val="FFFFFF">
              <a:alpha val="10196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64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908629" y="-803683"/>
            <a:ext cx="200908" cy="8036334"/>
          </a:xfrm>
          <a:prstGeom prst="rect">
            <a:avLst/>
          </a:prstGeom>
          <a:solidFill>
            <a:srgbClr val="FFFFFF">
              <a:alpha val="10196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algn="ctr" defTabSz="964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105041" y="-803683"/>
            <a:ext cx="301363" cy="8036334"/>
          </a:xfrm>
          <a:prstGeom prst="rect">
            <a:avLst/>
          </a:prstGeom>
          <a:solidFill>
            <a:srgbClr val="FFFFFF">
              <a:alpha val="10196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algn="ctr" defTabSz="964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200910" y="-803683"/>
            <a:ext cx="100455" cy="8036334"/>
          </a:xfrm>
          <a:prstGeom prst="rect">
            <a:avLst/>
          </a:prstGeom>
          <a:solidFill>
            <a:srgbClr val="FFFFFF">
              <a:alpha val="10196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64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2410945" y="-803683"/>
            <a:ext cx="200908" cy="8036334"/>
          </a:xfrm>
          <a:prstGeom prst="rect">
            <a:avLst/>
          </a:prstGeom>
          <a:solidFill>
            <a:srgbClr val="FFFFFF">
              <a:alpha val="10196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algn="ctr" defTabSz="964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607312" y="-803683"/>
            <a:ext cx="301363" cy="8036334"/>
          </a:xfrm>
          <a:prstGeom prst="rect">
            <a:avLst/>
          </a:prstGeom>
          <a:solidFill>
            <a:srgbClr val="FFFFFF">
              <a:alpha val="10196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algn="ctr" defTabSz="964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703225" y="-803683"/>
            <a:ext cx="100455" cy="8036334"/>
          </a:xfrm>
          <a:prstGeom prst="rect">
            <a:avLst/>
          </a:prstGeom>
          <a:solidFill>
            <a:srgbClr val="FFFFFF">
              <a:alpha val="10196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64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3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2481" y="1841803"/>
            <a:ext cx="2489652" cy="3222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repeatCount="2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90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5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5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4" r="1217" b="10175"/>
          <a:stretch>
            <a:fillRect/>
          </a:stretch>
        </p:blipFill>
        <p:spPr>
          <a:xfrm>
            <a:off x="-13345" y="-35918"/>
            <a:ext cx="12872096" cy="72685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7721">
            <a:off x="3162655" y="-2085451"/>
            <a:ext cx="10525289" cy="417090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653511" y="5505640"/>
            <a:ext cx="49685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645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bg1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爱似清晨的那一缕阳光，清澈的照耀在你欲言又止嘴角边的那丝微笑，那刻的时光停留在我心间</a:t>
            </a:r>
            <a:r>
              <a:rPr lang="zh-CN" altLang="en-US" sz="2000" b="1">
                <a:solidFill>
                  <a:schemeClr val="bg1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永远永远</a:t>
            </a:r>
            <a:r>
              <a:rPr lang="en-US" altLang="zh-CN" sz="2000" b="1">
                <a:solidFill>
                  <a:schemeClr val="bg1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......</a:t>
            </a:r>
            <a:endParaRPr lang="zh-CN" altLang="en-US" sz="2000" b="1" dirty="0">
              <a:solidFill>
                <a:schemeClr val="bg1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898" y="-38299"/>
            <a:ext cx="2518154" cy="25181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14:gallery dir="l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9152" y="0"/>
            <a:ext cx="12849597" cy="722789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4629175" y="5920581"/>
            <a:ext cx="6258767" cy="96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360">
              <a:lnSpc>
                <a:spcPct val="150000"/>
              </a:lnSpc>
            </a:pPr>
            <a:r>
              <a:rPr lang="zh-CN" altLang="en-US" sz="2000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终于鼓起勇气向你表白，</a:t>
            </a:r>
            <a:r>
              <a:rPr lang="zh-CN" altLang="en-US" sz="200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你说</a:t>
            </a:r>
            <a:r>
              <a:rPr lang="en-US" altLang="zh-CN" sz="2000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I do.</a:t>
            </a:r>
            <a:r>
              <a:rPr lang="zh-CN" altLang="en-US" sz="2000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的那一刻，我只想把你抱紧</a:t>
            </a:r>
            <a:r>
              <a:rPr lang="zh-CN" altLang="en-US" sz="200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在怀里</a:t>
            </a:r>
            <a:r>
              <a:rPr lang="en-US" altLang="zh-CN" sz="2000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……</a:t>
            </a:r>
            <a:endParaRPr lang="zh-CN" altLang="en-US" sz="2000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993906" flipH="1">
            <a:off x="4830170" y="3609627"/>
            <a:ext cx="2748195" cy="1833024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 rot="515372">
            <a:off x="663004" y="766217"/>
            <a:ext cx="3620859" cy="3871825"/>
            <a:chOff x="7430668" y="2393104"/>
            <a:chExt cx="2601013" cy="2781292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6031" y="2393104"/>
              <a:ext cx="2585650" cy="2020223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</p:spPr>
        </p:pic>
        <p:sp>
          <p:nvSpPr>
            <p:cNvPr id="31" name="矩形 30"/>
            <p:cNvSpPr/>
            <p:nvPr/>
          </p:nvSpPr>
          <p:spPr>
            <a:xfrm>
              <a:off x="7430668" y="4471437"/>
              <a:ext cx="2585650" cy="702959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2018</a:t>
              </a:r>
              <a:r>
                <a:rPr kumimoji="0" lang="zh-CN" altLang="en-US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年</a:t>
              </a:r>
              <a:r>
                <a:rPr kumimoji="0" lang="en-US" altLang="zh-CN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5</a:t>
              </a:r>
              <a:r>
                <a:rPr kumimoji="0" lang="zh-CN" altLang="en-US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月</a:t>
              </a:r>
              <a:r>
                <a:rPr kumimoji="0" lang="en-US" altLang="zh-CN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20</a:t>
              </a:r>
              <a:r>
                <a:rPr kumimoji="0" lang="zh-CN" altLang="en-US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日</a:t>
              </a:r>
              <a:endParaRPr kumimoji="0" lang="en-US" altLang="zh-CN" sz="2400" b="0" i="0" u="none" strike="noStrike" kern="1200" cap="none" spc="633" normalizeH="0" baseline="0" noProof="0" dirty="0">
                <a:ln>
                  <a:noFill/>
                </a:ln>
                <a:solidFill>
                  <a:srgbClr val="A6927E"/>
                </a:solidFill>
                <a:effectLst/>
                <a:uLnTx/>
                <a:uFillTx/>
                <a:latin typeface="苏新诗柳楷简" panose="02010600000101010101" pitchFamily="2" charset="-122"/>
                <a:ea typeface="苏新诗柳楷简" panose="02010600000101010101" pitchFamily="2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—</a:t>
              </a:r>
              <a:r>
                <a:rPr kumimoji="0" lang="zh-CN" altLang="en-US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我们订婚了</a:t>
              </a:r>
              <a:r>
                <a:rPr kumimoji="0" lang="en-US" altLang="zh-CN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—</a:t>
              </a:r>
              <a:endParaRPr kumimoji="0" lang="zh-CN" altLang="en-US" sz="2400" b="0" i="0" u="none" strike="noStrike" kern="1200" cap="none" spc="633" normalizeH="0" baseline="0" noProof="0" dirty="0">
                <a:ln>
                  <a:noFill/>
                </a:ln>
                <a:solidFill>
                  <a:srgbClr val="A6927E"/>
                </a:solidFill>
                <a:effectLst/>
                <a:uLnTx/>
                <a:uFillTx/>
                <a:latin typeface="苏新诗柳楷简" panose="02010600000101010101" pitchFamily="2" charset="-122"/>
                <a:ea typeface="苏新诗柳楷简" panose="02010600000101010101" pitchFamily="2" charset="-122"/>
                <a:cs typeface="+mn-cs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421" y="4371324"/>
            <a:ext cx="2566026" cy="3062123"/>
          </a:xfrm>
          <a:prstGeom prst="rect">
            <a:avLst/>
          </a:prstGeom>
        </p:spPr>
      </p:pic>
    </p:spTree>
  </p:cSld>
  <p:clrMapOvr>
    <a:masterClrMapping/>
  </p:clrMapOvr>
  <p:transition spd="slow" advClick="0" advTm="18000">
    <p:strips dir="rd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" t="12570" r="1995" b="6519"/>
          <a:stretch>
            <a:fillRect/>
          </a:stretch>
        </p:blipFill>
        <p:spPr>
          <a:xfrm>
            <a:off x="-4146" y="6343"/>
            <a:ext cx="12886307" cy="722630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08695" y="938199"/>
            <a:ext cx="5603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我发誓不再让你为我而伤心</a:t>
            </a:r>
            <a:endParaRPr lang="zh-CN" altLang="en-US" sz="2800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74087" y="375965"/>
            <a:ext cx="1696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那一刻</a:t>
            </a:r>
            <a:endParaRPr lang="zh-CN" altLang="en-US" sz="2800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99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15188" y="0"/>
            <a:ext cx="12843562" cy="7224504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993906" flipH="1">
            <a:off x="6010273" y="-189737"/>
            <a:ext cx="4713761" cy="3159735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 rot="515372">
            <a:off x="8897446" y="1910863"/>
            <a:ext cx="3361669" cy="3410326"/>
            <a:chOff x="7430668" y="2535736"/>
            <a:chExt cx="2601013" cy="26386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6031" y="2535736"/>
              <a:ext cx="2585650" cy="1862108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</p:spPr>
        </p:pic>
        <p:sp>
          <p:nvSpPr>
            <p:cNvPr id="4" name="矩形 3"/>
            <p:cNvSpPr/>
            <p:nvPr/>
          </p:nvSpPr>
          <p:spPr>
            <a:xfrm>
              <a:off x="7430668" y="4471437"/>
              <a:ext cx="2585650" cy="702959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2018</a:t>
              </a:r>
              <a:r>
                <a:rPr kumimoji="0" lang="zh-CN" altLang="en-US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年</a:t>
              </a:r>
              <a:r>
                <a:rPr kumimoji="0" lang="en-US" altLang="zh-CN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5</a:t>
              </a:r>
              <a:r>
                <a:rPr kumimoji="0" lang="zh-CN" altLang="en-US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月</a:t>
              </a:r>
              <a:r>
                <a:rPr kumimoji="0" lang="en-US" altLang="zh-CN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20</a:t>
              </a:r>
              <a:r>
                <a:rPr kumimoji="0" lang="zh-CN" altLang="en-US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日</a:t>
              </a:r>
              <a:endParaRPr kumimoji="0" lang="en-US" altLang="zh-CN" sz="2400" b="0" i="0" u="none" strike="noStrike" kern="1200" cap="none" spc="633" normalizeH="0" baseline="0" noProof="0" dirty="0">
                <a:ln>
                  <a:noFill/>
                </a:ln>
                <a:solidFill>
                  <a:srgbClr val="A6927E"/>
                </a:solidFill>
                <a:effectLst/>
                <a:uLnTx/>
                <a:uFillTx/>
                <a:latin typeface="苏新诗柳楷简" panose="02010600000101010101" pitchFamily="2" charset="-122"/>
                <a:ea typeface="苏新诗柳楷简" panose="02010600000101010101" pitchFamily="2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—</a:t>
              </a:r>
              <a:r>
                <a:rPr kumimoji="0" lang="zh-CN" altLang="en-US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我们订婚啦</a:t>
              </a:r>
              <a:r>
                <a:rPr kumimoji="0" lang="en-US" altLang="zh-CN" sz="2400" b="0" i="0" u="none" strike="noStrike" kern="120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—</a:t>
              </a:r>
              <a:endParaRPr kumimoji="0" lang="zh-CN" altLang="en-US" sz="2400" b="0" i="0" u="none" strike="noStrike" kern="1200" cap="none" spc="633" normalizeH="0" baseline="0" noProof="0" dirty="0">
                <a:ln>
                  <a:noFill/>
                </a:ln>
                <a:solidFill>
                  <a:srgbClr val="A6927E"/>
                </a:solidFill>
                <a:effectLst/>
                <a:uLnTx/>
                <a:uFillTx/>
                <a:latin typeface="苏新诗柳楷简" panose="02010600000101010101" pitchFamily="2" charset="-122"/>
                <a:ea typeface="苏新诗柳楷简" panose="02010600000101010101" pitchFamily="2" charset="-122"/>
                <a:cs typeface="+mn-cs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6285359" y="5776565"/>
            <a:ext cx="5870729" cy="96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6736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在拥挤的人群中牵住了你的手，我想，能不能，一牵就</a:t>
            </a:r>
            <a:r>
              <a:rPr lang="zh-CN" altLang="en-US" sz="200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是一辈子</a:t>
            </a:r>
            <a:r>
              <a:rPr lang="en-US" altLang="zh-CN" sz="2000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……</a:t>
            </a:r>
            <a:endParaRPr lang="zh-CN" altLang="en-US" sz="2000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00">
        <p14:gallery dir="l"/>
      </p:transition>
    </mc:Choice>
    <mc:Fallback>
      <p:transition spd="slow" advTm="6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" t="8105" b="7017"/>
          <a:stretch>
            <a:fillRect/>
          </a:stretch>
        </p:blipFill>
        <p:spPr>
          <a:xfrm>
            <a:off x="-1" y="-128092"/>
            <a:ext cx="13373520" cy="7360741"/>
          </a:xfrm>
          <a:prstGeom prst="rect">
            <a:avLst/>
          </a:prstGeom>
        </p:spPr>
      </p:pic>
      <p:sp>
        <p:nvSpPr>
          <p:cNvPr id="31" name="圆角矩形 2"/>
          <p:cNvSpPr/>
          <p:nvPr/>
        </p:nvSpPr>
        <p:spPr>
          <a:xfrm rot="755945">
            <a:off x="3258721" y="885928"/>
            <a:ext cx="2593843" cy="3237041"/>
          </a:xfrm>
          <a:prstGeom prst="roundRect">
            <a:avLst>
              <a:gd name="adj" fmla="val 5911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85875" fontAlgn="auto">
              <a:spcBef>
                <a:spcPts val="0"/>
              </a:spcBef>
              <a:spcAft>
                <a:spcPts val="0"/>
              </a:spcAft>
            </a:pPr>
            <a:endParaRPr lang="zh-CN" altLang="en-US" sz="253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" name="圆角矩形 3"/>
          <p:cNvSpPr/>
          <p:nvPr/>
        </p:nvSpPr>
        <p:spPr>
          <a:xfrm rot="20592406">
            <a:off x="970228" y="2309706"/>
            <a:ext cx="2214282" cy="2804562"/>
          </a:xfrm>
          <a:prstGeom prst="roundRect">
            <a:avLst>
              <a:gd name="adj" fmla="val 5911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85875" fontAlgn="auto">
              <a:spcBef>
                <a:spcPts val="0"/>
              </a:spcBef>
              <a:spcAft>
                <a:spcPts val="0"/>
              </a:spcAft>
            </a:pPr>
            <a:endParaRPr lang="zh-CN" altLang="en-US" sz="253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7047" y="6261457"/>
            <a:ext cx="7194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清澈的照耀在你欲言又止嘴角边的那丝微笑</a:t>
            </a:r>
            <a:endParaRPr lang="zh-CN" altLang="en-US" sz="2800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2439" y="5699223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爱似清晨的那一缕阳光，</a:t>
            </a:r>
            <a:endParaRPr lang="zh-CN" altLang="en-US" sz="2800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18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3" y="0"/>
            <a:ext cx="12858044" cy="7232650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993906" flipH="1">
            <a:off x="7196048" y="1372496"/>
            <a:ext cx="4713761" cy="3159735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 rot="515372">
            <a:off x="1828670" y="2350810"/>
            <a:ext cx="3620859" cy="4233475"/>
            <a:chOff x="7430668" y="2133316"/>
            <a:chExt cx="2601013" cy="3041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6031" y="2133316"/>
              <a:ext cx="2585650" cy="2244184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</p:spPr>
        </p:pic>
        <p:sp>
          <p:nvSpPr>
            <p:cNvPr id="15" name="矩形 14"/>
            <p:cNvSpPr/>
            <p:nvPr/>
          </p:nvSpPr>
          <p:spPr>
            <a:xfrm>
              <a:off x="7430668" y="4471437"/>
              <a:ext cx="2585650" cy="702959"/>
            </a:xfrm>
            <a:prstGeom prst="rect">
              <a:avLst/>
            </a:prstGeom>
            <a:solidFill>
              <a:srgbClr val="FFFFFF"/>
            </a:solidFill>
            <a:ln w="2032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2018</a:t>
              </a:r>
              <a:r>
                <a:rPr kumimoji="0" lang="zh-CN" altLang="en-US" sz="2400" b="0" i="0" u="none" strike="noStrike" kern="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年</a:t>
              </a:r>
              <a:r>
                <a:rPr lang="en-US" altLang="zh-CN" sz="2400" kern="0" spc="633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7</a:t>
              </a:r>
              <a:r>
                <a:rPr kumimoji="0" lang="zh-CN" altLang="en-US" sz="2400" b="0" i="0" u="none" strike="noStrike" kern="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月</a:t>
              </a:r>
              <a:r>
                <a:rPr kumimoji="0" lang="en-US" altLang="zh-CN" sz="2400" b="0" i="0" u="none" strike="noStrike" kern="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7</a:t>
              </a:r>
              <a:r>
                <a:rPr kumimoji="0" lang="zh-CN" altLang="en-US" sz="2400" b="0" i="0" u="none" strike="noStrike" kern="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日</a:t>
              </a:r>
              <a:endParaRPr kumimoji="0" lang="en-US" altLang="zh-CN" sz="2400" b="0" i="0" u="none" strike="noStrike" kern="0" cap="none" spc="633" normalizeH="0" baseline="0" noProof="0" dirty="0">
                <a:ln>
                  <a:noFill/>
                </a:ln>
                <a:solidFill>
                  <a:srgbClr val="A6927E"/>
                </a:solidFill>
                <a:effectLst/>
                <a:uLnTx/>
                <a:uFillTx/>
                <a:latin typeface="苏新诗柳楷简" panose="02010600000101010101" pitchFamily="2" charset="-122"/>
                <a:ea typeface="苏新诗柳楷简" panose="02010600000101010101" pitchFamily="2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—</a:t>
              </a:r>
              <a:r>
                <a:rPr kumimoji="0" lang="zh-CN" altLang="en-US" sz="2400" b="0" i="0" u="none" strike="noStrike" kern="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每次牵手</a:t>
              </a:r>
              <a:r>
                <a:rPr kumimoji="0" lang="en-US" altLang="zh-CN" sz="2400" b="0" i="0" u="none" strike="noStrike" kern="0" cap="none" spc="633" normalizeH="0" baseline="0" noProof="0">
                  <a:ln>
                    <a:noFill/>
                  </a:ln>
                  <a:solidFill>
                    <a:srgbClr val="A6927E"/>
                  </a:solidFill>
                  <a:effectLst/>
                  <a:uLnTx/>
                  <a:uFillTx/>
                  <a:latin typeface="苏新诗柳楷简" panose="02010600000101010101" pitchFamily="2" charset="-122"/>
                  <a:ea typeface="苏新诗柳楷简" panose="02010600000101010101" pitchFamily="2" charset="-122"/>
                  <a:cs typeface="+mn-cs"/>
                </a:rPr>
                <a:t>—</a:t>
              </a:r>
              <a:endParaRPr kumimoji="0" lang="zh-CN" altLang="en-US" sz="2400" b="0" i="0" u="none" strike="noStrike" kern="0" cap="none" spc="633" normalizeH="0" baseline="0" noProof="0" dirty="0">
                <a:ln>
                  <a:noFill/>
                </a:ln>
                <a:solidFill>
                  <a:srgbClr val="A6927E"/>
                </a:solidFill>
                <a:effectLst/>
                <a:uLnTx/>
                <a:uFillTx/>
                <a:latin typeface="苏新诗柳楷简" panose="02010600000101010101" pitchFamily="2" charset="-122"/>
                <a:ea typeface="苏新诗柳楷简" panose="02010600000101010101" pitchFamily="2" charset="-122"/>
                <a:cs typeface="+mn-cs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99559" y="805830"/>
            <a:ext cx="5870729" cy="96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360" algn="just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在拥挤的人群中牵住了你的手，我想，能不能，一牵就</a:t>
            </a:r>
            <a:r>
              <a:rPr lang="zh-CN" altLang="en-US" sz="200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是一辈子</a:t>
            </a:r>
            <a:r>
              <a:rPr lang="en-US" altLang="zh-CN" sz="2000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……</a:t>
            </a:r>
            <a:endParaRPr lang="zh-CN" altLang="en-US" sz="2000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18000">
    <p:strips dir="rd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" t="6194" r="12603" b="24796"/>
          <a:stretch>
            <a:fillRect/>
          </a:stretch>
        </p:blipFill>
        <p:spPr>
          <a:xfrm>
            <a:off x="1817" y="-34430"/>
            <a:ext cx="12856933" cy="726708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816" y="-61444"/>
            <a:ext cx="12858044" cy="1768134"/>
            <a:chOff x="353" y="1"/>
            <a:chExt cx="12858044" cy="176813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" y="1"/>
              <a:ext cx="6429022" cy="17681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9375" y="1"/>
              <a:ext cx="6429022" cy="1768134"/>
            </a:xfrm>
            <a:prstGeom prst="rect">
              <a:avLst/>
            </a:prstGeom>
          </p:spPr>
        </p:pic>
      </p:grpSp>
      <p:sp>
        <p:nvSpPr>
          <p:cNvPr id="17" name="Shape 125"/>
          <p:cNvSpPr/>
          <p:nvPr/>
        </p:nvSpPr>
        <p:spPr>
          <a:xfrm>
            <a:off x="974390" y="1788084"/>
            <a:ext cx="646327" cy="5495852"/>
          </a:xfrm>
          <a:prstGeom prst="rect">
            <a:avLst/>
          </a:prstGeom>
          <a:ln w="12700">
            <a:miter lim="400000"/>
          </a:ln>
        </p:spPr>
        <p:txBody>
          <a:bodyPr vert="eaVert" wrap="square" lIns="45718" rIns="45718">
            <a:spAutoFit/>
          </a:bodyPr>
          <a:lstStyle/>
          <a:p>
            <a:pPr hangingPunct="0"/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Helvetica Light"/>
              </a:rPr>
              <a:t>Sit amet consectetur adipiscing elit. Praesent sodales odio sit amet odio tristique quis tempus odio Lorem ipsum dolor sit amet, elit. Lorem ipsum dolor sit amet, consectetur adipiscing elit. </a:t>
            </a:r>
            <a:endParaRPr lang="en-US" sz="1200" kern="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20" name="Shape 121"/>
          <p:cNvSpPr/>
          <p:nvPr/>
        </p:nvSpPr>
        <p:spPr>
          <a:xfrm>
            <a:off x="1676847" y="1904581"/>
            <a:ext cx="748919" cy="53550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square" lIns="50798" tIns="50798" rIns="50798" bIns="50798" numCol="1" spcCol="38100" rtlCol="0" anchor="ctr">
            <a:spAutoFit/>
          </a:bodyPr>
          <a:lstStyle/>
          <a:p>
            <a:pPr defTabSz="825500" hangingPunct="0">
              <a:lnSpc>
                <a:spcPct val="70000"/>
              </a:lnSpc>
            </a:pPr>
            <a:r>
              <a:rPr lang="zh-CN" altLang="en-US" sz="6000" b="1" kern="0" spc="6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Black"/>
              </a:rPr>
              <a:t>我们结婚啦！</a:t>
            </a:r>
            <a:endParaRPr sz="6000" b="1" kern="0" spc="6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Roboto Blac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9000"/>
    </mc:Choice>
    <mc:Fallback>
      <p:transition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3" t="3804" r="363" b="3513"/>
          <a:stretch>
            <a:fillRect/>
          </a:stretch>
        </p:blipFill>
        <p:spPr>
          <a:xfrm rot="16200000">
            <a:off x="2778372" y="-2778371"/>
            <a:ext cx="7302010" cy="12858752"/>
          </a:xfrm>
          <a:prstGeom prst="rect">
            <a:avLst/>
          </a:prstGeom>
        </p:spPr>
      </p:pic>
      <p:sp>
        <p:nvSpPr>
          <p:cNvPr id="43" name="任意多边形: 形状 42"/>
          <p:cNvSpPr/>
          <p:nvPr/>
        </p:nvSpPr>
        <p:spPr>
          <a:xfrm>
            <a:off x="384321" y="289444"/>
            <a:ext cx="12169353" cy="6639249"/>
          </a:xfrm>
          <a:custGeom>
            <a:avLst/>
            <a:gdLst>
              <a:gd name="connsiteX0" fmla="*/ 1606042 w 12169353"/>
              <a:gd name="connsiteY0" fmla="*/ 3240819 h 6639249"/>
              <a:gd name="connsiteX1" fmla="*/ 2415794 w 12169353"/>
              <a:gd name="connsiteY1" fmla="*/ 5673259 h 6639249"/>
              <a:gd name="connsiteX2" fmla="*/ 2415794 w 12169353"/>
              <a:gd name="connsiteY2" fmla="*/ 3825985 h 6639249"/>
              <a:gd name="connsiteX3" fmla="*/ 1606042 w 12169353"/>
              <a:gd name="connsiteY3" fmla="*/ 3240819 h 6639249"/>
              <a:gd name="connsiteX4" fmla="*/ 0 w 12169353"/>
              <a:gd name="connsiteY4" fmla="*/ 0 h 6639249"/>
              <a:gd name="connsiteX5" fmla="*/ 12169353 w 12169353"/>
              <a:gd name="connsiteY5" fmla="*/ 0 h 6639249"/>
              <a:gd name="connsiteX6" fmla="*/ 12169353 w 12169353"/>
              <a:gd name="connsiteY6" fmla="*/ 6639249 h 6639249"/>
              <a:gd name="connsiteX7" fmla="*/ 0 w 12169353"/>
              <a:gd name="connsiteY7" fmla="*/ 6639249 h 663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69353" h="6639249">
                <a:moveTo>
                  <a:pt x="1606042" y="3240819"/>
                </a:moveTo>
                <a:cubicBezTo>
                  <a:pt x="825342" y="3229870"/>
                  <a:pt x="173143" y="4345531"/>
                  <a:pt x="2415794" y="5673259"/>
                </a:cubicBezTo>
                <a:cubicBezTo>
                  <a:pt x="5536004" y="3825985"/>
                  <a:pt x="3052571" y="2389216"/>
                  <a:pt x="2415794" y="3825985"/>
                </a:cubicBezTo>
                <a:cubicBezTo>
                  <a:pt x="2236701" y="3421894"/>
                  <a:pt x="1911533" y="3245104"/>
                  <a:pt x="1606042" y="3240819"/>
                </a:cubicBezTo>
                <a:close/>
                <a:moveTo>
                  <a:pt x="0" y="0"/>
                </a:moveTo>
                <a:lnTo>
                  <a:pt x="12169353" y="0"/>
                </a:lnTo>
                <a:lnTo>
                  <a:pt x="12169353" y="6639249"/>
                </a:lnTo>
                <a:lnTo>
                  <a:pt x="0" y="66392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0639" y="102447"/>
            <a:ext cx="12436719" cy="69847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17448">
            <a:off x="-895975" y="4259959"/>
            <a:ext cx="2811899" cy="323354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2126" b="41858"/>
          <a:stretch>
            <a:fillRect/>
          </a:stretch>
        </p:blipFill>
        <p:spPr>
          <a:xfrm>
            <a:off x="-238915" y="-207212"/>
            <a:ext cx="2472257" cy="118956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01833">
            <a:off x="2531253" y="-2037404"/>
            <a:ext cx="9332661" cy="919827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78" r="37514"/>
          <a:stretch>
            <a:fillRect/>
          </a:stretch>
        </p:blipFill>
        <p:spPr>
          <a:xfrm rot="16857572">
            <a:off x="7223674" y="5390318"/>
            <a:ext cx="4172812" cy="277327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 rot="20001414">
            <a:off x="5562861" y="795353"/>
            <a:ext cx="3767041" cy="4976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50">
                <a:latin typeface="方正舒体" panose="02010601030101010101" pitchFamily="2" charset="-122"/>
                <a:ea typeface="方正舒体" panose="02010601030101010101" pitchFamily="2" charset="-122"/>
              </a:rPr>
              <a:t>生能有几次回眸？青虽在而是物非矣！ 也许是走进了不惑之年的缘故，在经历了一些是是非非之后，而对生命、时间、有了太多的思索，尤其在幕降临，我都会在对时间的回眸中不知觉地走进自己的睡梦里！ 时间过匆匆，子就是在我们不经意的转中溜走，回眸，犹如简单的掠影，倏忽而过。</a:t>
            </a:r>
            <a:endParaRPr lang="zh-CN" altLang="en-US" spc="5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4759" y="680450"/>
            <a:ext cx="2697166" cy="285859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74"/>
          <a:stretch>
            <a:fillRect/>
          </a:stretch>
        </p:blipFill>
        <p:spPr>
          <a:xfrm rot="13803601">
            <a:off x="10349148" y="212007"/>
            <a:ext cx="4121523" cy="426421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809" y="3580287"/>
            <a:ext cx="2124270" cy="2124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" t="4203" b="11171"/>
          <a:stretch>
            <a:fillRect/>
          </a:stretch>
        </p:blipFill>
        <p:spPr>
          <a:xfrm>
            <a:off x="0" y="0"/>
            <a:ext cx="12858750" cy="7232650"/>
          </a:xfrm>
          <a:prstGeom prst="rect">
            <a:avLst/>
          </a:prstGeom>
        </p:spPr>
      </p:pic>
      <p:pic>
        <p:nvPicPr>
          <p:cNvPr id="14" name="图片 13" descr="5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8127" y="-2864395"/>
            <a:ext cx="1777567" cy="102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72257" y="716883"/>
            <a:ext cx="4428163" cy="3460526"/>
          </a:xfrm>
          <a:prstGeom prst="hear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ysClr val="window" lastClr="FFFFFF"/>
            </a:solidFill>
          </a:ln>
          <a:effectLst>
            <a:outerShdw blurRad="50800" dist="1778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2126" b="41858"/>
          <a:stretch>
            <a:fillRect/>
          </a:stretch>
        </p:blipFill>
        <p:spPr>
          <a:xfrm>
            <a:off x="1443771" y="862110"/>
            <a:ext cx="2472257" cy="118956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321" y="4365407"/>
            <a:ext cx="3503350" cy="3503350"/>
          </a:xfrm>
          <a:prstGeom prst="rect">
            <a:avLst/>
          </a:prstGeom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8167" y="4356767"/>
            <a:ext cx="2829818" cy="2396135"/>
          </a:xfrm>
          <a:prstGeom prst="hear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165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45"/>
          <a:stretch>
            <a:fillRect/>
          </a:stretch>
        </p:blipFill>
        <p:spPr>
          <a:xfrm>
            <a:off x="7225417" y="0"/>
            <a:ext cx="4709655" cy="2583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12858398" cy="72326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圆角矩形 2"/>
          <p:cNvSpPr/>
          <p:nvPr/>
        </p:nvSpPr>
        <p:spPr>
          <a:xfrm rot="755945">
            <a:off x="813226" y="1024365"/>
            <a:ext cx="2325392" cy="2902022"/>
          </a:xfrm>
          <a:prstGeom prst="roundRect">
            <a:avLst>
              <a:gd name="adj" fmla="val 5911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85875" fontAlgn="auto">
              <a:spcBef>
                <a:spcPts val="0"/>
              </a:spcBef>
              <a:spcAft>
                <a:spcPts val="0"/>
              </a:spcAft>
            </a:pPr>
            <a:endParaRPr lang="zh-CN" altLang="en-US" sz="253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" name="圆角矩形 3"/>
          <p:cNvSpPr/>
          <p:nvPr/>
        </p:nvSpPr>
        <p:spPr>
          <a:xfrm rot="20592406">
            <a:off x="1373249" y="3849480"/>
            <a:ext cx="1985114" cy="2514303"/>
          </a:xfrm>
          <a:prstGeom prst="roundRect">
            <a:avLst>
              <a:gd name="adj" fmla="val 5911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85875" fontAlgn="auto">
              <a:spcBef>
                <a:spcPts val="0"/>
              </a:spcBef>
              <a:spcAft>
                <a:spcPts val="0"/>
              </a:spcAft>
            </a:pPr>
            <a:endParaRPr lang="zh-CN" altLang="en-US" sz="253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186" y="4442303"/>
            <a:ext cx="1371688" cy="13716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807" y="5056485"/>
            <a:ext cx="1769478" cy="17694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2126" b="41858"/>
          <a:stretch>
            <a:fillRect/>
          </a:stretch>
        </p:blipFill>
        <p:spPr>
          <a:xfrm rot="15295302">
            <a:off x="525324" y="2785664"/>
            <a:ext cx="2472257" cy="1189561"/>
          </a:xfrm>
          <a:prstGeom prst="rect">
            <a:avLst/>
          </a:prstGeom>
        </p:spPr>
      </p:pic>
    </p:spTree>
  </p:cSld>
  <p:clrMapOvr>
    <a:masterClrMapping/>
  </p:clrMapOvr>
  <p:transition spd="slow" advClick="0" advTm="18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57" b="17013"/>
          <a:stretch>
            <a:fillRect/>
          </a:stretch>
        </p:blipFill>
        <p:spPr>
          <a:xfrm>
            <a:off x="-1" y="-20316"/>
            <a:ext cx="13126119" cy="725296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2175804">
            <a:off x="8935875" y="-89229"/>
            <a:ext cx="4201354" cy="3420889"/>
            <a:chOff x="1059543" y="1465943"/>
            <a:chExt cx="3294743" cy="2682695"/>
          </a:xfrm>
        </p:grpSpPr>
        <p:sp>
          <p:nvSpPr>
            <p:cNvPr id="6" name="矩形 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219199" y="1640113"/>
              <a:ext cx="3022556" cy="2287895"/>
            </a:xfrm>
            <a:prstGeom prst="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 rot="20592172">
            <a:off x="6778079" y="2198336"/>
            <a:ext cx="5115596" cy="4165296"/>
            <a:chOff x="1059543" y="1465943"/>
            <a:chExt cx="3294743" cy="2682695"/>
          </a:xfrm>
        </p:grpSpPr>
        <p:sp>
          <p:nvSpPr>
            <p:cNvPr id="9" name="矩形 8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219199" y="1640113"/>
              <a:ext cx="3022556" cy="2246303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557167" y="309181"/>
            <a:ext cx="37738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烛光、玫瑰</a:t>
            </a:r>
            <a:r>
              <a:rPr lang="zh-CN" altLang="en-US" sz="2000" b="1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、小熊</a:t>
            </a:r>
            <a:r>
              <a:rPr lang="en-US" altLang="zh-CN" sz="2000" b="1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……</a:t>
            </a:r>
            <a:endParaRPr lang="en-US" altLang="zh-CN" sz="2000" b="1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当你接过那枚</a:t>
            </a:r>
            <a:r>
              <a:rPr lang="zh-CN" altLang="en-US" sz="2000" b="1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戒指，</a:t>
            </a:r>
            <a:endParaRPr lang="en-US" altLang="zh-CN" sz="2000" b="1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含泪的目光幸福的注释这</a:t>
            </a:r>
            <a:r>
              <a:rPr lang="zh-CN" altLang="en-US" sz="2000" b="1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我，</a:t>
            </a:r>
            <a:endParaRPr lang="en-US" altLang="zh-CN" sz="2000" b="1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我再也抑制不住将你拥入怀中！</a:t>
            </a:r>
            <a:endParaRPr lang="zh-CN" altLang="en-US" sz="2000" b="1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217191">
            <a:off x="8807570" y="4537630"/>
            <a:ext cx="4201353" cy="3420888"/>
            <a:chOff x="1059543" y="1465943"/>
            <a:chExt cx="3294743" cy="2682695"/>
          </a:xfrm>
        </p:grpSpPr>
        <p:sp>
          <p:nvSpPr>
            <p:cNvPr id="13" name="矩形 12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219199" y="1640114"/>
              <a:ext cx="3022556" cy="217833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962" y="0"/>
            <a:ext cx="12933712" cy="725514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 rot="718094">
            <a:off x="8994140" y="431385"/>
            <a:ext cx="2924536" cy="2924536"/>
            <a:chOff x="1144" y="2862"/>
            <a:chExt cx="4086" cy="4086"/>
          </a:xfrm>
        </p:grpSpPr>
        <p:sp>
          <p:nvSpPr>
            <p:cNvPr id="4" name="矩形 3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4" y="3053"/>
              <a:ext cx="3679" cy="331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6" name="文本框 5"/>
          <p:cNvSpPr txBox="1"/>
          <p:nvPr/>
        </p:nvSpPr>
        <p:spPr>
          <a:xfrm rot="718094">
            <a:off x="9224294" y="3019994"/>
            <a:ext cx="2574288" cy="311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5">
                <a:latin typeface="Calibri" panose="020F0502020204030204" pitchFamily="34" charset="0"/>
                <a:ea typeface="微软雅黑" panose="020B0503020204020204" charset="-122"/>
              </a:rPr>
              <a:t>2015.8.30  </a:t>
            </a:r>
            <a:r>
              <a:rPr lang="zh-CN" altLang="en-US" sz="1425">
                <a:latin typeface="Calibri" panose="020F0502020204030204" pitchFamily="34" charset="0"/>
                <a:ea typeface="微软雅黑" panose="020B0503020204020204" charset="-122"/>
              </a:rPr>
              <a:t>我们相许了</a:t>
            </a:r>
            <a:endParaRPr lang="zh-CN" altLang="en-US" sz="1425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7754695" y="3852104"/>
            <a:ext cx="2930563" cy="2930563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0" y="3133"/>
              <a:ext cx="3710" cy="2796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8447670" y="6300984"/>
            <a:ext cx="2574288" cy="311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5">
                <a:latin typeface="Calibri" panose="020F0502020204030204" pitchFamily="34" charset="0"/>
                <a:ea typeface="微软雅黑" panose="020B0503020204020204" charset="-122"/>
              </a:rPr>
              <a:t>2015.8.30  </a:t>
            </a:r>
            <a:r>
              <a:rPr lang="zh-CN" altLang="en-US" sz="1425">
                <a:latin typeface="Calibri" panose="020F0502020204030204" pitchFamily="34" charset="0"/>
                <a:ea typeface="微软雅黑" panose="020B0503020204020204" charset="-122"/>
              </a:rPr>
              <a:t>我们相许了</a:t>
            </a:r>
            <a:endParaRPr lang="zh-CN" altLang="en-US" sz="1425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pic>
        <p:nvPicPr>
          <p:cNvPr id="1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9804" y="2771610"/>
            <a:ext cx="327917" cy="327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1699" y="3486174"/>
            <a:ext cx="339975" cy="33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1109" y="4507862"/>
            <a:ext cx="341738" cy="34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5748" y="5465789"/>
            <a:ext cx="377986" cy="377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-630602" y="6035629"/>
            <a:ext cx="326748" cy="32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3336" y="4344066"/>
            <a:ext cx="372203" cy="372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8256" y="2585446"/>
            <a:ext cx="374402" cy="37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8357" y="1719383"/>
            <a:ext cx="374091" cy="37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-945931" y="5400483"/>
            <a:ext cx="364798" cy="36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01"/>
          <a:stretch>
            <a:fillRect/>
          </a:stretch>
        </p:blipFill>
        <p:spPr>
          <a:xfrm>
            <a:off x="7232384" y="4077264"/>
            <a:ext cx="6132537" cy="4570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39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4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44" dur="4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46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4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51" dur="4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5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4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8" dur="4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60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4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0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4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67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4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2" dur="4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74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4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0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4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81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4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6" dur="4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88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4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3" dur="4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95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4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0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00" dur="4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4961" y="0"/>
            <a:ext cx="12858044" cy="7232650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440403">
            <a:off x="1153293" y="1599194"/>
            <a:ext cx="2003010" cy="3004516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9260">
            <a:off x="5852238" y="2840495"/>
            <a:ext cx="1671018" cy="2505303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3887" y="663997"/>
            <a:ext cx="2606555" cy="4081212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6241858" y="375965"/>
            <a:ext cx="58041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67360">
              <a:lnSpc>
                <a:spcPct val="150000"/>
              </a:lnSpc>
              <a:defRPr/>
            </a:pPr>
            <a:r>
              <a:rPr lang="zh-CN" altLang="en-US" sz="200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在拥挤的人群中牵住了你的手，我想，能不能，一牵就是一辈子</a:t>
            </a:r>
            <a:r>
              <a:rPr lang="en-US" altLang="zh-CN" sz="2000">
                <a:solidFill>
                  <a:prstClr val="white"/>
                </a:solidFill>
                <a:effectLst>
                  <a:glow rad="165100">
                    <a:srgbClr val="FF0000">
                      <a:alpha val="57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……</a:t>
            </a:r>
            <a:endParaRPr lang="zh-CN" altLang="en-US" sz="2000" dirty="0">
              <a:solidFill>
                <a:prstClr val="white"/>
              </a:solidFill>
              <a:effectLst>
                <a:glow rad="165100">
                  <a:srgbClr val="FF0000">
                    <a:alpha val="57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9" b="10876"/>
          <a:stretch>
            <a:fillRect/>
          </a:stretch>
        </p:blipFill>
        <p:spPr bwMode="auto">
          <a:xfrm>
            <a:off x="0" y="0"/>
            <a:ext cx="12858750" cy="723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5875"/>
          <a:stretch>
            <a:fillRect/>
          </a:stretch>
        </p:blipFill>
        <p:spPr>
          <a:xfrm>
            <a:off x="8733631" y="715878"/>
            <a:ext cx="3339275" cy="206314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rot="540000">
            <a:off x="822307" y="797121"/>
            <a:ext cx="2846621" cy="2846621"/>
            <a:chOff x="1144" y="2862"/>
            <a:chExt cx="4086" cy="4086"/>
          </a:xfrm>
        </p:grpSpPr>
        <p:sp>
          <p:nvSpPr>
            <p:cNvPr id="9" name="矩形 8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41300" sx="102000" sy="102000" algn="ctr" rotWithShape="0">
                <a:sysClr val="windowText" lastClr="000000">
                  <a:lumMod val="75000"/>
                  <a:lumOff val="2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2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2" y="3089"/>
              <a:ext cx="3731" cy="262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 rot="540000">
            <a:off x="721323" y="3013556"/>
            <a:ext cx="298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</a:rPr>
              <a:t>2017.2.24  </a:t>
            </a:r>
            <a:r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</a:rPr>
              <a:t>我们第一次见面</a:t>
            </a: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20700000">
            <a:off x="917269" y="3900276"/>
            <a:ext cx="2852488" cy="2852488"/>
            <a:chOff x="1144" y="2862"/>
            <a:chExt cx="4086" cy="4086"/>
          </a:xfrm>
        </p:grpSpPr>
        <p:sp>
          <p:nvSpPr>
            <p:cNvPr id="18" name="矩形 1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41300" sx="102000" sy="102000" algn="ctr" rotWithShape="0">
                <a:sysClr val="windowText" lastClr="000000">
                  <a:lumMod val="85000"/>
                  <a:lumOff val="1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2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" y="3077"/>
              <a:ext cx="3731" cy="2728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 rot="20700000">
            <a:off x="1171007" y="6068315"/>
            <a:ext cx="3143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</a:rPr>
              <a:t>2017.7.24  </a:t>
            </a:r>
            <a:r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</a:rPr>
              <a:t>我们计划着未来</a:t>
            </a: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clrChange>
              <a:clrFrom>
                <a:srgbClr val="6F5295"/>
              </a:clrFrom>
              <a:clrTo>
                <a:srgbClr val="6F5295">
                  <a:alpha val="0"/>
                </a:srgbClr>
              </a:clrTo>
            </a:clrChange>
            <a:duotone>
              <a:srgbClr val="E7E6E6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 trans="30000" detail="2"/>
                    </a14:imgEffect>
                    <a14:imgEffect>
                      <a14:brightnessContrast bright="40000" contrast="-40000"/>
                    </a14:imgEffect>
                    <a14:imgEffect>
                      <a14:colorTemperature colorTemp="11238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3631" y="767587"/>
            <a:ext cx="3697675" cy="1393888"/>
          </a:xfrm>
          <a:prstGeom prst="rect">
            <a:avLst/>
          </a:prstGeom>
        </p:spPr>
      </p:pic>
    </p:spTree>
  </p:cSld>
  <p:clrMapOvr>
    <a:masterClrMapping/>
  </p:clrMapOvr>
  <p:transition spd="slow" advClick="0" advTm="18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-1" y="-10674"/>
            <a:ext cx="12877019" cy="7243323"/>
          </a:xfrm>
          <a:prstGeom prst="rect">
            <a:avLst/>
          </a:prstGeom>
        </p:spPr>
      </p:pic>
      <p:pic>
        <p:nvPicPr>
          <p:cNvPr id="39" name="Picture 2" descr="C:\Users\Administrator\Desktop\berg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8823">
            <a:off x="-432183" y="-476497"/>
            <a:ext cx="13322394" cy="665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04496">
            <a:off x="7032990" y="2816962"/>
            <a:ext cx="2402233" cy="168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8217" y="2860451"/>
            <a:ext cx="1716358" cy="114479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5079" y="3040597"/>
            <a:ext cx="2165920" cy="164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11664" y="2533603"/>
            <a:ext cx="1747508" cy="1528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 48"/>
          <p:cNvSpPr/>
          <p:nvPr/>
        </p:nvSpPr>
        <p:spPr>
          <a:xfrm>
            <a:off x="687330" y="46476"/>
            <a:ext cx="4104456" cy="1174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240"/>
            <a:r>
              <a:rPr lang="zh-CN" altLang="en-US" sz="4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有你的</a:t>
            </a:r>
            <a:r>
              <a:rPr lang="zh-CN" altLang="en-US" sz="703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时光</a:t>
            </a:r>
            <a:endParaRPr lang="zh-CN" altLang="en-US" sz="4215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97" y="4355523"/>
            <a:ext cx="3456012" cy="27020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1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tags/tag1.xml><?xml version="1.0" encoding="utf-8"?>
<p:tagLst xmlns:p="http://schemas.openxmlformats.org/presentationml/2006/main">
  <p:tag name="ISPRING_ULTRA_SCORM_COURSE_ID" val="FD7CF34D-8462-48BE-965D-B95DE6D817D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414"/>
</p:tagLst>
</file>

<file path=ppt/theme/theme1.xml><?xml version="1.0" encoding="utf-8"?>
<a:theme xmlns:a="http://schemas.openxmlformats.org/drawingml/2006/main" name="1_自定义设计方案">
  <a:themeElements>
    <a:clrScheme name="自定义 14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A2D81"/>
      </a:accent1>
      <a:accent2>
        <a:srgbClr val="E987B2"/>
      </a:accent2>
      <a:accent3>
        <a:srgbClr val="EA2D81"/>
      </a:accent3>
      <a:accent4>
        <a:srgbClr val="E987B2"/>
      </a:accent4>
      <a:accent5>
        <a:srgbClr val="EA2D81"/>
      </a:accent5>
      <a:accent6>
        <a:srgbClr val="E987B2"/>
      </a:accent6>
      <a:hlink>
        <a:srgbClr val="EA2D81"/>
      </a:hlink>
      <a:folHlink>
        <a:srgbClr val="E987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自定义 14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A2D81"/>
      </a:accent1>
      <a:accent2>
        <a:srgbClr val="E987B2"/>
      </a:accent2>
      <a:accent3>
        <a:srgbClr val="EA2D81"/>
      </a:accent3>
      <a:accent4>
        <a:srgbClr val="E987B2"/>
      </a:accent4>
      <a:accent5>
        <a:srgbClr val="EA2D81"/>
      </a:accent5>
      <a:accent6>
        <a:srgbClr val="E987B2"/>
      </a:accent6>
      <a:hlink>
        <a:srgbClr val="EA2D81"/>
      </a:hlink>
      <a:folHlink>
        <a:srgbClr val="E987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816</Words>
  <Application>WPS 演示</Application>
  <PresentationFormat>自定义</PresentationFormat>
  <Paragraphs>54</Paragraphs>
  <Slides>18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幼圆</vt:lpstr>
      <vt:lpstr>方正舒体</vt:lpstr>
      <vt:lpstr>Calibri</vt:lpstr>
      <vt:lpstr>方正静蕾简体</vt:lpstr>
      <vt:lpstr>微软雅黑</vt:lpstr>
      <vt:lpstr>楷体</vt:lpstr>
      <vt:lpstr>Arial</vt:lpstr>
      <vt:lpstr>苏新诗柳楷简</vt:lpstr>
      <vt:lpstr>Helvetica Light</vt:lpstr>
      <vt:lpstr>Roboto Black</vt:lpstr>
      <vt:lpstr>Arial Unicode MS</vt:lpstr>
      <vt:lpstr>Calibri Light</vt:lpstr>
      <vt:lpstr>Segoe Print</vt:lpstr>
      <vt:lpstr>1_自定义设计方案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414</dc:title>
  <dc:creator/>
  <cp:lastModifiedBy>一颗西柚科科</cp:lastModifiedBy>
  <cp:revision>2</cp:revision>
  <dcterms:created xsi:type="dcterms:W3CDTF">2016-10-17T14:00:00Z</dcterms:created>
  <dcterms:modified xsi:type="dcterms:W3CDTF">2019-12-11T07:21:10Z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