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7" r:id="rId4"/>
    <p:sldId id="258" r:id="rId5"/>
    <p:sldId id="261" r:id="rId6"/>
    <p:sldId id="263" r:id="rId7"/>
    <p:sldId id="264" r:id="rId8"/>
    <p:sldId id="265" r:id="rId9"/>
    <p:sldId id="259" r:id="rId10"/>
    <p:sldId id="266" r:id="rId11"/>
    <p:sldId id="267" r:id="rId12"/>
    <p:sldId id="268" r:id="rId13"/>
    <p:sldId id="260" r:id="rId14"/>
    <p:sldId id="269" r:id="rId15"/>
    <p:sldId id="270" r:id="rId16"/>
    <p:sldId id="271" r:id="rId17"/>
    <p:sldId id="276" r:id="rId18"/>
    <p:sldId id="262" r:id="rId19"/>
    <p:sldId id="272" r:id="rId20"/>
    <p:sldId id="275" r:id="rId21"/>
    <p:sldId id="273" r:id="rId22"/>
    <p:sldId id="274" r:id="rId23"/>
    <p:sldId id="257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C88E"/>
    <a:srgbClr val="8AE7DC"/>
    <a:srgbClr val="FEE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0" autoAdjust="0"/>
    <p:restoredTop sz="94660"/>
  </p:normalViewPr>
  <p:slideViewPr>
    <p:cSldViewPr snapToGrid="0">
      <p:cViewPr varScale="1">
        <p:scale>
          <a:sx n="48" d="100"/>
          <a:sy n="48" d="100"/>
        </p:scale>
        <p:origin x="36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EE2A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EE2A2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8AE7DC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AE7DC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EE2A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EE2A2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8AE7DC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AE7DC"/>
              </a:solidFill>
              <a:ln>
                <a:noFill/>
              </a:ln>
              <a:effectLst/>
            </c:spPr>
          </c:dPt>
          <c:dLbls>
            <c:delete val="1"/>
          </c:dLbls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4837888"/>
        <c:axId val="1865217136"/>
      </c:barChart>
      <c:catAx>
        <c:axId val="1864837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pPr>
          </a:p>
        </c:txPr>
        <c:crossAx val="1865217136"/>
        <c:crosses val="autoZero"/>
        <c:auto val="1"/>
        <c:lblAlgn val="ctr"/>
        <c:lblOffset val="100"/>
        <c:noMultiLvlLbl val="0"/>
      </c:catAx>
      <c:valAx>
        <c:axId val="18652171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defRPr>
            </a:pPr>
          </a:p>
        </c:txPr>
        <c:crossAx val="1864837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600" b="0" i="0">
          <a:latin typeface="Montserrat" charset="0"/>
          <a:ea typeface="Montserrat" charset="0"/>
          <a:cs typeface="Montserrat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FEE2A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E0E2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FEE2A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0E0E2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b="0" i="0">
          <a:latin typeface="Poppins Light" charset="0"/>
          <a:ea typeface="Poppins Light" charset="0"/>
          <a:cs typeface="Poppins Light" charset="0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E0E23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E2A2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8AE7DC"/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5985904"/>
        <c:axId val="-2086010736"/>
      </c:areaChart>
      <c:catAx>
        <c:axId val="-20859859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2086010736"/>
        <c:crosses val="autoZero"/>
        <c:auto val="1"/>
        <c:lblAlgn val="ctr"/>
        <c:lblOffset val="100"/>
        <c:noMultiLvlLbl val="0"/>
      </c:catAx>
      <c:valAx>
        <c:axId val="-2086010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-20859859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426128" y="341789"/>
            <a:ext cx="11363418" cy="61300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BF67C-B3BD-444B-B442-A8A1260EF5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BF41C-E8B1-4871-A09F-F9F1CA16379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文本框 3"/>
          <p:cNvSpPr txBox="1"/>
          <p:nvPr>
            <p:custDataLst>
              <p:tags r:id="rId1"/>
            </p:custDataLst>
          </p:nvPr>
        </p:nvSpPr>
        <p:spPr>
          <a:xfrm>
            <a:off x="1306014" y="2565425"/>
            <a:ext cx="98145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ln w="17780" cmpd="sng">
                  <a:noFill/>
                  <a:prstDash val="solid"/>
                  <a:miter lim="800000"/>
                </a:ln>
                <a:latin typeface="Aa元气满满" panose="00020600040101010101" pitchFamily="18" charset="-122"/>
                <a:ea typeface="Aa元气满满" panose="00020600040101010101" pitchFamily="18" charset="-122"/>
              </a:rPr>
              <a:t>音乐教师</a:t>
            </a:r>
            <a:r>
              <a:rPr lang="zh-CN" altLang="en-US" sz="6600" b="1" dirty="0" smtClean="0">
                <a:ln w="17780" cmpd="sng">
                  <a:noFill/>
                  <a:prstDash val="solid"/>
                  <a:miter lim="800000"/>
                </a:ln>
                <a:latin typeface="Aa元气满满" panose="00020600040101010101" pitchFamily="18" charset="-122"/>
                <a:ea typeface="Aa元气满满" panose="00020600040101010101" pitchFamily="18" charset="-122"/>
              </a:rPr>
              <a:t>课件</a:t>
            </a:r>
            <a:r>
              <a:rPr lang="en-US" altLang="zh-CN" sz="6600" b="1" dirty="0">
                <a:ln w="17780" cmpd="sng">
                  <a:noFill/>
                  <a:prstDash val="solid"/>
                  <a:miter lim="800000"/>
                </a:ln>
                <a:latin typeface="Aa元气满满" panose="00020600040101010101" pitchFamily="18" charset="-122"/>
                <a:ea typeface="Aa元气满满" panose="00020600040101010101" pitchFamily="18" charset="-122"/>
              </a:rPr>
              <a:t>PPT</a:t>
            </a:r>
            <a:r>
              <a:rPr lang="zh-CN" altLang="en-US" sz="6600" b="1" dirty="0">
                <a:ln w="17780" cmpd="sng">
                  <a:noFill/>
                  <a:prstDash val="solid"/>
                  <a:miter lim="800000"/>
                </a:ln>
                <a:latin typeface="Aa元气满满" panose="00020600040101010101" pitchFamily="18" charset="-122"/>
                <a:ea typeface="Aa元气满满" panose="00020600040101010101" pitchFamily="18" charset="-122"/>
              </a:rPr>
              <a:t>模板</a:t>
            </a:r>
            <a:endParaRPr lang="zh-CN" altLang="en-US" sz="6600" b="1" dirty="0">
              <a:ln w="17780" cmpd="sng">
                <a:noFill/>
                <a:prstDash val="solid"/>
                <a:miter lim="800000"/>
              </a:ln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697108" y="3842096"/>
            <a:ext cx="5032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8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rPr>
              <a:t>学校：稻壳儿    教师：</a:t>
            </a:r>
            <a:r>
              <a:rPr kumimoji="1" lang="en-US" altLang="zh-CN" sz="28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rPr>
              <a:t>WPS</a:t>
            </a:r>
            <a:endParaRPr kumimoji="1" lang="zh-CN" altLang="en-US" sz="2800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5800282" y="4533992"/>
            <a:ext cx="825985" cy="564505"/>
          </a:xfrm>
          <a:custGeom>
            <a:avLst/>
            <a:gdLst>
              <a:gd name="T0" fmla="*/ 4656 w 4706"/>
              <a:gd name="T1" fmla="*/ 129 h 3216"/>
              <a:gd name="T2" fmla="*/ 4424 w 4706"/>
              <a:gd name="T3" fmla="*/ 0 h 3216"/>
              <a:gd name="T4" fmla="*/ 3059 w 4706"/>
              <a:gd name="T5" fmla="*/ 0 h 3216"/>
              <a:gd name="T6" fmla="*/ 2817 w 4706"/>
              <a:gd name="T7" fmla="*/ 147 h 3216"/>
              <a:gd name="T8" fmla="*/ 2353 w 4706"/>
              <a:gd name="T9" fmla="*/ 930 h 3216"/>
              <a:gd name="T10" fmla="*/ 2054 w 4706"/>
              <a:gd name="T11" fmla="*/ 1538 h 3216"/>
              <a:gd name="T12" fmla="*/ 1639 w 4706"/>
              <a:gd name="T13" fmla="*/ 2334 h 3216"/>
              <a:gd name="T14" fmla="*/ 719 w 4706"/>
              <a:gd name="T15" fmla="*/ 444 h 3216"/>
              <a:gd name="T16" fmla="*/ 1481 w 4706"/>
              <a:gd name="T17" fmla="*/ 444 h 3216"/>
              <a:gd name="T18" fmla="*/ 1976 w 4706"/>
              <a:gd name="T19" fmla="*/ 1461 h 3216"/>
              <a:gd name="T20" fmla="*/ 2275 w 4706"/>
              <a:gd name="T21" fmla="*/ 852 h 3216"/>
              <a:gd name="T22" fmla="*/ 1888 w 4706"/>
              <a:gd name="T23" fmla="*/ 147 h 3216"/>
              <a:gd name="T24" fmla="*/ 1646 w 4706"/>
              <a:gd name="T25" fmla="*/ 0 h 3216"/>
              <a:gd name="T26" fmla="*/ 282 w 4706"/>
              <a:gd name="T27" fmla="*/ 0 h 3216"/>
              <a:gd name="T28" fmla="*/ 50 w 4706"/>
              <a:gd name="T29" fmla="*/ 129 h 3216"/>
              <a:gd name="T30" fmla="*/ 88 w 4706"/>
              <a:gd name="T31" fmla="*/ 368 h 3216"/>
              <a:gd name="T32" fmla="*/ 1385 w 4706"/>
              <a:gd name="T33" fmla="*/ 3062 h 3216"/>
              <a:gd name="T34" fmla="*/ 1627 w 4706"/>
              <a:gd name="T35" fmla="*/ 3216 h 3216"/>
              <a:gd name="T36" fmla="*/ 1631 w 4706"/>
              <a:gd name="T37" fmla="*/ 3216 h 3216"/>
              <a:gd name="T38" fmla="*/ 1873 w 4706"/>
              <a:gd name="T39" fmla="*/ 3069 h 3216"/>
              <a:gd name="T40" fmla="*/ 2353 w 4706"/>
              <a:gd name="T41" fmla="*/ 2148 h 3216"/>
              <a:gd name="T42" fmla="*/ 2652 w 4706"/>
              <a:gd name="T43" fmla="*/ 1538 h 3216"/>
              <a:gd name="T44" fmla="*/ 3225 w 4706"/>
              <a:gd name="T45" fmla="*/ 444 h 3216"/>
              <a:gd name="T46" fmla="*/ 3986 w 4706"/>
              <a:gd name="T47" fmla="*/ 444 h 3216"/>
              <a:gd name="T48" fmla="*/ 3066 w 4706"/>
              <a:gd name="T49" fmla="*/ 2334 h 3216"/>
              <a:gd name="T50" fmla="*/ 2730 w 4706"/>
              <a:gd name="T51" fmla="*/ 1616 h 3216"/>
              <a:gd name="T52" fmla="*/ 2430 w 4706"/>
              <a:gd name="T53" fmla="*/ 2226 h 3216"/>
              <a:gd name="T54" fmla="*/ 2832 w 4706"/>
              <a:gd name="T55" fmla="*/ 3069 h 3216"/>
              <a:gd name="T56" fmla="*/ 3075 w 4706"/>
              <a:gd name="T57" fmla="*/ 3216 h 3216"/>
              <a:gd name="T58" fmla="*/ 3078 w 4706"/>
              <a:gd name="T59" fmla="*/ 3216 h 3216"/>
              <a:gd name="T60" fmla="*/ 3320 w 4706"/>
              <a:gd name="T61" fmla="*/ 3062 h 3216"/>
              <a:gd name="T62" fmla="*/ 4618 w 4706"/>
              <a:gd name="T63" fmla="*/ 368 h 3216"/>
              <a:gd name="T64" fmla="*/ 4656 w 4706"/>
              <a:gd name="T65" fmla="*/ 129 h 3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706" h="3216">
                <a:moveTo>
                  <a:pt x="4656" y="129"/>
                </a:moveTo>
                <a:cubicBezTo>
                  <a:pt x="4606" y="49"/>
                  <a:pt x="4518" y="0"/>
                  <a:pt x="4424" y="0"/>
                </a:cubicBezTo>
                <a:cubicBezTo>
                  <a:pt x="3059" y="0"/>
                  <a:pt x="3059" y="0"/>
                  <a:pt x="3059" y="0"/>
                </a:cubicBezTo>
                <a:cubicBezTo>
                  <a:pt x="2958" y="0"/>
                  <a:pt x="2864" y="57"/>
                  <a:pt x="2817" y="147"/>
                </a:cubicBezTo>
                <a:cubicBezTo>
                  <a:pt x="2353" y="930"/>
                  <a:pt x="2353" y="930"/>
                  <a:pt x="2353" y="930"/>
                </a:cubicBezTo>
                <a:cubicBezTo>
                  <a:pt x="2054" y="1538"/>
                  <a:pt x="2054" y="1538"/>
                  <a:pt x="2054" y="1538"/>
                </a:cubicBezTo>
                <a:cubicBezTo>
                  <a:pt x="1639" y="2334"/>
                  <a:pt x="1639" y="2334"/>
                  <a:pt x="1639" y="2334"/>
                </a:cubicBezTo>
                <a:cubicBezTo>
                  <a:pt x="719" y="444"/>
                  <a:pt x="719" y="444"/>
                  <a:pt x="719" y="444"/>
                </a:cubicBezTo>
                <a:cubicBezTo>
                  <a:pt x="1481" y="444"/>
                  <a:pt x="1481" y="444"/>
                  <a:pt x="1481" y="444"/>
                </a:cubicBezTo>
                <a:cubicBezTo>
                  <a:pt x="1976" y="1461"/>
                  <a:pt x="1976" y="1461"/>
                  <a:pt x="1976" y="1461"/>
                </a:cubicBezTo>
                <a:cubicBezTo>
                  <a:pt x="2275" y="852"/>
                  <a:pt x="2275" y="852"/>
                  <a:pt x="2275" y="852"/>
                </a:cubicBezTo>
                <a:cubicBezTo>
                  <a:pt x="1888" y="147"/>
                  <a:pt x="1888" y="147"/>
                  <a:pt x="1888" y="147"/>
                </a:cubicBezTo>
                <a:cubicBezTo>
                  <a:pt x="1841" y="57"/>
                  <a:pt x="1748" y="0"/>
                  <a:pt x="1646" y="0"/>
                </a:cubicBezTo>
                <a:cubicBezTo>
                  <a:pt x="282" y="0"/>
                  <a:pt x="282" y="0"/>
                  <a:pt x="282" y="0"/>
                </a:cubicBezTo>
                <a:cubicBezTo>
                  <a:pt x="187" y="0"/>
                  <a:pt x="100" y="49"/>
                  <a:pt x="50" y="129"/>
                </a:cubicBezTo>
                <a:cubicBezTo>
                  <a:pt x="0" y="209"/>
                  <a:pt x="46" y="283"/>
                  <a:pt x="88" y="368"/>
                </a:cubicBezTo>
                <a:cubicBezTo>
                  <a:pt x="1385" y="3062"/>
                  <a:pt x="1385" y="3062"/>
                  <a:pt x="1385" y="3062"/>
                </a:cubicBezTo>
                <a:cubicBezTo>
                  <a:pt x="1430" y="3155"/>
                  <a:pt x="1524" y="3214"/>
                  <a:pt x="1627" y="3216"/>
                </a:cubicBezTo>
                <a:cubicBezTo>
                  <a:pt x="1631" y="3216"/>
                  <a:pt x="1631" y="3216"/>
                  <a:pt x="1631" y="3216"/>
                </a:cubicBezTo>
                <a:cubicBezTo>
                  <a:pt x="1733" y="3216"/>
                  <a:pt x="1826" y="3159"/>
                  <a:pt x="1873" y="3069"/>
                </a:cubicBezTo>
                <a:cubicBezTo>
                  <a:pt x="2353" y="2148"/>
                  <a:pt x="2353" y="2148"/>
                  <a:pt x="2353" y="2148"/>
                </a:cubicBezTo>
                <a:cubicBezTo>
                  <a:pt x="2652" y="1538"/>
                  <a:pt x="2652" y="1538"/>
                  <a:pt x="2652" y="1538"/>
                </a:cubicBezTo>
                <a:cubicBezTo>
                  <a:pt x="3225" y="444"/>
                  <a:pt x="3225" y="444"/>
                  <a:pt x="3225" y="444"/>
                </a:cubicBezTo>
                <a:cubicBezTo>
                  <a:pt x="3986" y="444"/>
                  <a:pt x="3986" y="444"/>
                  <a:pt x="3986" y="444"/>
                </a:cubicBezTo>
                <a:cubicBezTo>
                  <a:pt x="3066" y="2334"/>
                  <a:pt x="3066" y="2334"/>
                  <a:pt x="3066" y="2334"/>
                </a:cubicBezTo>
                <a:cubicBezTo>
                  <a:pt x="2730" y="1616"/>
                  <a:pt x="2730" y="1616"/>
                  <a:pt x="2730" y="1616"/>
                </a:cubicBezTo>
                <a:cubicBezTo>
                  <a:pt x="2430" y="2226"/>
                  <a:pt x="2430" y="2226"/>
                  <a:pt x="2430" y="2226"/>
                </a:cubicBezTo>
                <a:cubicBezTo>
                  <a:pt x="2832" y="3069"/>
                  <a:pt x="2832" y="3069"/>
                  <a:pt x="2832" y="3069"/>
                </a:cubicBezTo>
                <a:cubicBezTo>
                  <a:pt x="2879" y="3159"/>
                  <a:pt x="2973" y="3216"/>
                  <a:pt x="3075" y="3216"/>
                </a:cubicBezTo>
                <a:cubicBezTo>
                  <a:pt x="3078" y="3216"/>
                  <a:pt x="3078" y="3216"/>
                  <a:pt x="3078" y="3216"/>
                </a:cubicBezTo>
                <a:cubicBezTo>
                  <a:pt x="3181" y="3214"/>
                  <a:pt x="3275" y="3155"/>
                  <a:pt x="3320" y="3062"/>
                </a:cubicBezTo>
                <a:cubicBezTo>
                  <a:pt x="4618" y="368"/>
                  <a:pt x="4618" y="368"/>
                  <a:pt x="4618" y="368"/>
                </a:cubicBezTo>
                <a:cubicBezTo>
                  <a:pt x="4659" y="283"/>
                  <a:pt x="4706" y="209"/>
                  <a:pt x="4656" y="129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algn="ctr"/>
            <a:endParaRPr lang="zh-CN" altLang="en-US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6"/>
          <p:cNvGraphicFramePr/>
          <p:nvPr/>
        </p:nvGraphicFramePr>
        <p:xfrm>
          <a:off x="1026834" y="1839810"/>
          <a:ext cx="4225448" cy="3490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Oval 7"/>
          <p:cNvSpPr/>
          <p:nvPr/>
        </p:nvSpPr>
        <p:spPr>
          <a:xfrm>
            <a:off x="1748369" y="2210328"/>
            <a:ext cx="2754199" cy="275419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4" name="TextBox 25"/>
          <p:cNvSpPr txBox="1"/>
          <p:nvPr/>
        </p:nvSpPr>
        <p:spPr>
          <a:xfrm>
            <a:off x="2325940" y="3041395"/>
            <a:ext cx="173637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0" dirty="0">
                <a:latin typeface="Montserrat Ultra Light" charset="0"/>
                <a:ea typeface="Montserrat Ultra Light" charset="0"/>
                <a:cs typeface="Montserrat Ultra Light" charset="0"/>
              </a:rPr>
              <a:t>57%</a:t>
            </a:r>
            <a:endParaRPr lang="en-US" sz="7000" dirty="0">
              <a:latin typeface="Montserrat Ultra Light" charset="0"/>
              <a:ea typeface="Montserrat Ultra Light" charset="0"/>
              <a:cs typeface="Montserrat Ultra Light" charset="0"/>
            </a:endParaRPr>
          </a:p>
        </p:txBody>
      </p:sp>
      <p:sp>
        <p:nvSpPr>
          <p:cNvPr id="5" name="Subtitle 2"/>
          <p:cNvSpPr txBox="1"/>
          <p:nvPr/>
        </p:nvSpPr>
        <p:spPr>
          <a:xfrm>
            <a:off x="9795886" y="3584854"/>
            <a:ext cx="1955300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</a:t>
            </a:r>
            <a:endParaRPr lang="en-US" sz="85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" name="TextBox 27"/>
          <p:cNvSpPr txBox="1"/>
          <p:nvPr/>
        </p:nvSpPr>
        <p:spPr>
          <a:xfrm>
            <a:off x="9868097" y="3238718"/>
            <a:ext cx="84350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latin typeface="Montserrat" charset="0"/>
                <a:ea typeface="Montserrat" charset="0"/>
                <a:cs typeface="Montserrat" charset="0"/>
              </a:rPr>
              <a:t>CATEGORY 2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Oval 28"/>
          <p:cNvSpPr/>
          <p:nvPr/>
        </p:nvSpPr>
        <p:spPr>
          <a:xfrm>
            <a:off x="8933118" y="3270829"/>
            <a:ext cx="561144" cy="561144"/>
          </a:xfrm>
          <a:prstGeom prst="ellipse">
            <a:avLst/>
          </a:prstGeom>
          <a:solidFill>
            <a:srgbClr val="0E0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8" name="Subtitle 2"/>
          <p:cNvSpPr txBox="1"/>
          <p:nvPr/>
        </p:nvSpPr>
        <p:spPr>
          <a:xfrm>
            <a:off x="6977818" y="3584854"/>
            <a:ext cx="1955300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</a:t>
            </a:r>
            <a:endParaRPr lang="en-US" sz="85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9" name="TextBox 31"/>
          <p:cNvSpPr txBox="1"/>
          <p:nvPr/>
        </p:nvSpPr>
        <p:spPr>
          <a:xfrm>
            <a:off x="7050029" y="3238718"/>
            <a:ext cx="84350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latin typeface="Montserrat" charset="0"/>
                <a:ea typeface="Montserrat" charset="0"/>
                <a:cs typeface="Montserrat" charset="0"/>
              </a:rPr>
              <a:t>CATEGORY 1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" name="Oval 32"/>
          <p:cNvSpPr/>
          <p:nvPr/>
        </p:nvSpPr>
        <p:spPr>
          <a:xfrm>
            <a:off x="6115050" y="3270829"/>
            <a:ext cx="561144" cy="561144"/>
          </a:xfrm>
          <a:prstGeom prst="ellipse">
            <a:avLst/>
          </a:prstGeom>
          <a:solidFill>
            <a:srgbClr val="FEE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1" name="Shape 2579"/>
          <p:cNvSpPr/>
          <p:nvPr/>
        </p:nvSpPr>
        <p:spPr>
          <a:xfrm>
            <a:off x="6265084" y="3400292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12" name="Shape 2629"/>
          <p:cNvSpPr/>
          <p:nvPr/>
        </p:nvSpPr>
        <p:spPr>
          <a:xfrm>
            <a:off x="9078777" y="3423018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13" name="Subtitle 2"/>
          <p:cNvSpPr txBox="1"/>
          <p:nvPr/>
        </p:nvSpPr>
        <p:spPr>
          <a:xfrm>
            <a:off x="9795886" y="4867244"/>
            <a:ext cx="1955300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</a:t>
            </a:r>
            <a:endParaRPr lang="en-US" sz="85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4" name="TextBox 36"/>
          <p:cNvSpPr txBox="1"/>
          <p:nvPr/>
        </p:nvSpPr>
        <p:spPr>
          <a:xfrm>
            <a:off x="9868097" y="4521108"/>
            <a:ext cx="84350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latin typeface="Montserrat" charset="0"/>
                <a:ea typeface="Montserrat" charset="0"/>
                <a:cs typeface="Montserrat" charset="0"/>
              </a:rPr>
              <a:t>CATEGORY 4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5" name="Oval 37"/>
          <p:cNvSpPr/>
          <p:nvPr/>
        </p:nvSpPr>
        <p:spPr>
          <a:xfrm>
            <a:off x="8933118" y="4553219"/>
            <a:ext cx="561144" cy="561144"/>
          </a:xfrm>
          <a:prstGeom prst="ellipse">
            <a:avLst/>
          </a:prstGeom>
          <a:solidFill>
            <a:srgbClr val="FEE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6" name="Subtitle 2"/>
          <p:cNvSpPr txBox="1"/>
          <p:nvPr/>
        </p:nvSpPr>
        <p:spPr>
          <a:xfrm>
            <a:off x="6977818" y="4867244"/>
            <a:ext cx="1955300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</a:t>
            </a:r>
            <a:endParaRPr lang="en-US" sz="85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7050029" y="4521108"/>
            <a:ext cx="84350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latin typeface="Montserrat" charset="0"/>
                <a:ea typeface="Montserrat" charset="0"/>
                <a:cs typeface="Montserrat" charset="0"/>
              </a:rPr>
              <a:t>CATEGORY 3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8" name="Oval 43"/>
          <p:cNvSpPr/>
          <p:nvPr/>
        </p:nvSpPr>
        <p:spPr>
          <a:xfrm>
            <a:off x="6115050" y="4553219"/>
            <a:ext cx="561144" cy="561144"/>
          </a:xfrm>
          <a:prstGeom prst="ellipse">
            <a:avLst/>
          </a:prstGeom>
          <a:solidFill>
            <a:srgbClr val="0E0E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9" name="Shape 2633"/>
          <p:cNvSpPr/>
          <p:nvPr/>
        </p:nvSpPr>
        <p:spPr>
          <a:xfrm>
            <a:off x="6265084" y="471642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0" name="Shape 2840"/>
          <p:cNvSpPr/>
          <p:nvPr/>
        </p:nvSpPr>
        <p:spPr>
          <a:xfrm>
            <a:off x="9074026" y="4706824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1" name="TextBox 58"/>
          <p:cNvSpPr txBox="1"/>
          <p:nvPr/>
        </p:nvSpPr>
        <p:spPr>
          <a:xfrm>
            <a:off x="6093431" y="1607323"/>
            <a:ext cx="601447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latin typeface="Montserrat" charset="0"/>
                <a:ea typeface="Montserrat" charset="0"/>
                <a:cs typeface="Montserrat" charset="0"/>
              </a:rPr>
              <a:t>Analysis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51892" y="1959027"/>
            <a:ext cx="4627610" cy="599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335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244935" y="332285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57796"/>
            <a:ext cx="12192000" cy="1266713"/>
          </a:xfrm>
          <a:prstGeom prst="rect">
            <a:avLst/>
          </a:prstGeom>
          <a:solidFill>
            <a:srgbClr val="FEE2A2"/>
          </a:solidFill>
          <a:ln>
            <a:solidFill>
              <a:srgbClr val="FEE2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314985"/>
            <a:ext cx="12192000" cy="695324"/>
          </a:xfrm>
          <a:prstGeom prst="rect">
            <a:avLst/>
          </a:prstGeom>
          <a:solidFill>
            <a:srgbClr val="8AE7DC"/>
          </a:solidFill>
          <a:ln>
            <a:solidFill>
              <a:srgbClr val="8AE7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010310"/>
            <a:ext cx="12192000" cy="581025"/>
          </a:xfrm>
          <a:prstGeom prst="rect">
            <a:avLst/>
          </a:prstGeom>
          <a:solidFill>
            <a:srgbClr val="FEE2A2"/>
          </a:solidFill>
          <a:ln>
            <a:solidFill>
              <a:srgbClr val="FEE2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4591336"/>
            <a:ext cx="12192000" cy="442553"/>
          </a:xfrm>
          <a:prstGeom prst="rect">
            <a:avLst/>
          </a:prstGeom>
          <a:solidFill>
            <a:srgbClr val="8AE7DC"/>
          </a:solidFill>
          <a:ln>
            <a:solidFill>
              <a:srgbClr val="8AE7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6" name="Freeform 6"/>
          <p:cNvSpPr/>
          <p:nvPr/>
        </p:nvSpPr>
        <p:spPr bwMode="auto">
          <a:xfrm>
            <a:off x="4352925" y="2625095"/>
            <a:ext cx="53463" cy="5940"/>
          </a:xfrm>
          <a:custGeom>
            <a:avLst/>
            <a:gdLst>
              <a:gd name="T0" fmla="*/ 1 w 9"/>
              <a:gd name="T1" fmla="*/ 1 h 1"/>
              <a:gd name="T2" fmla="*/ 9 w 9"/>
              <a:gd name="T3" fmla="*/ 1 h 1"/>
              <a:gd name="T4" fmla="*/ 0 w 9"/>
              <a:gd name="T5" fmla="*/ 1 h 1"/>
              <a:gd name="T6" fmla="*/ 1 w 9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">
                <a:moveTo>
                  <a:pt x="1" y="1"/>
                </a:moveTo>
                <a:cubicBezTo>
                  <a:pt x="9" y="1"/>
                  <a:pt x="9" y="1"/>
                  <a:pt x="9" y="1"/>
                </a:cubicBezTo>
                <a:cubicBezTo>
                  <a:pt x="5" y="0"/>
                  <a:pt x="2" y="0"/>
                  <a:pt x="0" y="1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8CC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grpSp>
        <p:nvGrpSpPr>
          <p:cNvPr id="7" name="组合 6"/>
          <p:cNvGrpSpPr/>
          <p:nvPr/>
        </p:nvGrpSpPr>
        <p:grpSpPr>
          <a:xfrm>
            <a:off x="3610387" y="4591336"/>
            <a:ext cx="748477" cy="442553"/>
            <a:chOff x="2436327" y="3691627"/>
            <a:chExt cx="561358" cy="331915"/>
          </a:xfrm>
          <a:solidFill>
            <a:srgbClr val="FEE2A2"/>
          </a:solidFill>
        </p:grpSpPr>
        <p:sp>
          <p:nvSpPr>
            <p:cNvPr id="8" name="Freeform 9"/>
            <p:cNvSpPr/>
            <p:nvPr/>
          </p:nvSpPr>
          <p:spPr bwMode="auto">
            <a:xfrm>
              <a:off x="2436327" y="3691627"/>
              <a:ext cx="218306" cy="331915"/>
            </a:xfrm>
            <a:custGeom>
              <a:avLst/>
              <a:gdLst>
                <a:gd name="T0" fmla="*/ 0 w 51"/>
                <a:gd name="T1" fmla="*/ 51 h 77"/>
                <a:gd name="T2" fmla="*/ 26 w 51"/>
                <a:gd name="T3" fmla="*/ 77 h 77"/>
                <a:gd name="T4" fmla="*/ 51 w 51"/>
                <a:gd name="T5" fmla="*/ 51 h 77"/>
                <a:gd name="T6" fmla="*/ 51 w 51"/>
                <a:gd name="T7" fmla="*/ 0 h 77"/>
                <a:gd name="T8" fmla="*/ 0 w 51"/>
                <a:gd name="T9" fmla="*/ 0 h 77"/>
                <a:gd name="T10" fmla="*/ 0 w 51"/>
                <a:gd name="T11" fmla="*/ 5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77">
                  <a:moveTo>
                    <a:pt x="0" y="51"/>
                  </a:moveTo>
                  <a:cubicBezTo>
                    <a:pt x="0" y="65"/>
                    <a:pt x="11" y="77"/>
                    <a:pt x="26" y="77"/>
                  </a:cubicBezTo>
                  <a:cubicBezTo>
                    <a:pt x="40" y="77"/>
                    <a:pt x="51" y="65"/>
                    <a:pt x="51" y="5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9525">
              <a:solidFill>
                <a:srgbClr val="FEE2A2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9" name="Freeform 10"/>
            <p:cNvSpPr/>
            <p:nvPr/>
          </p:nvSpPr>
          <p:spPr bwMode="auto">
            <a:xfrm>
              <a:off x="2779379" y="3691627"/>
              <a:ext cx="218306" cy="331915"/>
            </a:xfrm>
            <a:custGeom>
              <a:avLst/>
              <a:gdLst>
                <a:gd name="T0" fmla="*/ 0 w 51"/>
                <a:gd name="T1" fmla="*/ 51 h 77"/>
                <a:gd name="T2" fmla="*/ 26 w 51"/>
                <a:gd name="T3" fmla="*/ 77 h 77"/>
                <a:gd name="T4" fmla="*/ 51 w 51"/>
                <a:gd name="T5" fmla="*/ 51 h 77"/>
                <a:gd name="T6" fmla="*/ 51 w 51"/>
                <a:gd name="T7" fmla="*/ 0 h 77"/>
                <a:gd name="T8" fmla="*/ 0 w 51"/>
                <a:gd name="T9" fmla="*/ 0 h 77"/>
                <a:gd name="T10" fmla="*/ 0 w 51"/>
                <a:gd name="T11" fmla="*/ 5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77">
                  <a:moveTo>
                    <a:pt x="0" y="51"/>
                  </a:moveTo>
                  <a:cubicBezTo>
                    <a:pt x="0" y="65"/>
                    <a:pt x="12" y="77"/>
                    <a:pt x="26" y="77"/>
                  </a:cubicBezTo>
                  <a:cubicBezTo>
                    <a:pt x="40" y="77"/>
                    <a:pt x="51" y="65"/>
                    <a:pt x="51" y="51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grpFill/>
            <a:ln w="9525">
              <a:solidFill>
                <a:srgbClr val="FEE2A2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340101" y="3308229"/>
            <a:ext cx="1289048" cy="709867"/>
            <a:chOff x="2233613" y="2729298"/>
            <a:chExt cx="966786" cy="532400"/>
          </a:xfrm>
          <a:solidFill>
            <a:srgbClr val="FEE2A2"/>
          </a:solidFill>
        </p:grpSpPr>
        <p:sp>
          <p:nvSpPr>
            <p:cNvPr id="11" name="Freeform 7"/>
            <p:cNvSpPr/>
            <p:nvPr/>
          </p:nvSpPr>
          <p:spPr bwMode="auto">
            <a:xfrm>
              <a:off x="2233613" y="2729298"/>
              <a:ext cx="180437" cy="309639"/>
            </a:xfrm>
            <a:custGeom>
              <a:avLst/>
              <a:gdLst>
                <a:gd name="T0" fmla="*/ 0 w 42"/>
                <a:gd name="T1" fmla="*/ 52 h 72"/>
                <a:gd name="T2" fmla="*/ 21 w 42"/>
                <a:gd name="T3" fmla="*/ 72 h 72"/>
                <a:gd name="T4" fmla="*/ 42 w 42"/>
                <a:gd name="T5" fmla="*/ 52 h 72"/>
                <a:gd name="T6" fmla="*/ 42 w 42"/>
                <a:gd name="T7" fmla="*/ 0 h 72"/>
                <a:gd name="T8" fmla="*/ 0 w 42"/>
                <a:gd name="T9" fmla="*/ 0 h 72"/>
                <a:gd name="T10" fmla="*/ 0 w 42"/>
                <a:gd name="T11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72">
                  <a:moveTo>
                    <a:pt x="0" y="52"/>
                  </a:moveTo>
                  <a:cubicBezTo>
                    <a:pt x="0" y="63"/>
                    <a:pt x="10" y="72"/>
                    <a:pt x="21" y="72"/>
                  </a:cubicBezTo>
                  <a:cubicBezTo>
                    <a:pt x="32" y="72"/>
                    <a:pt x="42" y="63"/>
                    <a:pt x="42" y="5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2"/>
                  </a:lnTo>
                  <a:close/>
                </a:path>
              </a:pathLst>
            </a:custGeom>
            <a:grpFill/>
            <a:ln w="9525">
              <a:solidFill>
                <a:srgbClr val="FEE2A2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3019962" y="2729298"/>
              <a:ext cx="180437" cy="309639"/>
            </a:xfrm>
            <a:custGeom>
              <a:avLst/>
              <a:gdLst>
                <a:gd name="T0" fmla="*/ 0 w 42"/>
                <a:gd name="T1" fmla="*/ 52 h 72"/>
                <a:gd name="T2" fmla="*/ 21 w 42"/>
                <a:gd name="T3" fmla="*/ 72 h 72"/>
                <a:gd name="T4" fmla="*/ 42 w 42"/>
                <a:gd name="T5" fmla="*/ 52 h 72"/>
                <a:gd name="T6" fmla="*/ 42 w 42"/>
                <a:gd name="T7" fmla="*/ 0 h 72"/>
                <a:gd name="T8" fmla="*/ 0 w 42"/>
                <a:gd name="T9" fmla="*/ 0 h 72"/>
                <a:gd name="T10" fmla="*/ 0 w 42"/>
                <a:gd name="T11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72">
                  <a:moveTo>
                    <a:pt x="0" y="52"/>
                  </a:moveTo>
                  <a:cubicBezTo>
                    <a:pt x="0" y="63"/>
                    <a:pt x="10" y="72"/>
                    <a:pt x="21" y="72"/>
                  </a:cubicBezTo>
                  <a:cubicBezTo>
                    <a:pt x="32" y="72"/>
                    <a:pt x="42" y="63"/>
                    <a:pt x="42" y="52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2"/>
                  </a:lnTo>
                  <a:close/>
                </a:path>
              </a:pathLst>
            </a:custGeom>
            <a:grpFill/>
            <a:ln w="9525">
              <a:solidFill>
                <a:srgbClr val="FEE2A2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2436327" y="2729298"/>
              <a:ext cx="561359" cy="532400"/>
            </a:xfrm>
            <a:custGeom>
              <a:avLst/>
              <a:gdLst>
                <a:gd name="T0" fmla="*/ 51 w 131"/>
                <a:gd name="T1" fmla="*/ 94 h 124"/>
                <a:gd name="T2" fmla="*/ 51 w 131"/>
                <a:gd name="T3" fmla="*/ 92 h 124"/>
                <a:gd name="T4" fmla="*/ 51 w 131"/>
                <a:gd name="T5" fmla="*/ 92 h 124"/>
                <a:gd name="T6" fmla="*/ 66 w 131"/>
                <a:gd name="T7" fmla="*/ 77 h 124"/>
                <a:gd name="T8" fmla="*/ 80 w 131"/>
                <a:gd name="T9" fmla="*/ 92 h 124"/>
                <a:gd name="T10" fmla="*/ 80 w 131"/>
                <a:gd name="T11" fmla="*/ 92 h 124"/>
                <a:gd name="T12" fmla="*/ 80 w 131"/>
                <a:gd name="T13" fmla="*/ 94 h 124"/>
                <a:gd name="T14" fmla="*/ 80 w 131"/>
                <a:gd name="T15" fmla="*/ 124 h 124"/>
                <a:gd name="T16" fmla="*/ 131 w 131"/>
                <a:gd name="T17" fmla="*/ 124 h 124"/>
                <a:gd name="T18" fmla="*/ 131 w 131"/>
                <a:gd name="T19" fmla="*/ 94 h 124"/>
                <a:gd name="T20" fmla="*/ 131 w 131"/>
                <a:gd name="T21" fmla="*/ 92 h 124"/>
                <a:gd name="T22" fmla="*/ 131 w 131"/>
                <a:gd name="T23" fmla="*/ 92 h 124"/>
                <a:gd name="T24" fmla="*/ 131 w 131"/>
                <a:gd name="T25" fmla="*/ 0 h 124"/>
                <a:gd name="T26" fmla="*/ 0 w 131"/>
                <a:gd name="T27" fmla="*/ 0 h 124"/>
                <a:gd name="T28" fmla="*/ 0 w 131"/>
                <a:gd name="T29" fmla="*/ 92 h 124"/>
                <a:gd name="T30" fmla="*/ 0 w 131"/>
                <a:gd name="T31" fmla="*/ 92 h 124"/>
                <a:gd name="T32" fmla="*/ 0 w 131"/>
                <a:gd name="T33" fmla="*/ 94 h 124"/>
                <a:gd name="T34" fmla="*/ 0 w 131"/>
                <a:gd name="T35" fmla="*/ 124 h 124"/>
                <a:gd name="T36" fmla="*/ 51 w 131"/>
                <a:gd name="T37" fmla="*/ 124 h 124"/>
                <a:gd name="T38" fmla="*/ 51 w 131"/>
                <a:gd name="T39" fmla="*/ 9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24">
                  <a:moveTo>
                    <a:pt x="51" y="94"/>
                  </a:moveTo>
                  <a:cubicBezTo>
                    <a:pt x="51" y="93"/>
                    <a:pt x="51" y="92"/>
                    <a:pt x="51" y="92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84"/>
                    <a:pt x="58" y="77"/>
                    <a:pt x="66" y="77"/>
                  </a:cubicBezTo>
                  <a:cubicBezTo>
                    <a:pt x="74" y="77"/>
                    <a:pt x="80" y="84"/>
                    <a:pt x="80" y="92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80" y="92"/>
                    <a:pt x="80" y="93"/>
                    <a:pt x="80" y="94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131" y="124"/>
                    <a:pt x="131" y="124"/>
                    <a:pt x="131" y="124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1" y="93"/>
                    <a:pt x="131" y="92"/>
                    <a:pt x="131" y="92"/>
                  </a:cubicBezTo>
                  <a:cubicBezTo>
                    <a:pt x="131" y="92"/>
                    <a:pt x="131" y="92"/>
                    <a:pt x="131" y="92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0" y="93"/>
                    <a:pt x="0" y="9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1" y="124"/>
                    <a:pt x="51" y="124"/>
                    <a:pt x="51" y="124"/>
                  </a:cubicBezTo>
                  <a:lnTo>
                    <a:pt x="51" y="94"/>
                  </a:lnTo>
                  <a:close/>
                </a:path>
              </a:pathLst>
            </a:custGeom>
            <a:grpFill/>
            <a:ln w="9525">
              <a:solidFill>
                <a:srgbClr val="FEE2A2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610387" y="4018095"/>
            <a:ext cx="748477" cy="573240"/>
            <a:chOff x="2436327" y="3261697"/>
            <a:chExt cx="561358" cy="429930"/>
          </a:xfrm>
          <a:solidFill>
            <a:srgbClr val="8AE7DC"/>
          </a:solidFill>
        </p:grpSpPr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2779379" y="3261697"/>
              <a:ext cx="218306" cy="429930"/>
            </a:xfrm>
            <a:prstGeom prst="rect">
              <a:avLst/>
            </a:prstGeom>
            <a:grpFill/>
            <a:ln w="9525">
              <a:solidFill>
                <a:srgbClr val="8AE7DC"/>
              </a:solidFill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2436327" y="3261697"/>
              <a:ext cx="218306" cy="429930"/>
            </a:xfrm>
            <a:prstGeom prst="rect">
              <a:avLst/>
            </a:prstGeom>
            <a:grpFill/>
            <a:ln w="9525">
              <a:solidFill>
                <a:srgbClr val="8AE7DC"/>
              </a:solidFill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40102" y="2057795"/>
            <a:ext cx="1289047" cy="1250435"/>
            <a:chOff x="2233613" y="1791472"/>
            <a:chExt cx="966785" cy="937826"/>
          </a:xfrm>
          <a:solidFill>
            <a:srgbClr val="8AE7DC"/>
          </a:solidFill>
        </p:grpSpPr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2520976" y="1791472"/>
              <a:ext cx="392060" cy="392060"/>
            </a:xfrm>
            <a:prstGeom prst="ellipse">
              <a:avLst/>
            </a:prstGeom>
            <a:grpFill/>
            <a:ln w="9525">
              <a:solidFill>
                <a:srgbClr val="8AE7DC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2233613" y="2221402"/>
              <a:ext cx="966785" cy="507896"/>
            </a:xfrm>
            <a:custGeom>
              <a:avLst/>
              <a:gdLst>
                <a:gd name="T0" fmla="*/ 178 w 225"/>
                <a:gd name="T1" fmla="*/ 41 h 118"/>
                <a:gd name="T2" fmla="*/ 183 w 225"/>
                <a:gd name="T3" fmla="*/ 41 h 118"/>
                <a:gd name="T4" fmla="*/ 183 w 225"/>
                <a:gd name="T5" fmla="*/ 118 h 118"/>
                <a:gd name="T6" fmla="*/ 225 w 225"/>
                <a:gd name="T7" fmla="*/ 118 h 118"/>
                <a:gd name="T8" fmla="*/ 225 w 225"/>
                <a:gd name="T9" fmla="*/ 32 h 118"/>
                <a:gd name="T10" fmla="*/ 221 w 225"/>
                <a:gd name="T11" fmla="*/ 16 h 118"/>
                <a:gd name="T12" fmla="*/ 196 w 225"/>
                <a:gd name="T13" fmla="*/ 1 h 118"/>
                <a:gd name="T14" fmla="*/ 186 w 225"/>
                <a:gd name="T15" fmla="*/ 0 h 118"/>
                <a:gd name="T16" fmla="*/ 178 w 225"/>
                <a:gd name="T17" fmla="*/ 0 h 118"/>
                <a:gd name="T18" fmla="*/ 176 w 225"/>
                <a:gd name="T19" fmla="*/ 0 h 118"/>
                <a:gd name="T20" fmla="*/ 177 w 225"/>
                <a:gd name="T21" fmla="*/ 0 h 118"/>
                <a:gd name="T22" fmla="*/ 167 w 225"/>
                <a:gd name="T23" fmla="*/ 0 h 118"/>
                <a:gd name="T24" fmla="*/ 47 w 225"/>
                <a:gd name="T25" fmla="*/ 0 h 118"/>
                <a:gd name="T26" fmla="*/ 46 w 225"/>
                <a:gd name="T27" fmla="*/ 0 h 118"/>
                <a:gd name="T28" fmla="*/ 46 w 225"/>
                <a:gd name="T29" fmla="*/ 0 h 118"/>
                <a:gd name="T30" fmla="*/ 46 w 225"/>
                <a:gd name="T31" fmla="*/ 0 h 118"/>
                <a:gd name="T32" fmla="*/ 29 w 225"/>
                <a:gd name="T33" fmla="*/ 1 h 118"/>
                <a:gd name="T34" fmla="*/ 0 w 225"/>
                <a:gd name="T35" fmla="*/ 32 h 118"/>
                <a:gd name="T36" fmla="*/ 0 w 225"/>
                <a:gd name="T37" fmla="*/ 32 h 118"/>
                <a:gd name="T38" fmla="*/ 0 w 225"/>
                <a:gd name="T39" fmla="*/ 33 h 118"/>
                <a:gd name="T40" fmla="*/ 0 w 225"/>
                <a:gd name="T41" fmla="*/ 118 h 118"/>
                <a:gd name="T42" fmla="*/ 42 w 225"/>
                <a:gd name="T43" fmla="*/ 118 h 118"/>
                <a:gd name="T44" fmla="*/ 42 w 225"/>
                <a:gd name="T45" fmla="*/ 41 h 118"/>
                <a:gd name="T46" fmla="*/ 47 w 225"/>
                <a:gd name="T47" fmla="*/ 41 h 118"/>
                <a:gd name="T48" fmla="*/ 47 w 225"/>
                <a:gd name="T49" fmla="*/ 118 h 118"/>
                <a:gd name="T50" fmla="*/ 178 w 225"/>
                <a:gd name="T51" fmla="*/ 118 h 118"/>
                <a:gd name="T52" fmla="*/ 178 w 225"/>
                <a:gd name="T53" fmla="*/ 4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5" h="118">
                  <a:moveTo>
                    <a:pt x="178" y="41"/>
                  </a:moveTo>
                  <a:cubicBezTo>
                    <a:pt x="183" y="41"/>
                    <a:pt x="183" y="41"/>
                    <a:pt x="183" y="41"/>
                  </a:cubicBezTo>
                  <a:cubicBezTo>
                    <a:pt x="183" y="118"/>
                    <a:pt x="183" y="118"/>
                    <a:pt x="183" y="118"/>
                  </a:cubicBezTo>
                  <a:cubicBezTo>
                    <a:pt x="225" y="118"/>
                    <a:pt x="225" y="118"/>
                    <a:pt x="225" y="118"/>
                  </a:cubicBezTo>
                  <a:cubicBezTo>
                    <a:pt x="225" y="32"/>
                    <a:pt x="225" y="32"/>
                    <a:pt x="225" y="32"/>
                  </a:cubicBezTo>
                  <a:cubicBezTo>
                    <a:pt x="225" y="26"/>
                    <a:pt x="223" y="21"/>
                    <a:pt x="221" y="16"/>
                  </a:cubicBezTo>
                  <a:cubicBezTo>
                    <a:pt x="215" y="7"/>
                    <a:pt x="206" y="3"/>
                    <a:pt x="196" y="1"/>
                  </a:cubicBezTo>
                  <a:cubicBezTo>
                    <a:pt x="193" y="0"/>
                    <a:pt x="189" y="0"/>
                    <a:pt x="186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0"/>
                    <a:pt x="177" y="0"/>
                    <a:pt x="177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5" y="0"/>
                    <a:pt x="29" y="1"/>
                  </a:cubicBezTo>
                  <a:cubicBezTo>
                    <a:pt x="15" y="4"/>
                    <a:pt x="1" y="12"/>
                    <a:pt x="0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118"/>
                    <a:pt x="47" y="118"/>
                    <a:pt x="47" y="118"/>
                  </a:cubicBezTo>
                  <a:cubicBezTo>
                    <a:pt x="178" y="118"/>
                    <a:pt x="178" y="118"/>
                    <a:pt x="178" y="118"/>
                  </a:cubicBezTo>
                  <a:lnTo>
                    <a:pt x="178" y="41"/>
                  </a:lnTo>
                  <a:close/>
                </a:path>
              </a:pathLst>
            </a:custGeom>
            <a:grpFill/>
            <a:ln w="9525">
              <a:solidFill>
                <a:srgbClr val="8AE7DC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sp>
        <p:nvSpPr>
          <p:cNvPr id="20" name="Freeform 15"/>
          <p:cNvSpPr/>
          <p:nvPr/>
        </p:nvSpPr>
        <p:spPr bwMode="auto">
          <a:xfrm>
            <a:off x="4349953" y="2631035"/>
            <a:ext cx="8912" cy="0"/>
          </a:xfrm>
          <a:custGeom>
            <a:avLst/>
            <a:gdLst>
              <a:gd name="T0" fmla="*/ 2 w 2"/>
              <a:gd name="T1" fmla="*/ 2 w 2"/>
              <a:gd name="T2" fmla="*/ 1 w 2"/>
              <a:gd name="T3" fmla="*/ 0 w 2"/>
              <a:gd name="T4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2"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0" y="0"/>
                  <a:pt x="0" y="0"/>
                </a:cubicBezTo>
                <a:lnTo>
                  <a:pt x="2" y="0"/>
                </a:lnTo>
                <a:close/>
              </a:path>
            </a:pathLst>
          </a:custGeom>
          <a:solidFill>
            <a:srgbClr val="8CC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21" name="TextBox 66"/>
          <p:cNvSpPr txBox="1"/>
          <p:nvPr/>
        </p:nvSpPr>
        <p:spPr>
          <a:xfrm>
            <a:off x="4754129" y="2420505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39%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66"/>
          <p:cNvSpPr txBox="1"/>
          <p:nvPr/>
        </p:nvSpPr>
        <p:spPr>
          <a:xfrm>
            <a:off x="4754129" y="3401580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22%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66"/>
          <p:cNvSpPr txBox="1"/>
          <p:nvPr/>
        </p:nvSpPr>
        <p:spPr>
          <a:xfrm>
            <a:off x="4754129" y="4031146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16%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66"/>
          <p:cNvSpPr txBox="1"/>
          <p:nvPr/>
        </p:nvSpPr>
        <p:spPr>
          <a:xfrm>
            <a:off x="4765542" y="4541502"/>
            <a:ext cx="779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11%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288729" y="5411395"/>
            <a:ext cx="9722171" cy="877181"/>
            <a:chOff x="918922" y="3866143"/>
            <a:chExt cx="7291628" cy="657886"/>
          </a:xfrm>
        </p:grpSpPr>
        <p:sp>
          <p:nvSpPr>
            <p:cNvPr id="26" name="文本框 25"/>
            <p:cNvSpPr txBox="1">
              <a:spLocks noChangeArrowheads="1"/>
            </p:cNvSpPr>
            <p:nvPr/>
          </p:nvSpPr>
          <p:spPr bwMode="auto">
            <a:xfrm>
              <a:off x="918922" y="4117476"/>
              <a:ext cx="7291628" cy="406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defTabSz="1219200" fontAlgn="base">
                <a:lnSpc>
                  <a:spcPts val="1865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dirty="0"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 this is a sample text. insert your desired text here. Again. this is a dummy text. insert your desired text here. </a:t>
              </a:r>
              <a:endParaRPr lang="zh-CN" altLang="en-US" sz="800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209434" y="3866143"/>
              <a:ext cx="2356895" cy="253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4600">
                  <a:ln w="38100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Arial Black" panose="020B0A04020102020204" pitchFamily="34" charset="0"/>
                </a:defRPr>
              </a:lvl1pPr>
            </a:lstStyle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schemeClr val="tx1"/>
                  </a:solidFill>
                </a:rPr>
                <a:t>Please Add A Title In Here</a:t>
              </a:r>
              <a:endParaRPr lang="zh-CN" alt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5680932" y="2384637"/>
            <a:ext cx="4325002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80932" y="3363482"/>
            <a:ext cx="4325002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55529" y="4032183"/>
            <a:ext cx="4325002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669904" y="4529658"/>
            <a:ext cx="4325002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199407" y="4530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66701" y="1411895"/>
            <a:ext cx="5303286" cy="2940208"/>
            <a:chOff x="578174" y="3530627"/>
            <a:chExt cx="5303286" cy="2940208"/>
          </a:xfrm>
        </p:grpSpPr>
        <p:sp>
          <p:nvSpPr>
            <p:cNvPr id="3" name="Subtitle 2"/>
            <p:cNvSpPr txBox="1"/>
            <p:nvPr/>
          </p:nvSpPr>
          <p:spPr bwMode="auto">
            <a:xfrm>
              <a:off x="915212" y="5425717"/>
              <a:ext cx="4634046" cy="1045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993" tIns="72497" rIns="144993" bIns="72497">
              <a:spAutoFit/>
            </a:bodyPr>
            <a:lstStyle>
              <a:lvl1pPr defTabSz="108775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1087755" indent="-285750" defTabSz="108775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2174875" indent="-228600" defTabSz="1087755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3262630" indent="-228600" defTabSz="1087755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4349750" indent="-228600" defTabSz="1087755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806950" indent="-228600" defTabSz="108775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5264150" indent="-228600" defTabSz="108775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5721350" indent="-228600" defTabSz="108775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6178550" indent="-228600" defTabSz="108775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zh-CN" altLang="en-US" sz="1200" dirty="0">
                  <a:latin typeface="Aa元气满满" panose="00020600040101010101" pitchFamily="18" charset="-122"/>
                  <a:ea typeface="Aa元气满满" panose="00020600040101010101" pitchFamily="18" charset="-122"/>
                  <a:cs typeface="Yuanti SC" charset="-122"/>
                  <a:sym typeface="时尚中黑简体" charset="0"/>
                </a:rPr>
                <a:t>输入你的文本</a:t>
              </a:r>
              <a:endParaRPr lang="zh-CN" altLang="en-US" sz="12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  <a:sym typeface="时尚中黑简体" charset="0"/>
              </a:endParaRPr>
            </a:p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zh-CN" altLang="en-US" sz="1100" dirty="0">
                  <a:latin typeface="Aa元气满满" panose="00020600040101010101" pitchFamily="18" charset="-122"/>
                  <a:ea typeface="Aa元气满满" panose="00020600040101010101" pitchFamily="18" charset="-122"/>
                  <a:cs typeface="Yuanti SC" charset="-122"/>
                </a:rPr>
                <a:t>根据你所需的内容输入你想要的文本</a:t>
              </a:r>
              <a:endParaRPr lang="zh-CN" altLang="en-US" sz="11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endParaRPr>
            </a:p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zh-CN" altLang="en-US" sz="1100" dirty="0">
                  <a:latin typeface="Aa元气满满" panose="00020600040101010101" pitchFamily="18" charset="-122"/>
                  <a:ea typeface="Aa元气满满" panose="00020600040101010101" pitchFamily="18" charset="-122"/>
                  <a:cs typeface="Yuanti SC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1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endParaRPr>
            </a:p>
          </p:txBody>
        </p:sp>
        <p:sp>
          <p:nvSpPr>
            <p:cNvPr id="4" name="矩形 70"/>
            <p:cNvSpPr>
              <a:spLocks noChangeArrowheads="1"/>
            </p:cNvSpPr>
            <p:nvPr/>
          </p:nvSpPr>
          <p:spPr bwMode="auto">
            <a:xfrm>
              <a:off x="578174" y="4854066"/>
              <a:ext cx="530328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3600" dirty="0">
                  <a:latin typeface="Aa元气满满" panose="00020600040101010101" pitchFamily="18" charset="-122"/>
                  <a:ea typeface="Aa元气满满" panose="00020600040101010101" pitchFamily="18" charset="-122"/>
                  <a:cs typeface="Yuanti SC" charset="-122"/>
                </a:rPr>
                <a:t>教学准备</a:t>
              </a:r>
              <a:endParaRPr lang="zh-CN" altLang="en-US" sz="36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endParaRPr>
            </a:p>
          </p:txBody>
        </p:sp>
        <p:sp>
          <p:nvSpPr>
            <p:cNvPr id="5" name="文本框 18"/>
            <p:cNvSpPr txBox="1">
              <a:spLocks noChangeArrowheads="1"/>
            </p:cNvSpPr>
            <p:nvPr/>
          </p:nvSpPr>
          <p:spPr bwMode="auto">
            <a:xfrm>
              <a:off x="1567105" y="3530627"/>
              <a:ext cx="4153471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zh-CN" altLang="en-US" sz="8000" b="1" dirty="0">
                  <a:latin typeface="Aa元气满满" panose="00020600040101010101" pitchFamily="18" charset="-122"/>
                  <a:ea typeface="Aa元气满满" panose="00020600040101010101" pitchFamily="18" charset="-122"/>
                  <a:cs typeface="Yuanti SC" charset="-122"/>
                </a:rPr>
                <a:t>第三节</a:t>
              </a:r>
              <a:endParaRPr kumimoji="1" lang="zh-CN" altLang="en-US" sz="13800" b="1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29717" y="1828800"/>
            <a:ext cx="1557867" cy="4487184"/>
            <a:chOff x="2078038" y="1543050"/>
            <a:chExt cx="1168400" cy="3613038"/>
          </a:xfrm>
          <a:solidFill>
            <a:srgbClr val="FEE2A2"/>
          </a:solidFill>
        </p:grpSpPr>
        <p:sp>
          <p:nvSpPr>
            <p:cNvPr id="3" name="任意多边形 30"/>
            <p:cNvSpPr/>
            <p:nvPr/>
          </p:nvSpPr>
          <p:spPr bwMode="auto">
            <a:xfrm>
              <a:off x="2078038" y="1543050"/>
              <a:ext cx="1168400" cy="3613038"/>
            </a:xfrm>
            <a:custGeom>
              <a:avLst/>
              <a:gdLst>
                <a:gd name="connsiteX0" fmla="*/ 976313 w 1168400"/>
                <a:gd name="connsiteY0" fmla="*/ 0 h 3613038"/>
                <a:gd name="connsiteX1" fmla="*/ 1168400 w 1168400"/>
                <a:gd name="connsiteY1" fmla="*/ 499372 h 3613038"/>
                <a:gd name="connsiteX2" fmla="*/ 992188 w 1168400"/>
                <a:gd name="connsiteY2" fmla="*/ 390665 h 3613038"/>
                <a:gd name="connsiteX3" fmla="*/ 454025 w 1168400"/>
                <a:gd name="connsiteY3" fmla="*/ 1319769 h 3613038"/>
                <a:gd name="connsiteX4" fmla="*/ 454025 w 1168400"/>
                <a:gd name="connsiteY4" fmla="*/ 3613038 h 3613038"/>
                <a:gd name="connsiteX5" fmla="*/ 0 w 1168400"/>
                <a:gd name="connsiteY5" fmla="*/ 3613038 h 3613038"/>
                <a:gd name="connsiteX6" fmla="*/ 0 w 1168400"/>
                <a:gd name="connsiteY6" fmla="*/ 1319769 h 3613038"/>
                <a:gd name="connsiteX7" fmla="*/ 650875 w 1168400"/>
                <a:gd name="connsiteY7" fmla="*/ 181744 h 3613038"/>
                <a:gd name="connsiteX8" fmla="*/ 473075 w 1168400"/>
                <a:gd name="connsiteY8" fmla="*/ 71339 h 3613038"/>
                <a:gd name="connsiteX9" fmla="*/ 976313 w 1168400"/>
                <a:gd name="connsiteY9" fmla="*/ 0 h 3613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8400" h="3613038">
                  <a:moveTo>
                    <a:pt x="976313" y="0"/>
                  </a:moveTo>
                  <a:lnTo>
                    <a:pt x="1168400" y="499372"/>
                  </a:lnTo>
                  <a:lnTo>
                    <a:pt x="992188" y="390665"/>
                  </a:lnTo>
                  <a:lnTo>
                    <a:pt x="454025" y="1319769"/>
                  </a:lnTo>
                  <a:lnTo>
                    <a:pt x="454025" y="3613038"/>
                  </a:lnTo>
                  <a:lnTo>
                    <a:pt x="0" y="3613038"/>
                  </a:lnTo>
                  <a:lnTo>
                    <a:pt x="0" y="1319769"/>
                  </a:lnTo>
                  <a:lnTo>
                    <a:pt x="650875" y="181744"/>
                  </a:lnTo>
                  <a:lnTo>
                    <a:pt x="473075" y="71339"/>
                  </a:lnTo>
                  <a:lnTo>
                    <a:pt x="976313" y="0"/>
                  </a:lnTo>
                  <a:close/>
                </a:path>
              </a:pathLst>
            </a:custGeom>
            <a:grpFill/>
            <a:ln>
              <a:solidFill>
                <a:srgbClr val="FEE2A2"/>
              </a:solidFill>
            </a:ln>
          </p:spPr>
          <p:txBody>
            <a:bodyPr vert="horz" wrap="square" lIns="121920" tIns="60960" rIns="121920" bIns="60960" numCol="1" anchor="t" anchorCtr="0" compatLnSpc="1">
              <a:no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4" name="矩形 3"/>
            <p:cNvSpPr/>
            <p:nvPr/>
          </p:nvSpPr>
          <p:spPr>
            <a:xfrm>
              <a:off x="2694077" y="1596509"/>
              <a:ext cx="395782" cy="371728"/>
            </a:xfrm>
            <a:prstGeom prst="rect">
              <a:avLst/>
            </a:prstGeom>
            <a:grpFill/>
            <a:ln>
              <a:solidFill>
                <a:srgbClr val="FEE2A2"/>
              </a:solidFill>
            </a:ln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2400" b="1" dirty="0"/>
            </a:p>
          </p:txBody>
        </p:sp>
      </p:grpSp>
      <p:sp>
        <p:nvSpPr>
          <p:cNvPr id="5" name="文本框 24"/>
          <p:cNvSpPr txBox="1">
            <a:spLocks noChangeArrowheads="1"/>
          </p:cNvSpPr>
          <p:nvPr/>
        </p:nvSpPr>
        <p:spPr bwMode="auto">
          <a:xfrm>
            <a:off x="7826624" y="4179986"/>
            <a:ext cx="1941719" cy="29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  <a:endParaRPr lang="zh-CN" altLang="en-US" sz="1200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6" name="文本框 24"/>
          <p:cNvSpPr txBox="1">
            <a:spLocks noChangeArrowheads="1"/>
          </p:cNvSpPr>
          <p:nvPr/>
        </p:nvSpPr>
        <p:spPr bwMode="auto">
          <a:xfrm>
            <a:off x="7171305" y="2800766"/>
            <a:ext cx="1941718" cy="29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  <a:endParaRPr lang="zh-CN" altLang="en-US" sz="1200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7" name="文本框 24"/>
          <p:cNvSpPr txBox="1">
            <a:spLocks noChangeArrowheads="1"/>
          </p:cNvSpPr>
          <p:nvPr/>
        </p:nvSpPr>
        <p:spPr bwMode="auto">
          <a:xfrm>
            <a:off x="6546465" y="1754286"/>
            <a:ext cx="1941719" cy="29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  <a:endParaRPr lang="zh-CN" altLang="en-US" sz="1200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8" name="文本框 24"/>
          <p:cNvSpPr txBox="1">
            <a:spLocks noChangeArrowheads="1"/>
          </p:cNvSpPr>
          <p:nvPr/>
        </p:nvSpPr>
        <p:spPr bwMode="auto">
          <a:xfrm>
            <a:off x="1835646" y="3067463"/>
            <a:ext cx="1941718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  <a:endParaRPr lang="zh-CN" altLang="en-US" sz="1200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475818" y="2848499"/>
            <a:ext cx="1555749" cy="3467485"/>
            <a:chOff x="2554288" y="2363788"/>
            <a:chExt cx="1166812" cy="2792300"/>
          </a:xfrm>
          <a:solidFill>
            <a:srgbClr val="8AE7DC"/>
          </a:solidFill>
        </p:grpSpPr>
        <p:sp>
          <p:nvSpPr>
            <p:cNvPr id="10" name="任意多边形 45"/>
            <p:cNvSpPr/>
            <p:nvPr/>
          </p:nvSpPr>
          <p:spPr>
            <a:xfrm>
              <a:off x="2554288" y="2363788"/>
              <a:ext cx="1166812" cy="2792300"/>
            </a:xfrm>
            <a:custGeom>
              <a:avLst/>
              <a:gdLst>
                <a:gd name="connsiteX0" fmla="*/ 975174 w 1166812"/>
                <a:gd name="connsiteY0" fmla="*/ 0 h 2792300"/>
                <a:gd name="connsiteX1" fmla="*/ 1166812 w 1166812"/>
                <a:gd name="connsiteY1" fmla="*/ 500492 h 2792300"/>
                <a:gd name="connsiteX2" fmla="*/ 992154 w 1166812"/>
                <a:gd name="connsiteY2" fmla="*/ 394170 h 2792300"/>
                <a:gd name="connsiteX3" fmla="*/ 453626 w 1166812"/>
                <a:gd name="connsiteY3" fmla="*/ 1319949 h 2792300"/>
                <a:gd name="connsiteX4" fmla="*/ 453626 w 1166812"/>
                <a:gd name="connsiteY4" fmla="*/ 2761896 h 2792300"/>
                <a:gd name="connsiteX5" fmla="*/ 453626 w 1166812"/>
                <a:gd name="connsiteY5" fmla="*/ 2792300 h 2792300"/>
                <a:gd name="connsiteX6" fmla="*/ 0 w 1166812"/>
                <a:gd name="connsiteY6" fmla="*/ 2792300 h 2792300"/>
                <a:gd name="connsiteX7" fmla="*/ 0 w 1166812"/>
                <a:gd name="connsiteY7" fmla="*/ 2703874 h 2792300"/>
                <a:gd name="connsiteX8" fmla="*/ 0 w 1166812"/>
                <a:gd name="connsiteY8" fmla="*/ 1319949 h 2792300"/>
                <a:gd name="connsiteX9" fmla="*/ 650116 w 1166812"/>
                <a:gd name="connsiteY9" fmla="*/ 181526 h 2792300"/>
                <a:gd name="connsiteX10" fmla="*/ 473032 w 1166812"/>
                <a:gd name="connsiteY10" fmla="*/ 72610 h 2792300"/>
                <a:gd name="connsiteX11" fmla="*/ 975174 w 1166812"/>
                <a:gd name="connsiteY11" fmla="*/ 0 h 279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66812" h="2792300">
                  <a:moveTo>
                    <a:pt x="975174" y="0"/>
                  </a:moveTo>
                  <a:cubicBezTo>
                    <a:pt x="1166812" y="500492"/>
                    <a:pt x="1166812" y="500492"/>
                    <a:pt x="1166812" y="500492"/>
                  </a:cubicBezTo>
                  <a:cubicBezTo>
                    <a:pt x="992154" y="394170"/>
                    <a:pt x="992154" y="394170"/>
                    <a:pt x="992154" y="394170"/>
                  </a:cubicBezTo>
                  <a:lnTo>
                    <a:pt x="453626" y="1319949"/>
                  </a:lnTo>
                  <a:cubicBezTo>
                    <a:pt x="453626" y="2271336"/>
                    <a:pt x="453626" y="2628107"/>
                    <a:pt x="453626" y="2761896"/>
                  </a:cubicBezTo>
                  <a:lnTo>
                    <a:pt x="453626" y="2792300"/>
                  </a:lnTo>
                  <a:lnTo>
                    <a:pt x="0" y="2792300"/>
                  </a:lnTo>
                  <a:lnTo>
                    <a:pt x="0" y="2703874"/>
                  </a:lnTo>
                  <a:cubicBezTo>
                    <a:pt x="0" y="1319949"/>
                    <a:pt x="0" y="1319949"/>
                    <a:pt x="0" y="1319949"/>
                  </a:cubicBezTo>
                  <a:cubicBezTo>
                    <a:pt x="650116" y="181526"/>
                    <a:pt x="650116" y="181526"/>
                    <a:pt x="650116" y="181526"/>
                  </a:cubicBezTo>
                  <a:cubicBezTo>
                    <a:pt x="473032" y="72610"/>
                    <a:pt x="473032" y="72610"/>
                    <a:pt x="473032" y="72610"/>
                  </a:cubicBezTo>
                  <a:cubicBezTo>
                    <a:pt x="975174" y="0"/>
                    <a:pt x="975174" y="0"/>
                    <a:pt x="975174" y="0"/>
                  </a:cubicBezTo>
                  <a:close/>
                </a:path>
              </a:pathLst>
            </a:custGeom>
            <a:grpFill/>
            <a:ln>
              <a:solidFill>
                <a:srgbClr val="8AE7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170327" y="2444234"/>
              <a:ext cx="395782" cy="371770"/>
            </a:xfrm>
            <a:prstGeom prst="rect">
              <a:avLst/>
            </a:prstGeom>
            <a:grpFill/>
            <a:ln>
              <a:solidFill>
                <a:srgbClr val="8AE7DC"/>
              </a:solidFill>
            </a:ln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2400" b="1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75617" y="3190851"/>
            <a:ext cx="1557867" cy="3125135"/>
            <a:chOff x="1287463" y="2727326"/>
            <a:chExt cx="1168400" cy="2428763"/>
          </a:xfrm>
          <a:solidFill>
            <a:srgbClr val="8AE7DC"/>
          </a:solidFill>
        </p:grpSpPr>
        <p:sp>
          <p:nvSpPr>
            <p:cNvPr id="13" name="任意多边形 48"/>
            <p:cNvSpPr/>
            <p:nvPr/>
          </p:nvSpPr>
          <p:spPr bwMode="auto">
            <a:xfrm flipH="1">
              <a:off x="1287463" y="2727326"/>
              <a:ext cx="1168400" cy="2428763"/>
            </a:xfrm>
            <a:custGeom>
              <a:avLst/>
              <a:gdLst>
                <a:gd name="connsiteX0" fmla="*/ 976501 w 1168400"/>
                <a:gd name="connsiteY0" fmla="*/ 0 h 2428763"/>
                <a:gd name="connsiteX1" fmla="*/ 1168400 w 1168400"/>
                <a:gd name="connsiteY1" fmla="*/ 500495 h 2428763"/>
                <a:gd name="connsiteX2" fmla="*/ 993505 w 1168400"/>
                <a:gd name="connsiteY2" fmla="*/ 391579 h 2428763"/>
                <a:gd name="connsiteX3" fmla="*/ 454243 w 1168400"/>
                <a:gd name="connsiteY3" fmla="*/ 1319958 h 2428763"/>
                <a:gd name="connsiteX4" fmla="*/ 454243 w 1168400"/>
                <a:gd name="connsiteY4" fmla="*/ 2157573 h 2428763"/>
                <a:gd name="connsiteX5" fmla="*/ 454243 w 1168400"/>
                <a:gd name="connsiteY5" fmla="*/ 2416248 h 2428763"/>
                <a:gd name="connsiteX6" fmla="*/ 454243 w 1168400"/>
                <a:gd name="connsiteY6" fmla="*/ 2428763 h 2428763"/>
                <a:gd name="connsiteX7" fmla="*/ 0 w 1168400"/>
                <a:gd name="connsiteY7" fmla="*/ 2428763 h 2428763"/>
                <a:gd name="connsiteX8" fmla="*/ 0 w 1168400"/>
                <a:gd name="connsiteY8" fmla="*/ 2355621 h 2428763"/>
                <a:gd name="connsiteX9" fmla="*/ 0 w 1168400"/>
                <a:gd name="connsiteY9" fmla="*/ 2157573 h 2428763"/>
                <a:gd name="connsiteX10" fmla="*/ 0 w 1168400"/>
                <a:gd name="connsiteY10" fmla="*/ 1319958 h 2428763"/>
                <a:gd name="connsiteX11" fmla="*/ 651001 w 1168400"/>
                <a:gd name="connsiteY11" fmla="*/ 181527 h 2428763"/>
                <a:gd name="connsiteX12" fmla="*/ 473676 w 1168400"/>
                <a:gd name="connsiteY12" fmla="*/ 72611 h 2428763"/>
                <a:gd name="connsiteX13" fmla="*/ 976501 w 1168400"/>
                <a:gd name="connsiteY13" fmla="*/ 0 h 242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8400" h="2428763">
                  <a:moveTo>
                    <a:pt x="976501" y="0"/>
                  </a:moveTo>
                  <a:cubicBezTo>
                    <a:pt x="1168400" y="500495"/>
                    <a:pt x="1168400" y="500495"/>
                    <a:pt x="1168400" y="500495"/>
                  </a:cubicBezTo>
                  <a:cubicBezTo>
                    <a:pt x="993505" y="391579"/>
                    <a:pt x="993505" y="391579"/>
                    <a:pt x="993505" y="391579"/>
                  </a:cubicBezTo>
                  <a:lnTo>
                    <a:pt x="454243" y="1319958"/>
                  </a:lnTo>
                  <a:cubicBezTo>
                    <a:pt x="454243" y="2157573"/>
                    <a:pt x="454243" y="2157573"/>
                    <a:pt x="454243" y="2157573"/>
                  </a:cubicBezTo>
                  <a:cubicBezTo>
                    <a:pt x="454243" y="2305388"/>
                    <a:pt x="454243" y="2379295"/>
                    <a:pt x="454243" y="2416248"/>
                  </a:cubicBezTo>
                  <a:lnTo>
                    <a:pt x="454243" y="2428763"/>
                  </a:lnTo>
                  <a:lnTo>
                    <a:pt x="0" y="2428763"/>
                  </a:lnTo>
                  <a:lnTo>
                    <a:pt x="0" y="2355621"/>
                  </a:lnTo>
                  <a:cubicBezTo>
                    <a:pt x="0" y="2157573"/>
                    <a:pt x="0" y="2157573"/>
                    <a:pt x="0" y="2157573"/>
                  </a:cubicBezTo>
                  <a:cubicBezTo>
                    <a:pt x="0" y="1319958"/>
                    <a:pt x="0" y="1319958"/>
                    <a:pt x="0" y="1319958"/>
                  </a:cubicBezTo>
                  <a:cubicBezTo>
                    <a:pt x="651001" y="181527"/>
                    <a:pt x="651001" y="181527"/>
                    <a:pt x="651001" y="181527"/>
                  </a:cubicBezTo>
                  <a:cubicBezTo>
                    <a:pt x="473676" y="72611"/>
                    <a:pt x="473676" y="72611"/>
                    <a:pt x="473676" y="72611"/>
                  </a:cubicBezTo>
                  <a:cubicBezTo>
                    <a:pt x="976501" y="0"/>
                    <a:pt x="976501" y="0"/>
                    <a:pt x="976501" y="0"/>
                  </a:cubicBezTo>
                  <a:close/>
                </a:path>
              </a:pathLst>
            </a:custGeom>
            <a:grpFill/>
            <a:ln>
              <a:solidFill>
                <a:srgbClr val="8AE7DC"/>
              </a:solidFill>
            </a:ln>
          </p:spPr>
          <p:txBody>
            <a:bodyPr vert="horz" wrap="square" lIns="121920" tIns="60960" rIns="121920" bIns="60960" numCol="1" anchor="t" anchorCtr="0" compatLnSpc="1">
              <a:no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4" name="矩形 13"/>
            <p:cNvSpPr/>
            <p:nvPr/>
          </p:nvSpPr>
          <p:spPr>
            <a:xfrm>
              <a:off x="1446302" y="2806184"/>
              <a:ext cx="395782" cy="358792"/>
            </a:xfrm>
            <a:prstGeom prst="rect">
              <a:avLst/>
            </a:prstGeom>
            <a:grpFill/>
            <a:ln>
              <a:solidFill>
                <a:srgbClr val="8AE7DC"/>
              </a:solidFill>
            </a:ln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2400" b="1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70600" y="4162341"/>
            <a:ext cx="1557867" cy="2153643"/>
            <a:chOff x="3000375" y="3362326"/>
            <a:chExt cx="1168400" cy="1793762"/>
          </a:xfrm>
          <a:solidFill>
            <a:srgbClr val="FEE2A2"/>
          </a:solidFill>
        </p:grpSpPr>
        <p:sp>
          <p:nvSpPr>
            <p:cNvPr id="16" name="任意多边形 51"/>
            <p:cNvSpPr/>
            <p:nvPr/>
          </p:nvSpPr>
          <p:spPr bwMode="auto">
            <a:xfrm>
              <a:off x="3000375" y="3362326"/>
              <a:ext cx="1168400" cy="1793762"/>
            </a:xfrm>
            <a:custGeom>
              <a:avLst/>
              <a:gdLst>
                <a:gd name="connsiteX0" fmla="*/ 976501 w 1168400"/>
                <a:gd name="connsiteY0" fmla="*/ 0 h 1781175"/>
                <a:gd name="connsiteX1" fmla="*/ 1168400 w 1168400"/>
                <a:gd name="connsiteY1" fmla="*/ 500498 h 1781175"/>
                <a:gd name="connsiteX2" fmla="*/ 993505 w 1168400"/>
                <a:gd name="connsiteY2" fmla="*/ 391581 h 1781175"/>
                <a:gd name="connsiteX3" fmla="*/ 456672 w 1168400"/>
                <a:gd name="connsiteY3" fmla="*/ 1319965 h 1781175"/>
                <a:gd name="connsiteX4" fmla="*/ 456672 w 1168400"/>
                <a:gd name="connsiteY4" fmla="*/ 1773784 h 1781175"/>
                <a:gd name="connsiteX5" fmla="*/ 456672 w 1168400"/>
                <a:gd name="connsiteY5" fmla="*/ 1781175 h 1781175"/>
                <a:gd name="connsiteX6" fmla="*/ 0 w 1168400"/>
                <a:gd name="connsiteY6" fmla="*/ 1781175 h 1781175"/>
                <a:gd name="connsiteX7" fmla="*/ 0 w 1168400"/>
                <a:gd name="connsiteY7" fmla="*/ 1758070 h 1781175"/>
                <a:gd name="connsiteX8" fmla="*/ 0 w 1168400"/>
                <a:gd name="connsiteY8" fmla="*/ 1478153 h 1781175"/>
                <a:gd name="connsiteX9" fmla="*/ 0 w 1168400"/>
                <a:gd name="connsiteY9" fmla="*/ 1319965 h 1781175"/>
                <a:gd name="connsiteX10" fmla="*/ 651001 w 1168400"/>
                <a:gd name="connsiteY10" fmla="*/ 181528 h 1781175"/>
                <a:gd name="connsiteX11" fmla="*/ 476105 w 1168400"/>
                <a:gd name="connsiteY11" fmla="*/ 72611 h 1781175"/>
                <a:gd name="connsiteX12" fmla="*/ 976501 w 1168400"/>
                <a:gd name="connsiteY12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8400" h="1781175">
                  <a:moveTo>
                    <a:pt x="976501" y="0"/>
                  </a:moveTo>
                  <a:cubicBezTo>
                    <a:pt x="1168400" y="500498"/>
                    <a:pt x="1168400" y="500498"/>
                    <a:pt x="1168400" y="500498"/>
                  </a:cubicBezTo>
                  <a:cubicBezTo>
                    <a:pt x="993505" y="391581"/>
                    <a:pt x="993505" y="391581"/>
                    <a:pt x="993505" y="391581"/>
                  </a:cubicBezTo>
                  <a:lnTo>
                    <a:pt x="456672" y="1319965"/>
                  </a:lnTo>
                  <a:cubicBezTo>
                    <a:pt x="456672" y="1773784"/>
                    <a:pt x="456672" y="1773784"/>
                    <a:pt x="456672" y="1773784"/>
                  </a:cubicBezTo>
                  <a:lnTo>
                    <a:pt x="456672" y="1781175"/>
                  </a:lnTo>
                  <a:lnTo>
                    <a:pt x="0" y="1781175"/>
                  </a:lnTo>
                  <a:lnTo>
                    <a:pt x="0" y="1758070"/>
                  </a:lnTo>
                  <a:cubicBezTo>
                    <a:pt x="0" y="1478153"/>
                    <a:pt x="0" y="1478153"/>
                    <a:pt x="0" y="1478153"/>
                  </a:cubicBezTo>
                  <a:cubicBezTo>
                    <a:pt x="0" y="1319965"/>
                    <a:pt x="0" y="1319965"/>
                    <a:pt x="0" y="1319965"/>
                  </a:cubicBezTo>
                  <a:cubicBezTo>
                    <a:pt x="651001" y="181528"/>
                    <a:pt x="651001" y="181528"/>
                    <a:pt x="651001" y="181528"/>
                  </a:cubicBezTo>
                  <a:cubicBezTo>
                    <a:pt x="476105" y="72611"/>
                    <a:pt x="476105" y="72611"/>
                    <a:pt x="476105" y="72611"/>
                  </a:cubicBezTo>
                  <a:cubicBezTo>
                    <a:pt x="976501" y="0"/>
                    <a:pt x="976501" y="0"/>
                    <a:pt x="976501" y="0"/>
                  </a:cubicBezTo>
                  <a:close/>
                </a:path>
              </a:pathLst>
            </a:custGeom>
            <a:grpFill/>
            <a:ln>
              <a:solidFill>
                <a:srgbClr val="FEE2A2"/>
              </a:solidFill>
            </a:ln>
          </p:spPr>
          <p:txBody>
            <a:bodyPr vert="horz" wrap="square" lIns="121920" tIns="60960" rIns="121920" bIns="60960" numCol="1" anchor="t" anchorCtr="0" compatLnSpc="1">
              <a:no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3656102" y="3425309"/>
              <a:ext cx="395782" cy="384519"/>
            </a:xfrm>
            <a:prstGeom prst="rect">
              <a:avLst/>
            </a:prstGeom>
            <a:grpFill/>
            <a:ln>
              <a:solidFill>
                <a:srgbClr val="FEE2A2"/>
              </a:solidFill>
            </a:ln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2400" b="1" dirty="0"/>
            </a:p>
          </p:txBody>
        </p:sp>
      </p:grpSp>
      <p:sp>
        <p:nvSpPr>
          <p:cNvPr id="18" name="矩形 17"/>
          <p:cNvSpPr/>
          <p:nvPr/>
        </p:nvSpPr>
        <p:spPr>
          <a:xfrm>
            <a:off x="878259" y="3364980"/>
            <a:ext cx="2905792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901536" y="2037824"/>
            <a:ext cx="2905792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371159" y="3119526"/>
            <a:ext cx="2905792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929931" y="4517415"/>
            <a:ext cx="2905792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99407" y="4530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5"/>
          <p:cNvSpPr>
            <a:spLocks noChangeArrowheads="1"/>
          </p:cNvSpPr>
          <p:nvPr/>
        </p:nvSpPr>
        <p:spPr bwMode="auto">
          <a:xfrm>
            <a:off x="1773759" y="2247200"/>
            <a:ext cx="1418167" cy="1426633"/>
          </a:xfrm>
          <a:prstGeom prst="ellipse">
            <a:avLst/>
          </a:prstGeom>
          <a:solidFill>
            <a:srgbClr val="8AE7DC"/>
          </a:solidFill>
          <a:ln>
            <a:solidFill>
              <a:srgbClr val="8AE7DC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6815667" y="2192868"/>
            <a:ext cx="1422400" cy="1426633"/>
          </a:xfrm>
          <a:prstGeom prst="ellipse">
            <a:avLst/>
          </a:prstGeom>
          <a:solidFill>
            <a:srgbClr val="FEE2A2"/>
          </a:solidFill>
          <a:ln>
            <a:solidFill>
              <a:srgbClr val="FEE2A2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4" name="Oval 13"/>
          <p:cNvSpPr>
            <a:spLocks noChangeArrowheads="1"/>
          </p:cNvSpPr>
          <p:nvPr/>
        </p:nvSpPr>
        <p:spPr bwMode="auto">
          <a:xfrm>
            <a:off x="6815667" y="4411134"/>
            <a:ext cx="1422400" cy="1420284"/>
          </a:xfrm>
          <a:prstGeom prst="ellipse">
            <a:avLst/>
          </a:prstGeom>
          <a:solidFill>
            <a:srgbClr val="8AE7DC"/>
          </a:solidFill>
          <a:ln>
            <a:solidFill>
              <a:srgbClr val="8AE7DC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1744134" y="4411134"/>
            <a:ext cx="1418167" cy="1420284"/>
          </a:xfrm>
          <a:prstGeom prst="ellipse">
            <a:avLst/>
          </a:prstGeom>
          <a:solidFill>
            <a:srgbClr val="FEE2A2"/>
          </a:solidFill>
          <a:ln>
            <a:solidFill>
              <a:srgbClr val="FEE2A2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grpSp>
        <p:nvGrpSpPr>
          <p:cNvPr id="6" name="组合 5"/>
          <p:cNvGrpSpPr/>
          <p:nvPr/>
        </p:nvGrpSpPr>
        <p:grpSpPr>
          <a:xfrm>
            <a:off x="2054834" y="2545619"/>
            <a:ext cx="856020" cy="803572"/>
            <a:chOff x="11123613" y="577850"/>
            <a:chExt cx="725488" cy="681038"/>
          </a:xfrm>
        </p:grpSpPr>
        <p:sp>
          <p:nvSpPr>
            <p:cNvPr id="7" name="Freeform 7"/>
            <p:cNvSpPr/>
            <p:nvPr/>
          </p:nvSpPr>
          <p:spPr bwMode="auto">
            <a:xfrm>
              <a:off x="11229975" y="835025"/>
              <a:ext cx="512763" cy="188913"/>
            </a:xfrm>
            <a:custGeom>
              <a:avLst/>
              <a:gdLst>
                <a:gd name="T0" fmla="*/ 1 w 144"/>
                <a:gd name="T1" fmla="*/ 0 h 53"/>
                <a:gd name="T2" fmla="*/ 5 w 144"/>
                <a:gd name="T3" fmla="*/ 25 h 53"/>
                <a:gd name="T4" fmla="*/ 72 w 144"/>
                <a:gd name="T5" fmla="*/ 53 h 53"/>
                <a:gd name="T6" fmla="*/ 138 w 144"/>
                <a:gd name="T7" fmla="*/ 25 h 53"/>
                <a:gd name="T8" fmla="*/ 143 w 144"/>
                <a:gd name="T9" fmla="*/ 0 h 53"/>
                <a:gd name="T10" fmla="*/ 1 w 144"/>
                <a:gd name="T1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53">
                  <a:moveTo>
                    <a:pt x="1" y="0"/>
                  </a:moveTo>
                  <a:cubicBezTo>
                    <a:pt x="0" y="10"/>
                    <a:pt x="1" y="18"/>
                    <a:pt x="5" y="25"/>
                  </a:cubicBezTo>
                  <a:cubicBezTo>
                    <a:pt x="20" y="49"/>
                    <a:pt x="62" y="53"/>
                    <a:pt x="72" y="53"/>
                  </a:cubicBezTo>
                  <a:cubicBezTo>
                    <a:pt x="81" y="53"/>
                    <a:pt x="124" y="49"/>
                    <a:pt x="138" y="25"/>
                  </a:cubicBezTo>
                  <a:cubicBezTo>
                    <a:pt x="142" y="18"/>
                    <a:pt x="144" y="10"/>
                    <a:pt x="14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11123613" y="577850"/>
              <a:ext cx="725488" cy="681038"/>
            </a:xfrm>
            <a:custGeom>
              <a:avLst/>
              <a:gdLst>
                <a:gd name="T0" fmla="*/ 171 w 204"/>
                <a:gd name="T1" fmla="*/ 0 h 191"/>
                <a:gd name="T2" fmla="*/ 33 w 204"/>
                <a:gd name="T3" fmla="*/ 0 h 191"/>
                <a:gd name="T4" fmla="*/ 31 w 204"/>
                <a:gd name="T5" fmla="*/ 3 h 191"/>
                <a:gd name="T6" fmla="*/ 14 w 204"/>
                <a:gd name="T7" fmla="*/ 103 h 191"/>
                <a:gd name="T8" fmla="*/ 92 w 204"/>
                <a:gd name="T9" fmla="*/ 144 h 191"/>
                <a:gd name="T10" fmla="*/ 92 w 204"/>
                <a:gd name="T11" fmla="*/ 178 h 191"/>
                <a:gd name="T12" fmla="*/ 44 w 204"/>
                <a:gd name="T13" fmla="*/ 178 h 191"/>
                <a:gd name="T14" fmla="*/ 38 w 204"/>
                <a:gd name="T15" fmla="*/ 184 h 191"/>
                <a:gd name="T16" fmla="*/ 44 w 204"/>
                <a:gd name="T17" fmla="*/ 191 h 191"/>
                <a:gd name="T18" fmla="*/ 159 w 204"/>
                <a:gd name="T19" fmla="*/ 191 h 191"/>
                <a:gd name="T20" fmla="*/ 166 w 204"/>
                <a:gd name="T21" fmla="*/ 184 h 191"/>
                <a:gd name="T22" fmla="*/ 159 w 204"/>
                <a:gd name="T23" fmla="*/ 178 h 191"/>
                <a:gd name="T24" fmla="*/ 111 w 204"/>
                <a:gd name="T25" fmla="*/ 178 h 191"/>
                <a:gd name="T26" fmla="*/ 111 w 204"/>
                <a:gd name="T27" fmla="*/ 144 h 191"/>
                <a:gd name="T28" fmla="*/ 190 w 204"/>
                <a:gd name="T29" fmla="*/ 103 h 191"/>
                <a:gd name="T30" fmla="*/ 173 w 204"/>
                <a:gd name="T31" fmla="*/ 3 h 191"/>
                <a:gd name="T32" fmla="*/ 171 w 204"/>
                <a:gd name="T33" fmla="*/ 0 h 191"/>
                <a:gd name="T34" fmla="*/ 178 w 204"/>
                <a:gd name="T35" fmla="*/ 96 h 191"/>
                <a:gd name="T36" fmla="*/ 102 w 204"/>
                <a:gd name="T37" fmla="*/ 131 h 191"/>
                <a:gd name="T38" fmla="*/ 25 w 204"/>
                <a:gd name="T39" fmla="*/ 97 h 191"/>
                <a:gd name="T40" fmla="*/ 40 w 204"/>
                <a:gd name="T41" fmla="*/ 13 h 191"/>
                <a:gd name="T42" fmla="*/ 164 w 204"/>
                <a:gd name="T43" fmla="*/ 13 h 191"/>
                <a:gd name="T44" fmla="*/ 178 w 204"/>
                <a:gd name="T45" fmla="*/ 96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4" h="191">
                  <a:moveTo>
                    <a:pt x="171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5" y="44"/>
                    <a:pt x="0" y="78"/>
                    <a:pt x="14" y="103"/>
                  </a:cubicBezTo>
                  <a:cubicBezTo>
                    <a:pt x="30" y="133"/>
                    <a:pt x="71" y="141"/>
                    <a:pt x="92" y="144"/>
                  </a:cubicBezTo>
                  <a:cubicBezTo>
                    <a:pt x="92" y="178"/>
                    <a:pt x="92" y="178"/>
                    <a:pt x="92" y="178"/>
                  </a:cubicBezTo>
                  <a:cubicBezTo>
                    <a:pt x="44" y="178"/>
                    <a:pt x="44" y="178"/>
                    <a:pt x="44" y="178"/>
                  </a:cubicBezTo>
                  <a:cubicBezTo>
                    <a:pt x="40" y="178"/>
                    <a:pt x="38" y="180"/>
                    <a:pt x="38" y="184"/>
                  </a:cubicBezTo>
                  <a:cubicBezTo>
                    <a:pt x="38" y="188"/>
                    <a:pt x="40" y="191"/>
                    <a:pt x="44" y="191"/>
                  </a:cubicBezTo>
                  <a:cubicBezTo>
                    <a:pt x="159" y="191"/>
                    <a:pt x="159" y="191"/>
                    <a:pt x="159" y="191"/>
                  </a:cubicBezTo>
                  <a:cubicBezTo>
                    <a:pt x="163" y="191"/>
                    <a:pt x="166" y="188"/>
                    <a:pt x="166" y="184"/>
                  </a:cubicBezTo>
                  <a:cubicBezTo>
                    <a:pt x="166" y="180"/>
                    <a:pt x="163" y="178"/>
                    <a:pt x="159" y="178"/>
                  </a:cubicBezTo>
                  <a:cubicBezTo>
                    <a:pt x="111" y="178"/>
                    <a:pt x="111" y="178"/>
                    <a:pt x="111" y="178"/>
                  </a:cubicBezTo>
                  <a:cubicBezTo>
                    <a:pt x="111" y="144"/>
                    <a:pt x="111" y="144"/>
                    <a:pt x="111" y="144"/>
                  </a:cubicBezTo>
                  <a:cubicBezTo>
                    <a:pt x="132" y="141"/>
                    <a:pt x="173" y="133"/>
                    <a:pt x="190" y="103"/>
                  </a:cubicBezTo>
                  <a:cubicBezTo>
                    <a:pt x="204" y="78"/>
                    <a:pt x="198" y="44"/>
                    <a:pt x="173" y="3"/>
                  </a:cubicBezTo>
                  <a:lnTo>
                    <a:pt x="171" y="0"/>
                  </a:lnTo>
                  <a:close/>
                  <a:moveTo>
                    <a:pt x="178" y="96"/>
                  </a:moveTo>
                  <a:cubicBezTo>
                    <a:pt x="162" y="126"/>
                    <a:pt x="113" y="131"/>
                    <a:pt x="102" y="131"/>
                  </a:cubicBezTo>
                  <a:cubicBezTo>
                    <a:pt x="91" y="131"/>
                    <a:pt x="41" y="126"/>
                    <a:pt x="25" y="97"/>
                  </a:cubicBezTo>
                  <a:cubicBezTo>
                    <a:pt x="14" y="77"/>
                    <a:pt x="19" y="49"/>
                    <a:pt x="40" y="13"/>
                  </a:cubicBezTo>
                  <a:cubicBezTo>
                    <a:pt x="164" y="13"/>
                    <a:pt x="164" y="13"/>
                    <a:pt x="164" y="13"/>
                  </a:cubicBezTo>
                  <a:cubicBezTo>
                    <a:pt x="184" y="49"/>
                    <a:pt x="189" y="77"/>
                    <a:pt x="178" y="96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03535" y="2540475"/>
            <a:ext cx="863312" cy="651048"/>
            <a:chOff x="14963480" y="740405"/>
            <a:chExt cx="765641" cy="577391"/>
          </a:xfrm>
        </p:grpSpPr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5077272" y="882294"/>
              <a:ext cx="538056" cy="435502"/>
            </a:xfrm>
            <a:custGeom>
              <a:avLst/>
              <a:gdLst>
                <a:gd name="T0" fmla="*/ 151 w 171"/>
                <a:gd name="T1" fmla="*/ 32 h 138"/>
                <a:gd name="T2" fmla="*/ 130 w 171"/>
                <a:gd name="T3" fmla="*/ 32 h 138"/>
                <a:gd name="T4" fmla="*/ 130 w 171"/>
                <a:gd name="T5" fmla="*/ 8 h 138"/>
                <a:gd name="T6" fmla="*/ 121 w 171"/>
                <a:gd name="T7" fmla="*/ 0 h 138"/>
                <a:gd name="T8" fmla="*/ 113 w 171"/>
                <a:gd name="T9" fmla="*/ 8 h 138"/>
                <a:gd name="T10" fmla="*/ 113 w 171"/>
                <a:gd name="T11" fmla="*/ 15 h 138"/>
                <a:gd name="T12" fmla="*/ 59 w 171"/>
                <a:gd name="T13" fmla="*/ 15 h 138"/>
                <a:gd name="T14" fmla="*/ 59 w 171"/>
                <a:gd name="T15" fmla="*/ 8 h 138"/>
                <a:gd name="T16" fmla="*/ 50 w 171"/>
                <a:gd name="T17" fmla="*/ 0 h 138"/>
                <a:gd name="T18" fmla="*/ 42 w 171"/>
                <a:gd name="T19" fmla="*/ 8 h 138"/>
                <a:gd name="T20" fmla="*/ 42 w 171"/>
                <a:gd name="T21" fmla="*/ 32 h 138"/>
                <a:gd name="T22" fmla="*/ 20 w 171"/>
                <a:gd name="T23" fmla="*/ 32 h 138"/>
                <a:gd name="T24" fmla="*/ 0 w 171"/>
                <a:gd name="T25" fmla="*/ 52 h 138"/>
                <a:gd name="T26" fmla="*/ 0 w 171"/>
                <a:gd name="T27" fmla="*/ 138 h 138"/>
                <a:gd name="T28" fmla="*/ 171 w 171"/>
                <a:gd name="T29" fmla="*/ 138 h 138"/>
                <a:gd name="T30" fmla="*/ 171 w 171"/>
                <a:gd name="T31" fmla="*/ 52 h 138"/>
                <a:gd name="T32" fmla="*/ 151 w 171"/>
                <a:gd name="T33" fmla="*/ 32 h 138"/>
                <a:gd name="T34" fmla="*/ 86 w 171"/>
                <a:gd name="T35" fmla="*/ 123 h 138"/>
                <a:gd name="T36" fmla="*/ 45 w 171"/>
                <a:gd name="T37" fmla="*/ 82 h 138"/>
                <a:gd name="T38" fmla="*/ 49 w 171"/>
                <a:gd name="T39" fmla="*/ 65 h 138"/>
                <a:gd name="T40" fmla="*/ 54 w 171"/>
                <a:gd name="T41" fmla="*/ 56 h 138"/>
                <a:gd name="T42" fmla="*/ 59 w 171"/>
                <a:gd name="T43" fmla="*/ 52 h 138"/>
                <a:gd name="T44" fmla="*/ 86 w 171"/>
                <a:gd name="T45" fmla="*/ 41 h 138"/>
                <a:gd name="T46" fmla="*/ 113 w 171"/>
                <a:gd name="T47" fmla="*/ 52 h 138"/>
                <a:gd name="T48" fmla="*/ 117 w 171"/>
                <a:gd name="T49" fmla="*/ 56 h 138"/>
                <a:gd name="T50" fmla="*/ 123 w 171"/>
                <a:gd name="T51" fmla="*/ 65 h 138"/>
                <a:gd name="T52" fmla="*/ 127 w 171"/>
                <a:gd name="T53" fmla="*/ 82 h 138"/>
                <a:gd name="T54" fmla="*/ 86 w 171"/>
                <a:gd name="T55" fmla="*/ 12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1" h="138">
                  <a:moveTo>
                    <a:pt x="151" y="32"/>
                  </a:moveTo>
                  <a:cubicBezTo>
                    <a:pt x="130" y="32"/>
                    <a:pt x="130" y="32"/>
                    <a:pt x="130" y="32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0" y="3"/>
                    <a:pt x="126" y="0"/>
                    <a:pt x="121" y="0"/>
                  </a:cubicBezTo>
                  <a:cubicBezTo>
                    <a:pt x="117" y="0"/>
                    <a:pt x="113" y="3"/>
                    <a:pt x="113" y="8"/>
                  </a:cubicBezTo>
                  <a:cubicBezTo>
                    <a:pt x="113" y="15"/>
                    <a:pt x="113" y="15"/>
                    <a:pt x="113" y="15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3"/>
                    <a:pt x="55" y="0"/>
                    <a:pt x="50" y="0"/>
                  </a:cubicBezTo>
                  <a:cubicBezTo>
                    <a:pt x="45" y="0"/>
                    <a:pt x="42" y="3"/>
                    <a:pt x="42" y="8"/>
                  </a:cubicBezTo>
                  <a:cubicBezTo>
                    <a:pt x="42" y="32"/>
                    <a:pt x="42" y="32"/>
                    <a:pt x="42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9" y="32"/>
                    <a:pt x="0" y="41"/>
                    <a:pt x="0" y="52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71" y="138"/>
                    <a:pt x="171" y="138"/>
                    <a:pt x="171" y="138"/>
                  </a:cubicBezTo>
                  <a:cubicBezTo>
                    <a:pt x="171" y="52"/>
                    <a:pt x="171" y="52"/>
                    <a:pt x="171" y="52"/>
                  </a:cubicBezTo>
                  <a:cubicBezTo>
                    <a:pt x="171" y="41"/>
                    <a:pt x="162" y="32"/>
                    <a:pt x="151" y="32"/>
                  </a:cubicBezTo>
                  <a:close/>
                  <a:moveTo>
                    <a:pt x="86" y="123"/>
                  </a:moveTo>
                  <a:cubicBezTo>
                    <a:pt x="63" y="123"/>
                    <a:pt x="45" y="105"/>
                    <a:pt x="45" y="82"/>
                  </a:cubicBezTo>
                  <a:cubicBezTo>
                    <a:pt x="45" y="76"/>
                    <a:pt x="46" y="70"/>
                    <a:pt x="49" y="65"/>
                  </a:cubicBezTo>
                  <a:cubicBezTo>
                    <a:pt x="50" y="62"/>
                    <a:pt x="52" y="59"/>
                    <a:pt x="54" y="56"/>
                  </a:cubicBezTo>
                  <a:cubicBezTo>
                    <a:pt x="56" y="55"/>
                    <a:pt x="57" y="53"/>
                    <a:pt x="59" y="52"/>
                  </a:cubicBezTo>
                  <a:cubicBezTo>
                    <a:pt x="66" y="45"/>
                    <a:pt x="75" y="41"/>
                    <a:pt x="86" y="41"/>
                  </a:cubicBezTo>
                  <a:cubicBezTo>
                    <a:pt x="96" y="41"/>
                    <a:pt x="106" y="45"/>
                    <a:pt x="113" y="52"/>
                  </a:cubicBezTo>
                  <a:cubicBezTo>
                    <a:pt x="114" y="53"/>
                    <a:pt x="116" y="55"/>
                    <a:pt x="117" y="56"/>
                  </a:cubicBezTo>
                  <a:cubicBezTo>
                    <a:pt x="120" y="59"/>
                    <a:pt x="121" y="62"/>
                    <a:pt x="123" y="65"/>
                  </a:cubicBezTo>
                  <a:cubicBezTo>
                    <a:pt x="125" y="70"/>
                    <a:pt x="127" y="76"/>
                    <a:pt x="127" y="82"/>
                  </a:cubicBezTo>
                  <a:cubicBezTo>
                    <a:pt x="127" y="105"/>
                    <a:pt x="108" y="123"/>
                    <a:pt x="86" y="123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15262711" y="1056495"/>
              <a:ext cx="169987" cy="169987"/>
            </a:xfrm>
            <a:custGeom>
              <a:avLst/>
              <a:gdLst>
                <a:gd name="T0" fmla="*/ 34 w 54"/>
                <a:gd name="T1" fmla="*/ 1 h 54"/>
                <a:gd name="T2" fmla="*/ 27 w 54"/>
                <a:gd name="T3" fmla="*/ 0 h 54"/>
                <a:gd name="T4" fmla="*/ 20 w 54"/>
                <a:gd name="T5" fmla="*/ 1 h 54"/>
                <a:gd name="T6" fmla="*/ 0 w 54"/>
                <a:gd name="T7" fmla="*/ 27 h 54"/>
                <a:gd name="T8" fmla="*/ 27 w 54"/>
                <a:gd name="T9" fmla="*/ 54 h 54"/>
                <a:gd name="T10" fmla="*/ 54 w 54"/>
                <a:gd name="T11" fmla="*/ 27 h 54"/>
                <a:gd name="T12" fmla="*/ 34 w 54"/>
                <a:gd name="T13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4">
                  <a:moveTo>
                    <a:pt x="34" y="1"/>
                  </a:moveTo>
                  <a:cubicBezTo>
                    <a:pt x="32" y="1"/>
                    <a:pt x="29" y="0"/>
                    <a:pt x="27" y="0"/>
                  </a:cubicBezTo>
                  <a:cubicBezTo>
                    <a:pt x="24" y="0"/>
                    <a:pt x="22" y="1"/>
                    <a:pt x="20" y="1"/>
                  </a:cubicBezTo>
                  <a:cubicBezTo>
                    <a:pt x="8" y="4"/>
                    <a:pt x="0" y="15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cubicBezTo>
                    <a:pt x="54" y="15"/>
                    <a:pt x="45" y="4"/>
                    <a:pt x="34" y="1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14963480" y="740405"/>
              <a:ext cx="765641" cy="240229"/>
            </a:xfrm>
            <a:custGeom>
              <a:avLst/>
              <a:gdLst>
                <a:gd name="T0" fmla="*/ 224 w 243"/>
                <a:gd name="T1" fmla="*/ 25 h 76"/>
                <a:gd name="T2" fmla="*/ 202 w 243"/>
                <a:gd name="T3" fmla="*/ 17 h 76"/>
                <a:gd name="T4" fmla="*/ 42 w 243"/>
                <a:gd name="T5" fmla="*/ 17 h 76"/>
                <a:gd name="T6" fmla="*/ 19 w 243"/>
                <a:gd name="T7" fmla="*/ 25 h 76"/>
                <a:gd name="T8" fmla="*/ 3 w 243"/>
                <a:gd name="T9" fmla="*/ 53 h 76"/>
                <a:gd name="T10" fmla="*/ 4 w 243"/>
                <a:gd name="T11" fmla="*/ 57 h 76"/>
                <a:gd name="T12" fmla="*/ 6 w 243"/>
                <a:gd name="T13" fmla="*/ 61 h 76"/>
                <a:gd name="T14" fmla="*/ 36 w 243"/>
                <a:gd name="T15" fmla="*/ 71 h 76"/>
                <a:gd name="T16" fmla="*/ 55 w 243"/>
                <a:gd name="T17" fmla="*/ 64 h 76"/>
                <a:gd name="T18" fmla="*/ 73 w 243"/>
                <a:gd name="T19" fmla="*/ 39 h 76"/>
                <a:gd name="T20" fmla="*/ 171 w 243"/>
                <a:gd name="T21" fmla="*/ 39 h 76"/>
                <a:gd name="T22" fmla="*/ 189 w 243"/>
                <a:gd name="T23" fmla="*/ 64 h 76"/>
                <a:gd name="T24" fmla="*/ 207 w 243"/>
                <a:gd name="T25" fmla="*/ 71 h 76"/>
                <a:gd name="T26" fmla="*/ 238 w 243"/>
                <a:gd name="T27" fmla="*/ 61 h 76"/>
                <a:gd name="T28" fmla="*/ 239 w 243"/>
                <a:gd name="T29" fmla="*/ 57 h 76"/>
                <a:gd name="T30" fmla="*/ 241 w 243"/>
                <a:gd name="T31" fmla="*/ 53 h 76"/>
                <a:gd name="T32" fmla="*/ 224 w 243"/>
                <a:gd name="T33" fmla="*/ 2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76">
                  <a:moveTo>
                    <a:pt x="224" y="25"/>
                  </a:moveTo>
                  <a:cubicBezTo>
                    <a:pt x="217" y="22"/>
                    <a:pt x="209" y="19"/>
                    <a:pt x="202" y="17"/>
                  </a:cubicBezTo>
                  <a:cubicBezTo>
                    <a:pt x="150" y="0"/>
                    <a:pt x="94" y="0"/>
                    <a:pt x="42" y="17"/>
                  </a:cubicBezTo>
                  <a:cubicBezTo>
                    <a:pt x="34" y="19"/>
                    <a:pt x="27" y="22"/>
                    <a:pt x="19" y="25"/>
                  </a:cubicBezTo>
                  <a:cubicBezTo>
                    <a:pt x="7" y="30"/>
                    <a:pt x="0" y="43"/>
                    <a:pt x="3" y="53"/>
                  </a:cubicBezTo>
                  <a:cubicBezTo>
                    <a:pt x="3" y="54"/>
                    <a:pt x="4" y="56"/>
                    <a:pt x="4" y="57"/>
                  </a:cubicBezTo>
                  <a:cubicBezTo>
                    <a:pt x="5" y="58"/>
                    <a:pt x="5" y="59"/>
                    <a:pt x="6" y="61"/>
                  </a:cubicBezTo>
                  <a:cubicBezTo>
                    <a:pt x="12" y="72"/>
                    <a:pt x="25" y="76"/>
                    <a:pt x="36" y="71"/>
                  </a:cubicBezTo>
                  <a:cubicBezTo>
                    <a:pt x="43" y="69"/>
                    <a:pt x="49" y="66"/>
                    <a:pt x="55" y="64"/>
                  </a:cubicBezTo>
                  <a:cubicBezTo>
                    <a:pt x="66" y="61"/>
                    <a:pt x="73" y="51"/>
                    <a:pt x="73" y="39"/>
                  </a:cubicBezTo>
                  <a:cubicBezTo>
                    <a:pt x="105" y="32"/>
                    <a:pt x="138" y="32"/>
                    <a:pt x="171" y="39"/>
                  </a:cubicBezTo>
                  <a:cubicBezTo>
                    <a:pt x="171" y="51"/>
                    <a:pt x="178" y="61"/>
                    <a:pt x="189" y="64"/>
                  </a:cubicBezTo>
                  <a:cubicBezTo>
                    <a:pt x="195" y="66"/>
                    <a:pt x="201" y="69"/>
                    <a:pt x="207" y="71"/>
                  </a:cubicBezTo>
                  <a:cubicBezTo>
                    <a:pt x="219" y="76"/>
                    <a:pt x="232" y="72"/>
                    <a:pt x="238" y="61"/>
                  </a:cubicBezTo>
                  <a:cubicBezTo>
                    <a:pt x="238" y="59"/>
                    <a:pt x="239" y="58"/>
                    <a:pt x="239" y="57"/>
                  </a:cubicBezTo>
                  <a:cubicBezTo>
                    <a:pt x="240" y="56"/>
                    <a:pt x="240" y="54"/>
                    <a:pt x="241" y="53"/>
                  </a:cubicBezTo>
                  <a:cubicBezTo>
                    <a:pt x="243" y="43"/>
                    <a:pt x="237" y="30"/>
                    <a:pt x="224" y="25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2054834" y="4697011"/>
            <a:ext cx="807319" cy="694931"/>
          </a:xfrm>
          <a:custGeom>
            <a:avLst/>
            <a:gdLst>
              <a:gd name="T0" fmla="*/ 117 w 192"/>
              <a:gd name="T1" fmla="*/ 3 h 165"/>
              <a:gd name="T2" fmla="*/ 116 w 192"/>
              <a:gd name="T3" fmla="*/ 1 h 165"/>
              <a:gd name="T4" fmla="*/ 115 w 192"/>
              <a:gd name="T5" fmla="*/ 1 h 165"/>
              <a:gd name="T6" fmla="*/ 114 w 192"/>
              <a:gd name="T7" fmla="*/ 0 h 165"/>
              <a:gd name="T8" fmla="*/ 113 w 192"/>
              <a:gd name="T9" fmla="*/ 0 h 165"/>
              <a:gd name="T10" fmla="*/ 87 w 192"/>
              <a:gd name="T11" fmla="*/ 0 h 165"/>
              <a:gd name="T12" fmla="*/ 0 w 192"/>
              <a:gd name="T13" fmla="*/ 130 h 165"/>
              <a:gd name="T14" fmla="*/ 0 w 192"/>
              <a:gd name="T15" fmla="*/ 131 h 165"/>
              <a:gd name="T16" fmla="*/ 0 w 192"/>
              <a:gd name="T17" fmla="*/ 132 h 165"/>
              <a:gd name="T18" fmla="*/ 0 w 192"/>
              <a:gd name="T19" fmla="*/ 133 h 165"/>
              <a:gd name="T20" fmla="*/ 0 w 192"/>
              <a:gd name="T21" fmla="*/ 134 h 165"/>
              <a:gd name="T22" fmla="*/ 0 w 192"/>
              <a:gd name="T23" fmla="*/ 135 h 165"/>
              <a:gd name="T24" fmla="*/ 0 w 192"/>
              <a:gd name="T25" fmla="*/ 135 h 165"/>
              <a:gd name="T26" fmla="*/ 24 w 192"/>
              <a:gd name="T27" fmla="*/ 165 h 165"/>
              <a:gd name="T28" fmla="*/ 177 w 192"/>
              <a:gd name="T29" fmla="*/ 165 h 165"/>
              <a:gd name="T30" fmla="*/ 178 w 192"/>
              <a:gd name="T31" fmla="*/ 165 h 165"/>
              <a:gd name="T32" fmla="*/ 179 w 192"/>
              <a:gd name="T33" fmla="*/ 164 h 165"/>
              <a:gd name="T34" fmla="*/ 179 w 192"/>
              <a:gd name="T35" fmla="*/ 163 h 165"/>
              <a:gd name="T36" fmla="*/ 179 w 192"/>
              <a:gd name="T37" fmla="*/ 163 h 165"/>
              <a:gd name="T38" fmla="*/ 191 w 192"/>
              <a:gd name="T39" fmla="*/ 138 h 165"/>
              <a:gd name="T40" fmla="*/ 106 w 192"/>
              <a:gd name="T41" fmla="*/ 9 h 165"/>
              <a:gd name="T42" fmla="*/ 45 w 192"/>
              <a:gd name="T43" fmla="*/ 104 h 165"/>
              <a:gd name="T44" fmla="*/ 45 w 192"/>
              <a:gd name="T45" fmla="*/ 107 h 165"/>
              <a:gd name="T46" fmla="*/ 49 w 192"/>
              <a:gd name="T47" fmla="*/ 109 h 165"/>
              <a:gd name="T48" fmla="*/ 117 w 192"/>
              <a:gd name="T49" fmla="*/ 129 h 165"/>
              <a:gd name="T50" fmla="*/ 89 w 192"/>
              <a:gd name="T51" fmla="*/ 9 h 165"/>
              <a:gd name="T52" fmla="*/ 103 w 192"/>
              <a:gd name="T53" fmla="*/ 101 h 165"/>
              <a:gd name="T54" fmla="*/ 96 w 192"/>
              <a:gd name="T55" fmla="*/ 88 h 165"/>
              <a:gd name="T56" fmla="*/ 124 w 192"/>
              <a:gd name="T57" fmla="*/ 137 h 165"/>
              <a:gd name="T58" fmla="*/ 127 w 192"/>
              <a:gd name="T59" fmla="*/ 135 h 165"/>
              <a:gd name="T60" fmla="*/ 128 w 192"/>
              <a:gd name="T61" fmla="*/ 132 h 165"/>
              <a:gd name="T62" fmla="*/ 128 w 192"/>
              <a:gd name="T63" fmla="*/ 131 h 165"/>
              <a:gd name="T64" fmla="*/ 127 w 192"/>
              <a:gd name="T65" fmla="*/ 131 h 165"/>
              <a:gd name="T66" fmla="*/ 127 w 192"/>
              <a:gd name="T67" fmla="*/ 130 h 165"/>
              <a:gd name="T68" fmla="*/ 114 w 192"/>
              <a:gd name="T69" fmla="*/ 58 h 165"/>
              <a:gd name="T70" fmla="*/ 26 w 192"/>
              <a:gd name="T71" fmla="*/ 157 h 165"/>
              <a:gd name="T72" fmla="*/ 170 w 192"/>
              <a:gd name="T73" fmla="*/ 141 h 165"/>
              <a:gd name="T74" fmla="*/ 115 w 192"/>
              <a:gd name="T75" fmla="*/ 46 h 165"/>
              <a:gd name="T76" fmla="*/ 115 w 192"/>
              <a:gd name="T77" fmla="*/ 46 h 165"/>
              <a:gd name="T78" fmla="*/ 114 w 192"/>
              <a:gd name="T79" fmla="*/ 46 h 165"/>
              <a:gd name="T80" fmla="*/ 113 w 192"/>
              <a:gd name="T81" fmla="*/ 46 h 165"/>
              <a:gd name="T82" fmla="*/ 112 w 192"/>
              <a:gd name="T83" fmla="*/ 47 h 165"/>
              <a:gd name="T84" fmla="*/ 78 w 192"/>
              <a:gd name="T85" fmla="*/ 101 h 165"/>
              <a:gd name="T86" fmla="*/ 113 w 192"/>
              <a:gd name="T87" fmla="*/ 13 h 165"/>
              <a:gd name="T88" fmla="*/ 176 w 192"/>
              <a:gd name="T89" fmla="*/ 153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2" h="165">
                <a:moveTo>
                  <a:pt x="191" y="138"/>
                </a:moveTo>
                <a:cubicBezTo>
                  <a:pt x="117" y="3"/>
                  <a:pt x="117" y="3"/>
                  <a:pt x="117" y="3"/>
                </a:cubicBezTo>
                <a:cubicBezTo>
                  <a:pt x="117" y="3"/>
                  <a:pt x="117" y="3"/>
                  <a:pt x="117" y="3"/>
                </a:cubicBezTo>
                <a:cubicBezTo>
                  <a:pt x="117" y="2"/>
                  <a:pt x="116" y="2"/>
                  <a:pt x="116" y="1"/>
                </a:cubicBezTo>
                <a:cubicBezTo>
                  <a:pt x="116" y="1"/>
                  <a:pt x="116" y="1"/>
                  <a:pt x="116" y="1"/>
                </a:cubicBezTo>
                <a:cubicBezTo>
                  <a:pt x="115" y="1"/>
                  <a:pt x="115" y="1"/>
                  <a:pt x="115" y="1"/>
                </a:cubicBezTo>
                <a:cubicBezTo>
                  <a:pt x="115" y="1"/>
                  <a:pt x="115" y="1"/>
                  <a:pt x="115" y="1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4" y="0"/>
                  <a:pt x="113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6" y="0"/>
                  <a:pt x="84" y="1"/>
                  <a:pt x="83" y="2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31"/>
                  <a:pt x="0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2"/>
                  <a:pt x="0" y="133"/>
                  <a:pt x="0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35"/>
                  <a:pt x="0" y="135"/>
                  <a:pt x="0" y="135"/>
                </a:cubicBezTo>
                <a:cubicBezTo>
                  <a:pt x="21" y="164"/>
                  <a:pt x="21" y="164"/>
                  <a:pt x="21" y="164"/>
                </a:cubicBezTo>
                <a:cubicBezTo>
                  <a:pt x="22" y="165"/>
                  <a:pt x="23" y="165"/>
                  <a:pt x="24" y="165"/>
                </a:cubicBezTo>
                <a:cubicBezTo>
                  <a:pt x="176" y="165"/>
                  <a:pt x="176" y="165"/>
                  <a:pt x="176" y="165"/>
                </a:cubicBezTo>
                <a:cubicBezTo>
                  <a:pt x="176" y="165"/>
                  <a:pt x="177" y="165"/>
                  <a:pt x="177" y="165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7" y="165"/>
                  <a:pt x="178" y="165"/>
                  <a:pt x="178" y="165"/>
                </a:cubicBezTo>
                <a:cubicBezTo>
                  <a:pt x="178" y="165"/>
                  <a:pt x="178" y="164"/>
                  <a:pt x="178" y="164"/>
                </a:cubicBezTo>
                <a:cubicBezTo>
                  <a:pt x="178" y="164"/>
                  <a:pt x="179" y="164"/>
                  <a:pt x="179" y="164"/>
                </a:cubicBezTo>
                <a:cubicBezTo>
                  <a:pt x="179" y="164"/>
                  <a:pt x="179" y="164"/>
                  <a:pt x="179" y="164"/>
                </a:cubicBezTo>
                <a:cubicBezTo>
                  <a:pt x="179" y="164"/>
                  <a:pt x="179" y="163"/>
                  <a:pt x="179" y="163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91" y="142"/>
                  <a:pt x="191" y="142"/>
                  <a:pt x="191" y="142"/>
                </a:cubicBezTo>
                <a:cubicBezTo>
                  <a:pt x="192" y="141"/>
                  <a:pt x="192" y="139"/>
                  <a:pt x="191" y="138"/>
                </a:cubicBezTo>
                <a:close/>
                <a:moveTo>
                  <a:pt x="89" y="9"/>
                </a:moveTo>
                <a:cubicBezTo>
                  <a:pt x="106" y="9"/>
                  <a:pt x="106" y="9"/>
                  <a:pt x="106" y="9"/>
                </a:cubicBezTo>
                <a:cubicBezTo>
                  <a:pt x="46" y="103"/>
                  <a:pt x="46" y="103"/>
                  <a:pt x="46" y="103"/>
                </a:cubicBezTo>
                <a:cubicBezTo>
                  <a:pt x="45" y="103"/>
                  <a:pt x="45" y="104"/>
                  <a:pt x="45" y="104"/>
                </a:cubicBezTo>
                <a:cubicBezTo>
                  <a:pt x="45" y="104"/>
                  <a:pt x="45" y="105"/>
                  <a:pt x="45" y="105"/>
                </a:cubicBezTo>
                <a:cubicBezTo>
                  <a:pt x="45" y="106"/>
                  <a:pt x="45" y="107"/>
                  <a:pt x="45" y="107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47" y="109"/>
                  <a:pt x="48" y="109"/>
                  <a:pt x="49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17" y="129"/>
                  <a:pt x="117" y="129"/>
                  <a:pt x="117" y="129"/>
                </a:cubicBezTo>
                <a:cubicBezTo>
                  <a:pt x="11" y="129"/>
                  <a:pt x="11" y="129"/>
                  <a:pt x="11" y="129"/>
                </a:cubicBezTo>
                <a:lnTo>
                  <a:pt x="89" y="9"/>
                </a:lnTo>
                <a:close/>
                <a:moveTo>
                  <a:pt x="96" y="88"/>
                </a:moveTo>
                <a:cubicBezTo>
                  <a:pt x="103" y="101"/>
                  <a:pt x="103" y="101"/>
                  <a:pt x="103" y="101"/>
                </a:cubicBezTo>
                <a:cubicBezTo>
                  <a:pt x="88" y="101"/>
                  <a:pt x="88" y="101"/>
                  <a:pt x="88" y="101"/>
                </a:cubicBezTo>
                <a:lnTo>
                  <a:pt x="96" y="88"/>
                </a:lnTo>
                <a:close/>
                <a:moveTo>
                  <a:pt x="12" y="137"/>
                </a:moveTo>
                <a:cubicBezTo>
                  <a:pt x="124" y="137"/>
                  <a:pt x="124" y="137"/>
                  <a:pt x="124" y="137"/>
                </a:cubicBezTo>
                <a:cubicBezTo>
                  <a:pt x="125" y="137"/>
                  <a:pt x="126" y="137"/>
                  <a:pt x="126" y="136"/>
                </a:cubicBezTo>
                <a:cubicBezTo>
                  <a:pt x="127" y="136"/>
                  <a:pt x="127" y="135"/>
                  <a:pt x="127" y="135"/>
                </a:cubicBezTo>
                <a:cubicBezTo>
                  <a:pt x="128" y="134"/>
                  <a:pt x="128" y="134"/>
                  <a:pt x="128" y="133"/>
                </a:cubicBezTo>
                <a:cubicBezTo>
                  <a:pt x="128" y="133"/>
                  <a:pt x="128" y="132"/>
                  <a:pt x="128" y="132"/>
                </a:cubicBezTo>
                <a:cubicBezTo>
                  <a:pt x="128" y="132"/>
                  <a:pt x="128" y="132"/>
                  <a:pt x="128" y="132"/>
                </a:cubicBezTo>
                <a:cubicBezTo>
                  <a:pt x="128" y="132"/>
                  <a:pt x="128" y="131"/>
                  <a:pt x="128" y="131"/>
                </a:cubicBezTo>
                <a:cubicBezTo>
                  <a:pt x="128" y="131"/>
                  <a:pt x="128" y="131"/>
                  <a:pt x="127" y="13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27" y="131"/>
                  <a:pt x="127" y="131"/>
                  <a:pt x="127" y="131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14" y="58"/>
                  <a:pt x="114" y="58"/>
                  <a:pt x="114" y="58"/>
                </a:cubicBezTo>
                <a:cubicBezTo>
                  <a:pt x="169" y="157"/>
                  <a:pt x="169" y="157"/>
                  <a:pt x="169" y="157"/>
                </a:cubicBezTo>
                <a:cubicBezTo>
                  <a:pt x="26" y="157"/>
                  <a:pt x="26" y="157"/>
                  <a:pt x="26" y="157"/>
                </a:cubicBezTo>
                <a:lnTo>
                  <a:pt x="12" y="137"/>
                </a:lnTo>
                <a:close/>
                <a:moveTo>
                  <a:pt x="170" y="141"/>
                </a:moveTo>
                <a:cubicBezTo>
                  <a:pt x="118" y="48"/>
                  <a:pt x="118" y="48"/>
                  <a:pt x="118" y="48"/>
                </a:cubicBezTo>
                <a:cubicBezTo>
                  <a:pt x="118" y="47"/>
                  <a:pt x="116" y="46"/>
                  <a:pt x="115" y="46"/>
                </a:cubicBezTo>
                <a:cubicBezTo>
                  <a:pt x="115" y="46"/>
                  <a:pt x="115" y="46"/>
                  <a:pt x="115" y="46"/>
                </a:cubicBezTo>
                <a:cubicBezTo>
                  <a:pt x="115" y="46"/>
                  <a:pt x="115" y="46"/>
                  <a:pt x="115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12" y="46"/>
                  <a:pt x="112" y="47"/>
                  <a:pt x="112" y="47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111" y="47"/>
                  <a:pt x="111" y="47"/>
                  <a:pt x="111" y="48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57" y="101"/>
                  <a:pt x="57" y="101"/>
                  <a:pt x="57" y="101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83" y="140"/>
                  <a:pt x="183" y="140"/>
                  <a:pt x="183" y="140"/>
                </a:cubicBezTo>
                <a:cubicBezTo>
                  <a:pt x="176" y="153"/>
                  <a:pt x="176" y="153"/>
                  <a:pt x="176" y="153"/>
                </a:cubicBezTo>
                <a:lnTo>
                  <a:pt x="170" y="141"/>
                </a:lnTo>
                <a:close/>
              </a:path>
            </a:pathLst>
          </a:custGeom>
          <a:solidFill>
            <a:srgbClr val="FD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grpSp>
        <p:nvGrpSpPr>
          <p:cNvPr id="14" name="组合 13"/>
          <p:cNvGrpSpPr/>
          <p:nvPr/>
        </p:nvGrpSpPr>
        <p:grpSpPr>
          <a:xfrm>
            <a:off x="7278677" y="4697011"/>
            <a:ext cx="496380" cy="848528"/>
            <a:chOff x="15161563" y="2507701"/>
            <a:chExt cx="372285" cy="636396"/>
          </a:xfrm>
        </p:grpSpPr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15161563" y="2507701"/>
              <a:ext cx="372285" cy="636396"/>
            </a:xfrm>
            <a:custGeom>
              <a:avLst/>
              <a:gdLst>
                <a:gd name="T0" fmla="*/ 100 w 118"/>
                <a:gd name="T1" fmla="*/ 1 h 202"/>
                <a:gd name="T2" fmla="*/ 85 w 118"/>
                <a:gd name="T3" fmla="*/ 0 h 202"/>
                <a:gd name="T4" fmla="*/ 81 w 118"/>
                <a:gd name="T5" fmla="*/ 1 h 202"/>
                <a:gd name="T6" fmla="*/ 71 w 118"/>
                <a:gd name="T7" fmla="*/ 0 h 202"/>
                <a:gd name="T8" fmla="*/ 15 w 118"/>
                <a:gd name="T9" fmla="*/ 1 h 202"/>
                <a:gd name="T10" fmla="*/ 8 w 118"/>
                <a:gd name="T11" fmla="*/ 2 h 202"/>
                <a:gd name="T12" fmla="*/ 8 w 118"/>
                <a:gd name="T13" fmla="*/ 2 h 202"/>
                <a:gd name="T14" fmla="*/ 0 w 118"/>
                <a:gd name="T15" fmla="*/ 16 h 202"/>
                <a:gd name="T16" fmla="*/ 1 w 118"/>
                <a:gd name="T17" fmla="*/ 193 h 202"/>
                <a:gd name="T18" fmla="*/ 4 w 118"/>
                <a:gd name="T19" fmla="*/ 197 h 202"/>
                <a:gd name="T20" fmla="*/ 4 w 118"/>
                <a:gd name="T21" fmla="*/ 197 h 202"/>
                <a:gd name="T22" fmla="*/ 4 w 118"/>
                <a:gd name="T23" fmla="*/ 197 h 202"/>
                <a:gd name="T24" fmla="*/ 5 w 118"/>
                <a:gd name="T25" fmla="*/ 198 h 202"/>
                <a:gd name="T26" fmla="*/ 5 w 118"/>
                <a:gd name="T27" fmla="*/ 198 h 202"/>
                <a:gd name="T28" fmla="*/ 5 w 118"/>
                <a:gd name="T29" fmla="*/ 198 h 202"/>
                <a:gd name="T30" fmla="*/ 5 w 118"/>
                <a:gd name="T31" fmla="*/ 198 h 202"/>
                <a:gd name="T32" fmla="*/ 5 w 118"/>
                <a:gd name="T33" fmla="*/ 198 h 202"/>
                <a:gd name="T34" fmla="*/ 6 w 118"/>
                <a:gd name="T35" fmla="*/ 198 h 202"/>
                <a:gd name="T36" fmla="*/ 6 w 118"/>
                <a:gd name="T37" fmla="*/ 199 h 202"/>
                <a:gd name="T38" fmla="*/ 6 w 118"/>
                <a:gd name="T39" fmla="*/ 199 h 202"/>
                <a:gd name="T40" fmla="*/ 7 w 118"/>
                <a:gd name="T41" fmla="*/ 199 h 202"/>
                <a:gd name="T42" fmla="*/ 7 w 118"/>
                <a:gd name="T43" fmla="*/ 199 h 202"/>
                <a:gd name="T44" fmla="*/ 7 w 118"/>
                <a:gd name="T45" fmla="*/ 200 h 202"/>
                <a:gd name="T46" fmla="*/ 8 w 118"/>
                <a:gd name="T47" fmla="*/ 200 h 202"/>
                <a:gd name="T48" fmla="*/ 8 w 118"/>
                <a:gd name="T49" fmla="*/ 200 h 202"/>
                <a:gd name="T50" fmla="*/ 9 w 118"/>
                <a:gd name="T51" fmla="*/ 200 h 202"/>
                <a:gd name="T52" fmla="*/ 10 w 118"/>
                <a:gd name="T53" fmla="*/ 201 h 202"/>
                <a:gd name="T54" fmla="*/ 10 w 118"/>
                <a:gd name="T55" fmla="*/ 201 h 202"/>
                <a:gd name="T56" fmla="*/ 11 w 118"/>
                <a:gd name="T57" fmla="*/ 201 h 202"/>
                <a:gd name="T58" fmla="*/ 13 w 118"/>
                <a:gd name="T59" fmla="*/ 201 h 202"/>
                <a:gd name="T60" fmla="*/ 14 w 118"/>
                <a:gd name="T61" fmla="*/ 201 h 202"/>
                <a:gd name="T62" fmla="*/ 14 w 118"/>
                <a:gd name="T63" fmla="*/ 201 h 202"/>
                <a:gd name="T64" fmla="*/ 103 w 118"/>
                <a:gd name="T65" fmla="*/ 201 h 202"/>
                <a:gd name="T66" fmla="*/ 118 w 118"/>
                <a:gd name="T67" fmla="*/ 16 h 202"/>
                <a:gd name="T68" fmla="*/ 59 w 118"/>
                <a:gd name="T69" fmla="*/ 192 h 202"/>
                <a:gd name="T70" fmla="*/ 59 w 118"/>
                <a:gd name="T71" fmla="*/ 182 h 202"/>
                <a:gd name="T72" fmla="*/ 59 w 118"/>
                <a:gd name="T73" fmla="*/ 192 h 202"/>
                <a:gd name="T74" fmla="*/ 9 w 118"/>
                <a:gd name="T75" fmla="*/ 168 h 202"/>
                <a:gd name="T76" fmla="*/ 109 w 118"/>
                <a:gd name="T77" fmla="*/ 2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8" h="202">
                  <a:moveTo>
                    <a:pt x="103" y="1"/>
                  </a:moveTo>
                  <a:cubicBezTo>
                    <a:pt x="100" y="1"/>
                    <a:pt x="100" y="1"/>
                    <a:pt x="100" y="1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5" y="0"/>
                    <a:pt x="84" y="0"/>
                    <a:pt x="84" y="1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1"/>
                    <a:pt x="10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6" y="3"/>
                    <a:pt x="5" y="5"/>
                    <a:pt x="3" y="6"/>
                  </a:cubicBezTo>
                  <a:cubicBezTo>
                    <a:pt x="1" y="9"/>
                    <a:pt x="0" y="12"/>
                    <a:pt x="0" y="1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88"/>
                    <a:pt x="0" y="191"/>
                    <a:pt x="1" y="193"/>
                  </a:cubicBezTo>
                  <a:cubicBezTo>
                    <a:pt x="2" y="194"/>
                    <a:pt x="2" y="195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5" y="197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5" y="198"/>
                    <a:pt x="5" y="198"/>
                    <a:pt x="5" y="198"/>
                  </a:cubicBezTo>
                  <a:cubicBezTo>
                    <a:pt x="6" y="198"/>
                    <a:pt x="6" y="198"/>
                    <a:pt x="6" y="198"/>
                  </a:cubicBezTo>
                  <a:cubicBezTo>
                    <a:pt x="6" y="198"/>
                    <a:pt x="6" y="198"/>
                    <a:pt x="6" y="198"/>
                  </a:cubicBezTo>
                  <a:cubicBezTo>
                    <a:pt x="6" y="199"/>
                    <a:pt x="6" y="199"/>
                    <a:pt x="6" y="199"/>
                  </a:cubicBezTo>
                  <a:cubicBezTo>
                    <a:pt x="6" y="199"/>
                    <a:pt x="6" y="199"/>
                    <a:pt x="6" y="199"/>
                  </a:cubicBezTo>
                  <a:cubicBezTo>
                    <a:pt x="6" y="199"/>
                    <a:pt x="6" y="199"/>
                    <a:pt x="6" y="199"/>
                  </a:cubicBezTo>
                  <a:cubicBezTo>
                    <a:pt x="6" y="199"/>
                    <a:pt x="6" y="199"/>
                    <a:pt x="7" y="199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7" y="199"/>
                    <a:pt x="7" y="199"/>
                    <a:pt x="7" y="199"/>
                  </a:cubicBezTo>
                  <a:cubicBezTo>
                    <a:pt x="7" y="200"/>
                    <a:pt x="7" y="200"/>
                    <a:pt x="7" y="200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9" y="200"/>
                    <a:pt x="9" y="200"/>
                    <a:pt x="9" y="200"/>
                  </a:cubicBezTo>
                  <a:cubicBezTo>
                    <a:pt x="9" y="200"/>
                    <a:pt x="9" y="200"/>
                    <a:pt x="9" y="200"/>
                  </a:cubicBezTo>
                  <a:cubicBezTo>
                    <a:pt x="9" y="200"/>
                    <a:pt x="9" y="200"/>
                    <a:pt x="9" y="200"/>
                  </a:cubicBezTo>
                  <a:cubicBezTo>
                    <a:pt x="9" y="200"/>
                    <a:pt x="10" y="201"/>
                    <a:pt x="10" y="201"/>
                  </a:cubicBezTo>
                  <a:cubicBezTo>
                    <a:pt x="10" y="201"/>
                    <a:pt x="10" y="201"/>
                    <a:pt x="10" y="201"/>
                  </a:cubicBezTo>
                  <a:cubicBezTo>
                    <a:pt x="10" y="201"/>
                    <a:pt x="10" y="201"/>
                    <a:pt x="10" y="201"/>
                  </a:cubicBezTo>
                  <a:cubicBezTo>
                    <a:pt x="10" y="201"/>
                    <a:pt x="10" y="201"/>
                    <a:pt x="10" y="201"/>
                  </a:cubicBezTo>
                  <a:cubicBezTo>
                    <a:pt x="11" y="201"/>
                    <a:pt x="11" y="201"/>
                    <a:pt x="11" y="201"/>
                  </a:cubicBezTo>
                  <a:cubicBezTo>
                    <a:pt x="12" y="201"/>
                    <a:pt x="12" y="201"/>
                    <a:pt x="13" y="201"/>
                  </a:cubicBezTo>
                  <a:cubicBezTo>
                    <a:pt x="13" y="201"/>
                    <a:pt x="13" y="201"/>
                    <a:pt x="13" y="201"/>
                  </a:cubicBezTo>
                  <a:cubicBezTo>
                    <a:pt x="13" y="201"/>
                    <a:pt x="13" y="201"/>
                    <a:pt x="13" y="201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4" y="201"/>
                    <a:pt x="14" y="201"/>
                    <a:pt x="14" y="201"/>
                  </a:cubicBezTo>
                  <a:cubicBezTo>
                    <a:pt x="15" y="201"/>
                    <a:pt x="15" y="201"/>
                    <a:pt x="15" y="201"/>
                  </a:cubicBezTo>
                  <a:cubicBezTo>
                    <a:pt x="103" y="201"/>
                    <a:pt x="103" y="201"/>
                    <a:pt x="103" y="201"/>
                  </a:cubicBezTo>
                  <a:cubicBezTo>
                    <a:pt x="111" y="202"/>
                    <a:pt x="118" y="195"/>
                    <a:pt x="118" y="186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8" y="8"/>
                    <a:pt x="111" y="1"/>
                    <a:pt x="103" y="1"/>
                  </a:cubicBezTo>
                  <a:close/>
                  <a:moveTo>
                    <a:pt x="59" y="192"/>
                  </a:moveTo>
                  <a:cubicBezTo>
                    <a:pt x="56" y="192"/>
                    <a:pt x="54" y="190"/>
                    <a:pt x="54" y="187"/>
                  </a:cubicBezTo>
                  <a:cubicBezTo>
                    <a:pt x="54" y="184"/>
                    <a:pt x="56" y="182"/>
                    <a:pt x="59" y="182"/>
                  </a:cubicBezTo>
                  <a:cubicBezTo>
                    <a:pt x="61" y="182"/>
                    <a:pt x="64" y="184"/>
                    <a:pt x="64" y="187"/>
                  </a:cubicBezTo>
                  <a:cubicBezTo>
                    <a:pt x="64" y="190"/>
                    <a:pt x="61" y="192"/>
                    <a:pt x="59" y="192"/>
                  </a:cubicBezTo>
                  <a:close/>
                  <a:moveTo>
                    <a:pt x="109" y="168"/>
                  </a:moveTo>
                  <a:cubicBezTo>
                    <a:pt x="9" y="168"/>
                    <a:pt x="9" y="168"/>
                    <a:pt x="9" y="168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9" y="21"/>
                    <a:pt x="109" y="21"/>
                    <a:pt x="109" y="21"/>
                  </a:cubicBezTo>
                  <a:lnTo>
                    <a:pt x="109" y="168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15382124" y="2822387"/>
              <a:ext cx="47765" cy="47765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15369480" y="2867342"/>
              <a:ext cx="91315" cy="109578"/>
            </a:xfrm>
            <a:custGeom>
              <a:avLst/>
              <a:gdLst>
                <a:gd name="T0" fmla="*/ 25 w 29"/>
                <a:gd name="T1" fmla="*/ 7 h 35"/>
                <a:gd name="T2" fmla="*/ 18 w 29"/>
                <a:gd name="T3" fmla="*/ 0 h 35"/>
                <a:gd name="T4" fmla="*/ 17 w 29"/>
                <a:gd name="T5" fmla="*/ 0 h 35"/>
                <a:gd name="T6" fmla="*/ 11 w 29"/>
                <a:gd name="T7" fmla="*/ 3 h 35"/>
                <a:gd name="T8" fmla="*/ 5 w 29"/>
                <a:gd name="T9" fmla="*/ 0 h 35"/>
                <a:gd name="T10" fmla="*/ 5 w 29"/>
                <a:gd name="T11" fmla="*/ 0 h 35"/>
                <a:gd name="T12" fmla="*/ 0 w 29"/>
                <a:gd name="T13" fmla="*/ 3 h 35"/>
                <a:gd name="T14" fmla="*/ 1 w 29"/>
                <a:gd name="T15" fmla="*/ 6 h 35"/>
                <a:gd name="T16" fmla="*/ 7 w 29"/>
                <a:gd name="T17" fmla="*/ 35 h 35"/>
                <a:gd name="T18" fmla="*/ 7 w 29"/>
                <a:gd name="T19" fmla="*/ 35 h 35"/>
                <a:gd name="T20" fmla="*/ 23 w 29"/>
                <a:gd name="T21" fmla="*/ 35 h 35"/>
                <a:gd name="T22" fmla="*/ 29 w 29"/>
                <a:gd name="T23" fmla="*/ 28 h 35"/>
                <a:gd name="T24" fmla="*/ 25 w 29"/>
                <a:gd name="T25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35">
                  <a:moveTo>
                    <a:pt x="25" y="7"/>
                  </a:moveTo>
                  <a:cubicBezTo>
                    <a:pt x="25" y="3"/>
                    <a:pt x="21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2"/>
                    <a:pt x="14" y="3"/>
                    <a:pt x="11" y="3"/>
                  </a:cubicBezTo>
                  <a:cubicBezTo>
                    <a:pt x="9" y="3"/>
                    <a:pt x="7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1"/>
                    <a:pt x="0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6" y="35"/>
                    <a:pt x="29" y="32"/>
                    <a:pt x="29" y="28"/>
                  </a:cubicBezTo>
                  <a:lnTo>
                    <a:pt x="25" y="7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15230400" y="2857508"/>
              <a:ext cx="54789" cy="148914"/>
            </a:xfrm>
            <a:custGeom>
              <a:avLst/>
              <a:gdLst>
                <a:gd name="T0" fmla="*/ 2 w 17"/>
                <a:gd name="T1" fmla="*/ 38 h 47"/>
                <a:gd name="T2" fmla="*/ 9 w 17"/>
                <a:gd name="T3" fmla="*/ 9 h 47"/>
                <a:gd name="T4" fmla="*/ 17 w 17"/>
                <a:gd name="T5" fmla="*/ 0 h 47"/>
                <a:gd name="T6" fmla="*/ 17 w 17"/>
                <a:gd name="T7" fmla="*/ 0 h 47"/>
                <a:gd name="T8" fmla="*/ 16 w 17"/>
                <a:gd name="T9" fmla="*/ 0 h 47"/>
                <a:gd name="T10" fmla="*/ 7 w 17"/>
                <a:gd name="T11" fmla="*/ 9 h 47"/>
                <a:gd name="T12" fmla="*/ 0 w 17"/>
                <a:gd name="T13" fmla="*/ 38 h 47"/>
                <a:gd name="T14" fmla="*/ 10 w 17"/>
                <a:gd name="T15" fmla="*/ 47 h 47"/>
                <a:gd name="T16" fmla="*/ 12 w 17"/>
                <a:gd name="T17" fmla="*/ 47 h 47"/>
                <a:gd name="T18" fmla="*/ 2 w 17"/>
                <a:gd name="T19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47">
                  <a:moveTo>
                    <a:pt x="2" y="38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9" y="4"/>
                    <a:pt x="13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1" y="0"/>
                    <a:pt x="7" y="4"/>
                    <a:pt x="7" y="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4" y="47"/>
                    <a:pt x="10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6" y="47"/>
                    <a:pt x="2" y="43"/>
                    <a:pt x="2" y="38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15237424" y="2857508"/>
              <a:ext cx="147509" cy="148914"/>
            </a:xfrm>
            <a:custGeom>
              <a:avLst/>
              <a:gdLst>
                <a:gd name="T0" fmla="*/ 47 w 47"/>
                <a:gd name="T1" fmla="*/ 38 h 47"/>
                <a:gd name="T2" fmla="*/ 42 w 47"/>
                <a:gd name="T3" fmla="*/ 38 h 47"/>
                <a:gd name="T4" fmla="*/ 35 w 47"/>
                <a:gd name="T5" fmla="*/ 31 h 47"/>
                <a:gd name="T6" fmla="*/ 40 w 47"/>
                <a:gd name="T7" fmla="*/ 10 h 47"/>
                <a:gd name="T8" fmla="*/ 41 w 47"/>
                <a:gd name="T9" fmla="*/ 8 h 47"/>
                <a:gd name="T10" fmla="*/ 31 w 47"/>
                <a:gd name="T11" fmla="*/ 0 h 47"/>
                <a:gd name="T12" fmla="*/ 31 w 47"/>
                <a:gd name="T13" fmla="*/ 0 h 47"/>
                <a:gd name="T14" fmla="*/ 23 w 47"/>
                <a:gd name="T15" fmla="*/ 3 h 47"/>
                <a:gd name="T16" fmla="*/ 15 w 47"/>
                <a:gd name="T17" fmla="*/ 0 h 47"/>
                <a:gd name="T18" fmla="*/ 7 w 47"/>
                <a:gd name="T19" fmla="*/ 9 h 47"/>
                <a:gd name="T20" fmla="*/ 0 w 47"/>
                <a:gd name="T21" fmla="*/ 38 h 47"/>
                <a:gd name="T22" fmla="*/ 10 w 47"/>
                <a:gd name="T23" fmla="*/ 47 h 47"/>
                <a:gd name="T24" fmla="*/ 38 w 47"/>
                <a:gd name="T25" fmla="*/ 47 h 47"/>
                <a:gd name="T26" fmla="*/ 47 w 47"/>
                <a:gd name="T2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47">
                  <a:moveTo>
                    <a:pt x="47" y="38"/>
                  </a:moveTo>
                  <a:cubicBezTo>
                    <a:pt x="42" y="38"/>
                    <a:pt x="42" y="38"/>
                    <a:pt x="42" y="38"/>
                  </a:cubicBezTo>
                  <a:cubicBezTo>
                    <a:pt x="38" y="38"/>
                    <a:pt x="35" y="35"/>
                    <a:pt x="35" y="31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10"/>
                    <a:pt x="40" y="9"/>
                    <a:pt x="41" y="8"/>
                  </a:cubicBezTo>
                  <a:cubicBezTo>
                    <a:pt x="40" y="4"/>
                    <a:pt x="36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2"/>
                    <a:pt x="26" y="3"/>
                    <a:pt x="23" y="3"/>
                  </a:cubicBezTo>
                  <a:cubicBezTo>
                    <a:pt x="20" y="3"/>
                    <a:pt x="17" y="2"/>
                    <a:pt x="15" y="0"/>
                  </a:cubicBezTo>
                  <a:cubicBezTo>
                    <a:pt x="11" y="1"/>
                    <a:pt x="7" y="4"/>
                    <a:pt x="7" y="9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3"/>
                    <a:pt x="4" y="47"/>
                    <a:pt x="10" y="47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43" y="47"/>
                    <a:pt x="47" y="43"/>
                    <a:pt x="47" y="38"/>
                  </a:cubicBez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15347002" y="2882795"/>
              <a:ext cx="37931" cy="94125"/>
            </a:xfrm>
            <a:custGeom>
              <a:avLst/>
              <a:gdLst>
                <a:gd name="T0" fmla="*/ 0 w 12"/>
                <a:gd name="T1" fmla="*/ 23 h 30"/>
                <a:gd name="T2" fmla="*/ 7 w 12"/>
                <a:gd name="T3" fmla="*/ 30 h 30"/>
                <a:gd name="T4" fmla="*/ 12 w 12"/>
                <a:gd name="T5" fmla="*/ 30 h 30"/>
                <a:gd name="T6" fmla="*/ 12 w 12"/>
                <a:gd name="T7" fmla="*/ 30 h 30"/>
                <a:gd name="T8" fmla="*/ 6 w 12"/>
                <a:gd name="T9" fmla="*/ 1 h 30"/>
                <a:gd name="T10" fmla="*/ 6 w 12"/>
                <a:gd name="T11" fmla="*/ 0 h 30"/>
                <a:gd name="T12" fmla="*/ 5 w 12"/>
                <a:gd name="T13" fmla="*/ 2 h 30"/>
                <a:gd name="T14" fmla="*/ 0 w 12"/>
                <a:gd name="T15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30">
                  <a:moveTo>
                    <a:pt x="0" y="23"/>
                  </a:moveTo>
                  <a:cubicBezTo>
                    <a:pt x="0" y="27"/>
                    <a:pt x="3" y="30"/>
                    <a:pt x="7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0"/>
                  </a:cubicBezTo>
                  <a:cubicBezTo>
                    <a:pt x="5" y="1"/>
                    <a:pt x="5" y="2"/>
                    <a:pt x="5" y="2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15278165" y="2794290"/>
              <a:ext cx="63219" cy="66028"/>
            </a:xfrm>
            <a:prstGeom prst="ellipse">
              <a:avLst/>
            </a:prstGeom>
            <a:solidFill>
              <a:srgbClr val="FD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sp>
        <p:nvSpPr>
          <p:cNvPr id="22" name="矩形 21"/>
          <p:cNvSpPr/>
          <p:nvPr/>
        </p:nvSpPr>
        <p:spPr>
          <a:xfrm>
            <a:off x="3403172" y="2215091"/>
            <a:ext cx="1359668" cy="666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72.5</a:t>
            </a:r>
            <a:r>
              <a:rPr lang="en-US" altLang="zh-CN" sz="2135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406973" y="2215091"/>
            <a:ext cx="960519" cy="666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65</a:t>
            </a:r>
            <a:r>
              <a:rPr lang="en-US" altLang="zh-CN" sz="2135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03173" y="4412191"/>
            <a:ext cx="960519" cy="666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42</a:t>
            </a:r>
            <a:r>
              <a:rPr lang="en-US" altLang="zh-CN" sz="2135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406973" y="4412191"/>
            <a:ext cx="960519" cy="666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88</a:t>
            </a:r>
            <a:r>
              <a:rPr lang="en-US" altLang="zh-CN" sz="2135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03303" y="2849066"/>
            <a:ext cx="2905792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453832" y="5097464"/>
            <a:ext cx="2905792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525935" y="2794867"/>
            <a:ext cx="2905792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25935" y="5097464"/>
            <a:ext cx="2905792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199407" y="4530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 bwMode="auto">
          <a:xfrm>
            <a:off x="0" y="4384525"/>
            <a:ext cx="12192000" cy="2459279"/>
          </a:xfrm>
          <a:custGeom>
            <a:avLst/>
            <a:gdLst>
              <a:gd name="T0" fmla="*/ 0 w 1082"/>
              <a:gd name="T1" fmla="*/ 0 h 303"/>
              <a:gd name="T2" fmla="*/ 148 w 1082"/>
              <a:gd name="T3" fmla="*/ 73 h 303"/>
              <a:gd name="T4" fmla="*/ 321 w 1082"/>
              <a:gd name="T5" fmla="*/ 32 h 303"/>
              <a:gd name="T6" fmla="*/ 433 w 1082"/>
              <a:gd name="T7" fmla="*/ 94 h 303"/>
              <a:gd name="T8" fmla="*/ 570 w 1082"/>
              <a:gd name="T9" fmla="*/ 151 h 303"/>
              <a:gd name="T10" fmla="*/ 749 w 1082"/>
              <a:gd name="T11" fmla="*/ 25 h 303"/>
              <a:gd name="T12" fmla="*/ 970 w 1082"/>
              <a:gd name="T13" fmla="*/ 56 h 303"/>
              <a:gd name="T14" fmla="*/ 1082 w 1082"/>
              <a:gd name="T15" fmla="*/ 60 h 303"/>
              <a:gd name="T16" fmla="*/ 1082 w 1082"/>
              <a:gd name="T17" fmla="*/ 303 h 303"/>
              <a:gd name="T18" fmla="*/ 0 w 1082"/>
              <a:gd name="T19" fmla="*/ 303 h 303"/>
              <a:gd name="T20" fmla="*/ 0 w 1082"/>
              <a:gd name="T21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2" h="303">
                <a:moveTo>
                  <a:pt x="0" y="0"/>
                </a:moveTo>
                <a:cubicBezTo>
                  <a:pt x="0" y="0"/>
                  <a:pt x="81" y="74"/>
                  <a:pt x="148" y="73"/>
                </a:cubicBezTo>
                <a:cubicBezTo>
                  <a:pt x="215" y="72"/>
                  <a:pt x="261" y="33"/>
                  <a:pt x="321" y="32"/>
                </a:cubicBezTo>
                <a:cubicBezTo>
                  <a:pt x="381" y="31"/>
                  <a:pt x="418" y="81"/>
                  <a:pt x="433" y="94"/>
                </a:cubicBezTo>
                <a:cubicBezTo>
                  <a:pt x="448" y="107"/>
                  <a:pt x="527" y="163"/>
                  <a:pt x="570" y="151"/>
                </a:cubicBezTo>
                <a:cubicBezTo>
                  <a:pt x="613" y="139"/>
                  <a:pt x="685" y="43"/>
                  <a:pt x="749" y="25"/>
                </a:cubicBezTo>
                <a:cubicBezTo>
                  <a:pt x="813" y="7"/>
                  <a:pt x="898" y="30"/>
                  <a:pt x="970" y="56"/>
                </a:cubicBezTo>
                <a:cubicBezTo>
                  <a:pt x="1042" y="82"/>
                  <a:pt x="1082" y="60"/>
                  <a:pt x="1082" y="60"/>
                </a:cubicBezTo>
                <a:cubicBezTo>
                  <a:pt x="1082" y="303"/>
                  <a:pt x="1082" y="303"/>
                  <a:pt x="1082" y="303"/>
                </a:cubicBezTo>
                <a:cubicBezTo>
                  <a:pt x="0" y="303"/>
                  <a:pt x="0" y="303"/>
                  <a:pt x="0" y="303"/>
                </a:cubicBezTo>
                <a:lnTo>
                  <a:pt x="0" y="0"/>
                </a:lnTo>
                <a:close/>
              </a:path>
            </a:pathLst>
          </a:custGeom>
          <a:solidFill>
            <a:srgbClr val="8AE7D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3" name="Freeform 6"/>
          <p:cNvSpPr/>
          <p:nvPr/>
        </p:nvSpPr>
        <p:spPr bwMode="auto">
          <a:xfrm>
            <a:off x="0" y="4708376"/>
            <a:ext cx="12192000" cy="2135427"/>
          </a:xfrm>
          <a:custGeom>
            <a:avLst/>
            <a:gdLst>
              <a:gd name="T0" fmla="*/ 0 w 1082"/>
              <a:gd name="T1" fmla="*/ 16 h 260"/>
              <a:gd name="T2" fmla="*/ 56 w 1082"/>
              <a:gd name="T3" fmla="*/ 34 h 260"/>
              <a:gd name="T4" fmla="*/ 216 w 1082"/>
              <a:gd name="T5" fmla="*/ 115 h 260"/>
              <a:gd name="T6" fmla="*/ 362 w 1082"/>
              <a:gd name="T7" fmla="*/ 48 h 260"/>
              <a:gd name="T8" fmla="*/ 554 w 1082"/>
              <a:gd name="T9" fmla="*/ 49 h 260"/>
              <a:gd name="T10" fmla="*/ 683 w 1082"/>
              <a:gd name="T11" fmla="*/ 139 h 260"/>
              <a:gd name="T12" fmla="*/ 852 w 1082"/>
              <a:gd name="T13" fmla="*/ 98 h 260"/>
              <a:gd name="T14" fmla="*/ 986 w 1082"/>
              <a:gd name="T15" fmla="*/ 93 h 260"/>
              <a:gd name="T16" fmla="*/ 1082 w 1082"/>
              <a:gd name="T17" fmla="*/ 121 h 260"/>
              <a:gd name="T18" fmla="*/ 1082 w 1082"/>
              <a:gd name="T19" fmla="*/ 260 h 260"/>
              <a:gd name="T20" fmla="*/ 0 w 1082"/>
              <a:gd name="T21" fmla="*/ 260 h 260"/>
              <a:gd name="T22" fmla="*/ 0 w 1082"/>
              <a:gd name="T23" fmla="*/ 16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2" h="260">
                <a:moveTo>
                  <a:pt x="0" y="16"/>
                </a:moveTo>
                <a:cubicBezTo>
                  <a:pt x="0" y="16"/>
                  <a:pt x="26" y="13"/>
                  <a:pt x="56" y="34"/>
                </a:cubicBezTo>
                <a:cubicBezTo>
                  <a:pt x="86" y="55"/>
                  <a:pt x="156" y="120"/>
                  <a:pt x="216" y="115"/>
                </a:cubicBezTo>
                <a:cubicBezTo>
                  <a:pt x="276" y="110"/>
                  <a:pt x="325" y="68"/>
                  <a:pt x="362" y="48"/>
                </a:cubicBezTo>
                <a:cubicBezTo>
                  <a:pt x="408" y="23"/>
                  <a:pt x="494" y="0"/>
                  <a:pt x="554" y="49"/>
                </a:cubicBezTo>
                <a:cubicBezTo>
                  <a:pt x="620" y="103"/>
                  <a:pt x="661" y="136"/>
                  <a:pt x="683" y="139"/>
                </a:cubicBezTo>
                <a:cubicBezTo>
                  <a:pt x="735" y="145"/>
                  <a:pt x="790" y="119"/>
                  <a:pt x="852" y="98"/>
                </a:cubicBezTo>
                <a:cubicBezTo>
                  <a:pt x="914" y="77"/>
                  <a:pt x="963" y="87"/>
                  <a:pt x="986" y="93"/>
                </a:cubicBezTo>
                <a:cubicBezTo>
                  <a:pt x="1027" y="104"/>
                  <a:pt x="1082" y="121"/>
                  <a:pt x="1082" y="121"/>
                </a:cubicBezTo>
                <a:cubicBezTo>
                  <a:pt x="1082" y="260"/>
                  <a:pt x="1082" y="260"/>
                  <a:pt x="1082" y="260"/>
                </a:cubicBezTo>
                <a:cubicBezTo>
                  <a:pt x="0" y="260"/>
                  <a:pt x="0" y="260"/>
                  <a:pt x="0" y="260"/>
                </a:cubicBezTo>
                <a:lnTo>
                  <a:pt x="0" y="16"/>
                </a:lnTo>
                <a:close/>
              </a:path>
            </a:pathLst>
          </a:custGeom>
          <a:solidFill>
            <a:srgbClr val="FEE2A2"/>
          </a:solidFill>
          <a:ln>
            <a:solidFill>
              <a:srgbClr val="FEE2A2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4" name="Freeform 7"/>
          <p:cNvSpPr/>
          <p:nvPr/>
        </p:nvSpPr>
        <p:spPr bwMode="auto">
          <a:xfrm>
            <a:off x="0" y="5129591"/>
            <a:ext cx="12192000" cy="1714212"/>
          </a:xfrm>
          <a:custGeom>
            <a:avLst/>
            <a:gdLst>
              <a:gd name="T0" fmla="*/ 0 w 1082"/>
              <a:gd name="T1" fmla="*/ 90 h 204"/>
              <a:gd name="T2" fmla="*/ 138 w 1082"/>
              <a:gd name="T3" fmla="*/ 140 h 204"/>
              <a:gd name="T4" fmla="*/ 314 w 1082"/>
              <a:gd name="T5" fmla="*/ 92 h 204"/>
              <a:gd name="T6" fmla="*/ 530 w 1082"/>
              <a:gd name="T7" fmla="*/ 154 h 204"/>
              <a:gd name="T8" fmla="*/ 614 w 1082"/>
              <a:gd name="T9" fmla="*/ 85 h 204"/>
              <a:gd name="T10" fmla="*/ 823 w 1082"/>
              <a:gd name="T11" fmla="*/ 76 h 204"/>
              <a:gd name="T12" fmla="*/ 983 w 1082"/>
              <a:gd name="T13" fmla="*/ 118 h 204"/>
              <a:gd name="T14" fmla="*/ 1082 w 1082"/>
              <a:gd name="T15" fmla="*/ 137 h 204"/>
              <a:gd name="T16" fmla="*/ 1082 w 1082"/>
              <a:gd name="T17" fmla="*/ 204 h 204"/>
              <a:gd name="T18" fmla="*/ 0 w 1082"/>
              <a:gd name="T19" fmla="*/ 204 h 204"/>
              <a:gd name="T20" fmla="*/ 0 w 1082"/>
              <a:gd name="T21" fmla="*/ 9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2" h="204">
                <a:moveTo>
                  <a:pt x="0" y="90"/>
                </a:moveTo>
                <a:cubicBezTo>
                  <a:pt x="0" y="90"/>
                  <a:pt x="90" y="138"/>
                  <a:pt x="138" y="140"/>
                </a:cubicBezTo>
                <a:cubicBezTo>
                  <a:pt x="186" y="142"/>
                  <a:pt x="248" y="89"/>
                  <a:pt x="314" y="92"/>
                </a:cubicBezTo>
                <a:cubicBezTo>
                  <a:pt x="429" y="98"/>
                  <a:pt x="451" y="152"/>
                  <a:pt x="530" y="154"/>
                </a:cubicBezTo>
                <a:cubicBezTo>
                  <a:pt x="530" y="154"/>
                  <a:pt x="584" y="156"/>
                  <a:pt x="614" y="85"/>
                </a:cubicBezTo>
                <a:cubicBezTo>
                  <a:pt x="650" y="0"/>
                  <a:pt x="757" y="38"/>
                  <a:pt x="823" y="76"/>
                </a:cubicBezTo>
                <a:cubicBezTo>
                  <a:pt x="863" y="99"/>
                  <a:pt x="923" y="91"/>
                  <a:pt x="983" y="118"/>
                </a:cubicBezTo>
                <a:cubicBezTo>
                  <a:pt x="1027" y="138"/>
                  <a:pt x="1082" y="137"/>
                  <a:pt x="1082" y="137"/>
                </a:cubicBezTo>
                <a:cubicBezTo>
                  <a:pt x="1082" y="204"/>
                  <a:pt x="1082" y="204"/>
                  <a:pt x="1082" y="204"/>
                </a:cubicBezTo>
                <a:cubicBezTo>
                  <a:pt x="0" y="204"/>
                  <a:pt x="0" y="204"/>
                  <a:pt x="0" y="204"/>
                </a:cubicBezTo>
                <a:lnTo>
                  <a:pt x="0" y="90"/>
                </a:lnTo>
                <a:close/>
              </a:path>
            </a:pathLst>
          </a:custGeom>
          <a:solidFill>
            <a:srgbClr val="8AE7D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5" name="任意多边形 4"/>
          <p:cNvSpPr/>
          <p:nvPr/>
        </p:nvSpPr>
        <p:spPr>
          <a:xfrm>
            <a:off x="5099957" y="3097591"/>
            <a:ext cx="0" cy="1993900"/>
          </a:xfrm>
          <a:custGeom>
            <a:avLst/>
            <a:gdLst>
              <a:gd name="connsiteX0" fmla="*/ 0 w 0"/>
              <a:gd name="connsiteY0" fmla="*/ 1495425 h 1495425"/>
              <a:gd name="connsiteX1" fmla="*/ 0 w 0"/>
              <a:gd name="connsiteY1" fmla="*/ 0 h 149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95425">
                <a:moveTo>
                  <a:pt x="0" y="1495425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65000"/>
                <a:lumOff val="35000"/>
              </a:schemeClr>
            </a:solidFill>
            <a:head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7055757" y="2437191"/>
            <a:ext cx="0" cy="3200400"/>
          </a:xfrm>
          <a:custGeom>
            <a:avLst/>
            <a:gdLst>
              <a:gd name="connsiteX0" fmla="*/ 0 w 0"/>
              <a:gd name="connsiteY0" fmla="*/ 2400300 h 2400300"/>
              <a:gd name="connsiteX1" fmla="*/ 0 w 0"/>
              <a:gd name="connsiteY1" fmla="*/ 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400300">
                <a:moveTo>
                  <a:pt x="0" y="240030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65000"/>
                <a:lumOff val="35000"/>
              </a:schemeClr>
            </a:solidFill>
            <a:head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9036957" y="2970591"/>
            <a:ext cx="0" cy="1993900"/>
          </a:xfrm>
          <a:custGeom>
            <a:avLst/>
            <a:gdLst>
              <a:gd name="connsiteX0" fmla="*/ 0 w 0"/>
              <a:gd name="connsiteY0" fmla="*/ 1495425 h 1495425"/>
              <a:gd name="connsiteX1" fmla="*/ 0 w 0"/>
              <a:gd name="connsiteY1" fmla="*/ 0 h 149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495425">
                <a:moveTo>
                  <a:pt x="0" y="1495425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65000"/>
                <a:lumOff val="35000"/>
              </a:schemeClr>
            </a:solidFill>
            <a:head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2090057" y="2437191"/>
            <a:ext cx="0" cy="2692400"/>
          </a:xfrm>
          <a:custGeom>
            <a:avLst/>
            <a:gdLst>
              <a:gd name="connsiteX0" fmla="*/ 0 w 0"/>
              <a:gd name="connsiteY0" fmla="*/ 2019300 h 2019300"/>
              <a:gd name="connsiteX1" fmla="*/ 0 w 0"/>
              <a:gd name="connsiteY1" fmla="*/ 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019300">
                <a:moveTo>
                  <a:pt x="0" y="201930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65000"/>
                <a:lumOff val="35000"/>
              </a:schemeClr>
            </a:solidFill>
            <a:head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9" name="文本框 24"/>
          <p:cNvSpPr txBox="1">
            <a:spLocks noChangeArrowheads="1"/>
          </p:cNvSpPr>
          <p:nvPr/>
        </p:nvSpPr>
        <p:spPr bwMode="auto">
          <a:xfrm>
            <a:off x="9074554" y="2883063"/>
            <a:ext cx="1711819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65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  <a:endParaRPr lang="zh-CN" altLang="en-US" sz="1065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0" name="文本框 24"/>
          <p:cNvSpPr txBox="1">
            <a:spLocks noChangeArrowheads="1"/>
          </p:cNvSpPr>
          <p:nvPr/>
        </p:nvSpPr>
        <p:spPr bwMode="auto">
          <a:xfrm>
            <a:off x="7118753" y="2400463"/>
            <a:ext cx="1711819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65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  <a:endParaRPr lang="zh-CN" altLang="en-US" sz="1065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1" name="文本框 24"/>
          <p:cNvSpPr txBox="1">
            <a:spLocks noChangeArrowheads="1"/>
          </p:cNvSpPr>
          <p:nvPr/>
        </p:nvSpPr>
        <p:spPr bwMode="auto">
          <a:xfrm>
            <a:off x="5150253" y="3022763"/>
            <a:ext cx="1711819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65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  <a:endParaRPr lang="zh-CN" altLang="en-US" sz="1065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172354" y="1764252"/>
            <a:ext cx="1711819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65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  <a:endParaRPr lang="zh-CN" altLang="en-US" sz="1065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3" name="任意多边形 20"/>
          <p:cNvSpPr/>
          <p:nvPr/>
        </p:nvSpPr>
        <p:spPr>
          <a:xfrm>
            <a:off x="4096657" y="1822451"/>
            <a:ext cx="0" cy="4495800"/>
          </a:xfrm>
          <a:custGeom>
            <a:avLst/>
            <a:gdLst>
              <a:gd name="connsiteX0" fmla="*/ 0 w 0"/>
              <a:gd name="connsiteY0" fmla="*/ 3371850 h 3371850"/>
              <a:gd name="connsiteX1" fmla="*/ 0 w 0"/>
              <a:gd name="connsiteY1" fmla="*/ 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71850">
                <a:moveTo>
                  <a:pt x="0" y="33718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65000"/>
                <a:lumOff val="35000"/>
              </a:schemeClr>
            </a:solidFill>
            <a:head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14" name="文本框 24"/>
          <p:cNvSpPr txBox="1">
            <a:spLocks noChangeArrowheads="1"/>
          </p:cNvSpPr>
          <p:nvPr/>
        </p:nvSpPr>
        <p:spPr bwMode="auto">
          <a:xfrm>
            <a:off x="2140353" y="2413163"/>
            <a:ext cx="1711819" cy="29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065" b="1" dirty="0"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输入标题</a:t>
            </a:r>
            <a:endParaRPr lang="zh-CN" altLang="en-US" sz="1065" b="1" dirty="0"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84875" y="2788739"/>
            <a:ext cx="187418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180115" y="2099869"/>
            <a:ext cx="187418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15364" y="3334985"/>
            <a:ext cx="187418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125175" y="2774907"/>
            <a:ext cx="187418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9161854" y="3191890"/>
            <a:ext cx="1874186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199407" y="4530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20718" y="2885439"/>
            <a:ext cx="5679441" cy="3981028"/>
            <a:chOff x="2494956" y="1770063"/>
            <a:chExt cx="3763312" cy="3379788"/>
          </a:xfrm>
          <a:solidFill>
            <a:srgbClr val="8AE7DC"/>
          </a:solidFill>
        </p:grpSpPr>
        <p:sp>
          <p:nvSpPr>
            <p:cNvPr id="3" name="Freeform 5"/>
            <p:cNvSpPr/>
            <p:nvPr/>
          </p:nvSpPr>
          <p:spPr bwMode="auto">
            <a:xfrm>
              <a:off x="2494956" y="2365229"/>
              <a:ext cx="1657913" cy="2784622"/>
            </a:xfrm>
            <a:custGeom>
              <a:avLst/>
              <a:gdLst>
                <a:gd name="T0" fmla="*/ 417 w 492"/>
                <a:gd name="T1" fmla="*/ 473 h 789"/>
                <a:gd name="T2" fmla="*/ 273 w 492"/>
                <a:gd name="T3" fmla="*/ 181 h 789"/>
                <a:gd name="T4" fmla="*/ 22 w 492"/>
                <a:gd name="T5" fmla="*/ 2 h 789"/>
                <a:gd name="T6" fmla="*/ 2 w 492"/>
                <a:gd name="T7" fmla="*/ 14 h 789"/>
                <a:gd name="T8" fmla="*/ 14 w 492"/>
                <a:gd name="T9" fmla="*/ 34 h 789"/>
                <a:gd name="T10" fmla="*/ 29 w 492"/>
                <a:gd name="T11" fmla="*/ 37 h 789"/>
                <a:gd name="T12" fmla="*/ 387 w 492"/>
                <a:gd name="T13" fmla="*/ 483 h 789"/>
                <a:gd name="T14" fmla="*/ 460 w 492"/>
                <a:gd name="T15" fmla="*/ 789 h 789"/>
                <a:gd name="T16" fmla="*/ 476 w 492"/>
                <a:gd name="T17" fmla="*/ 789 h 789"/>
                <a:gd name="T18" fmla="*/ 492 w 492"/>
                <a:gd name="T19" fmla="*/ 789 h 789"/>
                <a:gd name="T20" fmla="*/ 417 w 492"/>
                <a:gd name="T21" fmla="*/ 473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789">
                  <a:moveTo>
                    <a:pt x="417" y="473"/>
                  </a:moveTo>
                  <a:cubicBezTo>
                    <a:pt x="378" y="355"/>
                    <a:pt x="329" y="257"/>
                    <a:pt x="273" y="181"/>
                  </a:cubicBezTo>
                  <a:cubicBezTo>
                    <a:pt x="201" y="85"/>
                    <a:pt x="117" y="25"/>
                    <a:pt x="22" y="2"/>
                  </a:cubicBezTo>
                  <a:cubicBezTo>
                    <a:pt x="13" y="0"/>
                    <a:pt x="5" y="6"/>
                    <a:pt x="2" y="14"/>
                  </a:cubicBezTo>
                  <a:cubicBezTo>
                    <a:pt x="0" y="23"/>
                    <a:pt x="6" y="31"/>
                    <a:pt x="14" y="34"/>
                  </a:cubicBezTo>
                  <a:cubicBezTo>
                    <a:pt x="19" y="35"/>
                    <a:pt x="24" y="36"/>
                    <a:pt x="29" y="37"/>
                  </a:cubicBezTo>
                  <a:cubicBezTo>
                    <a:pt x="219" y="92"/>
                    <a:pt x="328" y="308"/>
                    <a:pt x="387" y="483"/>
                  </a:cubicBezTo>
                  <a:cubicBezTo>
                    <a:pt x="426" y="601"/>
                    <a:pt x="448" y="716"/>
                    <a:pt x="460" y="789"/>
                  </a:cubicBezTo>
                  <a:cubicBezTo>
                    <a:pt x="476" y="789"/>
                    <a:pt x="476" y="789"/>
                    <a:pt x="476" y="789"/>
                  </a:cubicBezTo>
                  <a:cubicBezTo>
                    <a:pt x="492" y="789"/>
                    <a:pt x="492" y="789"/>
                    <a:pt x="492" y="789"/>
                  </a:cubicBezTo>
                  <a:cubicBezTo>
                    <a:pt x="481" y="715"/>
                    <a:pt x="458" y="596"/>
                    <a:pt x="417" y="4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4618123" y="2278973"/>
              <a:ext cx="1640145" cy="2870878"/>
            </a:xfrm>
            <a:custGeom>
              <a:avLst/>
              <a:gdLst>
                <a:gd name="T0" fmla="*/ 489 w 491"/>
                <a:gd name="T1" fmla="*/ 14 h 789"/>
                <a:gd name="T2" fmla="*/ 470 w 491"/>
                <a:gd name="T3" fmla="*/ 2 h 789"/>
                <a:gd name="T4" fmla="*/ 219 w 491"/>
                <a:gd name="T5" fmla="*/ 181 h 789"/>
                <a:gd name="T6" fmla="*/ 74 w 491"/>
                <a:gd name="T7" fmla="*/ 473 h 789"/>
                <a:gd name="T8" fmla="*/ 0 w 491"/>
                <a:gd name="T9" fmla="*/ 789 h 789"/>
                <a:gd name="T10" fmla="*/ 16 w 491"/>
                <a:gd name="T11" fmla="*/ 789 h 789"/>
                <a:gd name="T12" fmla="*/ 32 w 491"/>
                <a:gd name="T13" fmla="*/ 789 h 789"/>
                <a:gd name="T14" fmla="*/ 105 w 491"/>
                <a:gd name="T15" fmla="*/ 483 h 789"/>
                <a:gd name="T16" fmla="*/ 463 w 491"/>
                <a:gd name="T17" fmla="*/ 37 h 789"/>
                <a:gd name="T18" fmla="*/ 477 w 491"/>
                <a:gd name="T19" fmla="*/ 34 h 789"/>
                <a:gd name="T20" fmla="*/ 489 w 491"/>
                <a:gd name="T21" fmla="*/ 1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789">
                  <a:moveTo>
                    <a:pt x="489" y="14"/>
                  </a:moveTo>
                  <a:cubicBezTo>
                    <a:pt x="487" y="6"/>
                    <a:pt x="479" y="0"/>
                    <a:pt x="470" y="2"/>
                  </a:cubicBezTo>
                  <a:cubicBezTo>
                    <a:pt x="375" y="25"/>
                    <a:pt x="291" y="85"/>
                    <a:pt x="219" y="181"/>
                  </a:cubicBezTo>
                  <a:cubicBezTo>
                    <a:pt x="163" y="257"/>
                    <a:pt x="114" y="355"/>
                    <a:pt x="74" y="473"/>
                  </a:cubicBezTo>
                  <a:cubicBezTo>
                    <a:pt x="33" y="596"/>
                    <a:pt x="11" y="715"/>
                    <a:pt x="0" y="789"/>
                  </a:cubicBezTo>
                  <a:cubicBezTo>
                    <a:pt x="16" y="789"/>
                    <a:pt x="16" y="789"/>
                    <a:pt x="16" y="789"/>
                  </a:cubicBezTo>
                  <a:cubicBezTo>
                    <a:pt x="32" y="789"/>
                    <a:pt x="32" y="789"/>
                    <a:pt x="32" y="789"/>
                  </a:cubicBezTo>
                  <a:cubicBezTo>
                    <a:pt x="43" y="716"/>
                    <a:pt x="65" y="601"/>
                    <a:pt x="105" y="483"/>
                  </a:cubicBezTo>
                  <a:cubicBezTo>
                    <a:pt x="163" y="309"/>
                    <a:pt x="272" y="92"/>
                    <a:pt x="463" y="37"/>
                  </a:cubicBezTo>
                  <a:cubicBezTo>
                    <a:pt x="468" y="36"/>
                    <a:pt x="473" y="35"/>
                    <a:pt x="477" y="34"/>
                  </a:cubicBezTo>
                  <a:cubicBezTo>
                    <a:pt x="486" y="31"/>
                    <a:pt x="491" y="23"/>
                    <a:pt x="489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3829050" y="1770063"/>
              <a:ext cx="427038" cy="3379788"/>
            </a:xfrm>
            <a:custGeom>
              <a:avLst/>
              <a:gdLst>
                <a:gd name="T0" fmla="*/ 33 w 110"/>
                <a:gd name="T1" fmla="*/ 13 h 869"/>
                <a:gd name="T2" fmla="*/ 13 w 110"/>
                <a:gd name="T3" fmla="*/ 3 h 869"/>
                <a:gd name="T4" fmla="*/ 2 w 110"/>
                <a:gd name="T5" fmla="*/ 23 h 869"/>
                <a:gd name="T6" fmla="*/ 25 w 110"/>
                <a:gd name="T7" fmla="*/ 107 h 869"/>
                <a:gd name="T8" fmla="*/ 76 w 110"/>
                <a:gd name="T9" fmla="*/ 760 h 869"/>
                <a:gd name="T10" fmla="*/ 75 w 110"/>
                <a:gd name="T11" fmla="*/ 869 h 869"/>
                <a:gd name="T12" fmla="*/ 84 w 110"/>
                <a:gd name="T13" fmla="*/ 869 h 869"/>
                <a:gd name="T14" fmla="*/ 91 w 110"/>
                <a:gd name="T15" fmla="*/ 869 h 869"/>
                <a:gd name="T16" fmla="*/ 107 w 110"/>
                <a:gd name="T17" fmla="*/ 869 h 869"/>
                <a:gd name="T18" fmla="*/ 33 w 110"/>
                <a:gd name="T19" fmla="*/ 1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33" y="13"/>
                  </a:moveTo>
                  <a:cubicBezTo>
                    <a:pt x="30" y="5"/>
                    <a:pt x="21" y="0"/>
                    <a:pt x="13" y="3"/>
                  </a:cubicBezTo>
                  <a:cubicBezTo>
                    <a:pt x="4" y="6"/>
                    <a:pt x="0" y="15"/>
                    <a:pt x="2" y="23"/>
                  </a:cubicBezTo>
                  <a:cubicBezTo>
                    <a:pt x="11" y="48"/>
                    <a:pt x="18" y="77"/>
                    <a:pt x="25" y="107"/>
                  </a:cubicBezTo>
                  <a:cubicBezTo>
                    <a:pt x="66" y="301"/>
                    <a:pt x="75" y="580"/>
                    <a:pt x="76" y="760"/>
                  </a:cubicBezTo>
                  <a:cubicBezTo>
                    <a:pt x="76" y="803"/>
                    <a:pt x="76" y="840"/>
                    <a:pt x="75" y="869"/>
                  </a:cubicBezTo>
                  <a:cubicBezTo>
                    <a:pt x="84" y="869"/>
                    <a:pt x="84" y="869"/>
                    <a:pt x="84" y="869"/>
                  </a:cubicBezTo>
                  <a:cubicBezTo>
                    <a:pt x="91" y="869"/>
                    <a:pt x="91" y="869"/>
                    <a:pt x="91" y="869"/>
                  </a:cubicBezTo>
                  <a:cubicBezTo>
                    <a:pt x="107" y="869"/>
                    <a:pt x="107" y="869"/>
                    <a:pt x="107" y="869"/>
                  </a:cubicBezTo>
                  <a:cubicBezTo>
                    <a:pt x="110" y="693"/>
                    <a:pt x="108" y="246"/>
                    <a:pt x="33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4502150" y="1770063"/>
              <a:ext cx="427038" cy="3379788"/>
            </a:xfrm>
            <a:custGeom>
              <a:avLst/>
              <a:gdLst>
                <a:gd name="T0" fmla="*/ 97 w 110"/>
                <a:gd name="T1" fmla="*/ 3 h 869"/>
                <a:gd name="T2" fmla="*/ 77 w 110"/>
                <a:gd name="T3" fmla="*/ 13 h 869"/>
                <a:gd name="T4" fmla="*/ 2 w 110"/>
                <a:gd name="T5" fmla="*/ 869 h 869"/>
                <a:gd name="T6" fmla="*/ 19 w 110"/>
                <a:gd name="T7" fmla="*/ 869 h 869"/>
                <a:gd name="T8" fmla="*/ 26 w 110"/>
                <a:gd name="T9" fmla="*/ 869 h 869"/>
                <a:gd name="T10" fmla="*/ 35 w 110"/>
                <a:gd name="T11" fmla="*/ 869 h 869"/>
                <a:gd name="T12" fmla="*/ 34 w 110"/>
                <a:gd name="T13" fmla="*/ 760 h 869"/>
                <a:gd name="T14" fmla="*/ 85 w 110"/>
                <a:gd name="T15" fmla="*/ 107 h 869"/>
                <a:gd name="T16" fmla="*/ 107 w 110"/>
                <a:gd name="T17" fmla="*/ 23 h 869"/>
                <a:gd name="T18" fmla="*/ 97 w 110"/>
                <a:gd name="T19" fmla="*/ 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97" y="3"/>
                  </a:moveTo>
                  <a:cubicBezTo>
                    <a:pt x="89" y="0"/>
                    <a:pt x="80" y="5"/>
                    <a:pt x="77" y="13"/>
                  </a:cubicBezTo>
                  <a:cubicBezTo>
                    <a:pt x="1" y="246"/>
                    <a:pt x="0" y="693"/>
                    <a:pt x="2" y="869"/>
                  </a:cubicBezTo>
                  <a:cubicBezTo>
                    <a:pt x="19" y="869"/>
                    <a:pt x="19" y="869"/>
                    <a:pt x="19" y="869"/>
                  </a:cubicBezTo>
                  <a:cubicBezTo>
                    <a:pt x="26" y="869"/>
                    <a:pt x="26" y="869"/>
                    <a:pt x="26" y="869"/>
                  </a:cubicBezTo>
                  <a:cubicBezTo>
                    <a:pt x="35" y="869"/>
                    <a:pt x="35" y="869"/>
                    <a:pt x="35" y="869"/>
                  </a:cubicBezTo>
                  <a:cubicBezTo>
                    <a:pt x="34" y="840"/>
                    <a:pt x="34" y="803"/>
                    <a:pt x="34" y="760"/>
                  </a:cubicBezTo>
                  <a:cubicBezTo>
                    <a:pt x="35" y="580"/>
                    <a:pt x="44" y="301"/>
                    <a:pt x="85" y="107"/>
                  </a:cubicBezTo>
                  <a:cubicBezTo>
                    <a:pt x="92" y="77"/>
                    <a:pt x="99" y="48"/>
                    <a:pt x="107" y="23"/>
                  </a:cubicBezTo>
                  <a:cubicBezTo>
                    <a:pt x="110" y="15"/>
                    <a:pt x="105" y="6"/>
                    <a:pt x="9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969118" y="3173955"/>
            <a:ext cx="812800" cy="812800"/>
            <a:chOff x="1661160" y="2430780"/>
            <a:chExt cx="609600" cy="609600"/>
          </a:xfrm>
        </p:grpSpPr>
        <p:sp>
          <p:nvSpPr>
            <p:cNvPr id="8" name="椭圆 7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solidFill>
              <a:srgbClr val="FEE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480481" y="1883635"/>
            <a:ext cx="812800" cy="812800"/>
            <a:chOff x="5128260" y="2514600"/>
            <a:chExt cx="609600" cy="609600"/>
          </a:xfrm>
        </p:grpSpPr>
        <p:sp>
          <p:nvSpPr>
            <p:cNvPr id="11" name="椭圆 10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solidFill>
              <a:srgbClr val="FEE2A2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797407" y="1931535"/>
            <a:ext cx="812800" cy="812800"/>
            <a:chOff x="3383280" y="1615440"/>
            <a:chExt cx="609600" cy="609600"/>
          </a:xfrm>
          <a:solidFill>
            <a:srgbClr val="8AE7DC"/>
          </a:solidFill>
        </p:grpSpPr>
        <p:sp>
          <p:nvSpPr>
            <p:cNvPr id="14" name="椭圆 13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265920" y="3088640"/>
            <a:ext cx="812800" cy="812800"/>
            <a:chOff x="6865620" y="1615440"/>
            <a:chExt cx="609600" cy="609600"/>
          </a:xfrm>
          <a:solidFill>
            <a:srgbClr val="8AE7DC"/>
          </a:solidFill>
        </p:grpSpPr>
        <p:sp>
          <p:nvSpPr>
            <p:cNvPr id="17" name="椭圆 16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677055" y="4113917"/>
            <a:ext cx="1401424" cy="572339"/>
            <a:chOff x="8169133" y="1622396"/>
            <a:chExt cx="1051068" cy="429254"/>
          </a:xfrm>
        </p:grpSpPr>
        <p:sp>
          <p:nvSpPr>
            <p:cNvPr id="20" name="矩形 19"/>
            <p:cNvSpPr/>
            <p:nvPr/>
          </p:nvSpPr>
          <p:spPr>
            <a:xfrm>
              <a:off x="8363433" y="1622396"/>
              <a:ext cx="653063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2013</a:t>
              </a:r>
              <a:endParaRPr lang="zh-CN" altLang="en-US" sz="2400" dirty="0"/>
            </a:p>
          </p:txBody>
        </p:sp>
        <p:sp>
          <p:nvSpPr>
            <p:cNvPr id="21" name="文本框 24"/>
            <p:cNvSpPr txBox="1">
              <a:spLocks noChangeArrowheads="1"/>
            </p:cNvSpPr>
            <p:nvPr/>
          </p:nvSpPr>
          <p:spPr bwMode="auto">
            <a:xfrm>
              <a:off x="8169133" y="1866984"/>
              <a:ext cx="10510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65" dirty="0">
                  <a:solidFill>
                    <a:schemeClr val="tx1"/>
                  </a:solidFill>
                </a:rPr>
                <a:t>输入标题</a:t>
              </a:r>
              <a:endParaRPr lang="zh-CN" altLang="en-US" sz="1065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002415" y="4073277"/>
            <a:ext cx="1401424" cy="572339"/>
            <a:chOff x="8169133" y="1622396"/>
            <a:chExt cx="1051068" cy="429254"/>
          </a:xfrm>
        </p:grpSpPr>
        <p:sp>
          <p:nvSpPr>
            <p:cNvPr id="23" name="矩形 22"/>
            <p:cNvSpPr/>
            <p:nvPr/>
          </p:nvSpPr>
          <p:spPr>
            <a:xfrm>
              <a:off x="8363433" y="1622396"/>
              <a:ext cx="653063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2016</a:t>
              </a:r>
              <a:endParaRPr lang="zh-CN" altLang="en-US" sz="2400" dirty="0"/>
            </a:p>
          </p:txBody>
        </p:sp>
        <p:sp>
          <p:nvSpPr>
            <p:cNvPr id="24" name="文本框 24"/>
            <p:cNvSpPr txBox="1">
              <a:spLocks noChangeArrowheads="1"/>
            </p:cNvSpPr>
            <p:nvPr/>
          </p:nvSpPr>
          <p:spPr bwMode="auto">
            <a:xfrm>
              <a:off x="8169133" y="1866984"/>
              <a:ext cx="105106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65" dirty="0">
                  <a:solidFill>
                    <a:schemeClr val="tx1"/>
                  </a:solidFill>
                </a:rPr>
                <a:t>输入标题</a:t>
              </a:r>
              <a:endParaRPr lang="zh-CN" altLang="en-US" sz="1065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264551" y="1764417"/>
            <a:ext cx="1453574" cy="572339"/>
            <a:chOff x="7978632" y="1622396"/>
            <a:chExt cx="1090181" cy="429254"/>
          </a:xfrm>
        </p:grpSpPr>
        <p:sp>
          <p:nvSpPr>
            <p:cNvPr id="26" name="矩形 25"/>
            <p:cNvSpPr/>
            <p:nvPr/>
          </p:nvSpPr>
          <p:spPr>
            <a:xfrm>
              <a:off x="8363433" y="1622396"/>
              <a:ext cx="653063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2014</a:t>
              </a:r>
              <a:endParaRPr lang="zh-CN" altLang="en-US" sz="2400" dirty="0"/>
            </a:p>
          </p:txBody>
        </p:sp>
        <p:sp>
          <p:nvSpPr>
            <p:cNvPr id="27" name="文本框 24"/>
            <p:cNvSpPr txBox="1">
              <a:spLocks noChangeArrowheads="1"/>
            </p:cNvSpPr>
            <p:nvPr/>
          </p:nvSpPr>
          <p:spPr bwMode="auto">
            <a:xfrm>
              <a:off x="7978632" y="1866984"/>
              <a:ext cx="10901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65" dirty="0">
                  <a:solidFill>
                    <a:schemeClr val="tx1"/>
                  </a:solidFill>
                </a:rPr>
                <a:t>输入标题</a:t>
              </a:r>
              <a:endParaRPr lang="zh-CN" altLang="en-US" sz="1065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412969" y="1764417"/>
            <a:ext cx="1477040" cy="572339"/>
            <a:chOff x="6695105" y="1622396"/>
            <a:chExt cx="1107780" cy="429254"/>
          </a:xfrm>
        </p:grpSpPr>
        <p:sp>
          <p:nvSpPr>
            <p:cNvPr id="29" name="矩形 28"/>
            <p:cNvSpPr/>
            <p:nvPr/>
          </p:nvSpPr>
          <p:spPr>
            <a:xfrm>
              <a:off x="6695105" y="1622396"/>
              <a:ext cx="653063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2015</a:t>
              </a:r>
              <a:endParaRPr lang="zh-CN" altLang="en-US" sz="2400" dirty="0"/>
            </a:p>
          </p:txBody>
        </p:sp>
        <p:sp>
          <p:nvSpPr>
            <p:cNvPr id="30" name="文本框 24"/>
            <p:cNvSpPr txBox="1">
              <a:spLocks noChangeArrowheads="1"/>
            </p:cNvSpPr>
            <p:nvPr/>
          </p:nvSpPr>
          <p:spPr bwMode="auto">
            <a:xfrm>
              <a:off x="6712704" y="1866984"/>
              <a:ext cx="10901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92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65" dirty="0">
                  <a:solidFill>
                    <a:schemeClr val="tx1"/>
                  </a:solidFill>
                </a:rPr>
                <a:t>输入标题</a:t>
              </a:r>
              <a:endParaRPr lang="zh-CN" altLang="en-US" sz="1065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椭圆 30"/>
          <p:cNvSpPr/>
          <p:nvPr/>
        </p:nvSpPr>
        <p:spPr>
          <a:xfrm>
            <a:off x="4783438" y="4184875"/>
            <a:ext cx="391160" cy="391160"/>
          </a:xfrm>
          <a:prstGeom prst="ellipse">
            <a:avLst/>
          </a:prstGeom>
          <a:solidFill>
            <a:srgbClr val="3C80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497888" y="5137375"/>
            <a:ext cx="543560" cy="543560"/>
          </a:xfrm>
          <a:prstGeom prst="ellipse">
            <a:avLst/>
          </a:prstGeom>
          <a:solidFill>
            <a:srgbClr val="FEE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631940" y="4323080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6019348" y="3266440"/>
            <a:ext cx="447040" cy="447040"/>
          </a:xfrm>
          <a:prstGeom prst="ellipse">
            <a:avLst/>
          </a:prstGeom>
          <a:solidFill>
            <a:srgbClr val="FEE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7152640" y="5110480"/>
            <a:ext cx="391160" cy="3911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7863840" y="3497580"/>
            <a:ext cx="238760" cy="23876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21714" y="2326640"/>
            <a:ext cx="274159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65324" y="4750747"/>
            <a:ext cx="274159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434480" y="2362459"/>
            <a:ext cx="274159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002415" y="4656641"/>
            <a:ext cx="274159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199407" y="4530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45111" y="1421780"/>
            <a:ext cx="5264984" cy="2940209"/>
            <a:chOff x="5985784" y="3429000"/>
            <a:chExt cx="5264984" cy="2940209"/>
          </a:xfrm>
        </p:grpSpPr>
        <p:sp>
          <p:nvSpPr>
            <p:cNvPr id="3" name="Subtitle 2"/>
            <p:cNvSpPr txBox="1"/>
            <p:nvPr/>
          </p:nvSpPr>
          <p:spPr bwMode="auto">
            <a:xfrm>
              <a:off x="6317988" y="5324091"/>
              <a:ext cx="4600577" cy="1045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144993" tIns="72497" rIns="144993" bIns="72497">
              <a:spAutoFit/>
            </a:bodyPr>
            <a:lstStyle>
              <a:lvl1pPr defTabSz="1087755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1087755" indent="-285750" defTabSz="108775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2174875" indent="-228600" defTabSz="1087755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3262630" indent="-228600" defTabSz="1087755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4349750" indent="-228600" defTabSz="1087755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4806950" indent="-228600" defTabSz="108775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5264150" indent="-228600" defTabSz="108775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5721350" indent="-228600" defTabSz="108775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6178550" indent="-228600" defTabSz="108775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zh-CN" altLang="en-US" sz="1200" dirty="0">
                  <a:latin typeface="Aa元气满满" panose="00020600040101010101" pitchFamily="18" charset="-122"/>
                  <a:ea typeface="Aa元气满满" panose="00020600040101010101" pitchFamily="18" charset="-122"/>
                  <a:cs typeface="Yuanti SC" charset="-122"/>
                  <a:sym typeface="时尚中黑简体" charset="0"/>
                </a:rPr>
                <a:t>输入你的文本</a:t>
              </a:r>
              <a:endParaRPr lang="zh-CN" altLang="en-US" sz="12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  <a:sym typeface="时尚中黑简体" charset="0"/>
              </a:endParaRPr>
            </a:p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zh-CN" altLang="en-US" sz="1100" dirty="0">
                  <a:latin typeface="Aa元气满满" panose="00020600040101010101" pitchFamily="18" charset="-122"/>
                  <a:ea typeface="Aa元气满满" panose="00020600040101010101" pitchFamily="18" charset="-122"/>
                  <a:cs typeface="Yuanti SC" charset="-122"/>
                </a:rPr>
                <a:t>根据你所需的内容输入你想要的文本</a:t>
              </a:r>
              <a:endParaRPr lang="zh-CN" altLang="en-US" sz="11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endParaRPr>
            </a:p>
            <a:p>
              <a:pPr algn="ctr" eaLnBrk="1" hangingPunct="1">
                <a:lnSpc>
                  <a:spcPct val="120000"/>
                </a:lnSpc>
                <a:buFontTx/>
                <a:buNone/>
              </a:pPr>
              <a:r>
                <a:rPr lang="zh-CN" altLang="en-US" sz="1100" dirty="0">
                  <a:latin typeface="Aa元气满满" panose="00020600040101010101" pitchFamily="18" charset="-122"/>
                  <a:ea typeface="Aa元气满满" panose="00020600040101010101" pitchFamily="18" charset="-122"/>
                  <a:cs typeface="Yuanti SC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1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endParaRPr>
            </a:p>
          </p:txBody>
        </p:sp>
        <p:sp>
          <p:nvSpPr>
            <p:cNvPr id="4" name="矩形 70"/>
            <p:cNvSpPr>
              <a:spLocks noChangeArrowheads="1"/>
            </p:cNvSpPr>
            <p:nvPr/>
          </p:nvSpPr>
          <p:spPr bwMode="auto">
            <a:xfrm>
              <a:off x="5985784" y="4752439"/>
              <a:ext cx="526498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3600" dirty="0">
                  <a:latin typeface="Aa元气满满" panose="00020600040101010101" pitchFamily="18" charset="-122"/>
                  <a:ea typeface="Aa元气满满" panose="00020600040101010101" pitchFamily="18" charset="-122"/>
                  <a:cs typeface="Yuanti SC" charset="-122"/>
                </a:rPr>
                <a:t>教学过程</a:t>
              </a:r>
              <a:endParaRPr lang="zh-CN" altLang="en-US" sz="36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endParaRPr>
            </a:p>
          </p:txBody>
        </p:sp>
        <p:sp>
          <p:nvSpPr>
            <p:cNvPr id="5" name="文本框 18"/>
            <p:cNvSpPr txBox="1">
              <a:spLocks noChangeArrowheads="1"/>
            </p:cNvSpPr>
            <p:nvPr/>
          </p:nvSpPr>
          <p:spPr bwMode="auto">
            <a:xfrm>
              <a:off x="7054105" y="3429000"/>
              <a:ext cx="4196663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kumimoji="1" lang="zh-CN" altLang="en-US" sz="8000" b="1" dirty="0">
                  <a:latin typeface="Aa元气满满" panose="00020600040101010101" pitchFamily="18" charset="-122"/>
                  <a:ea typeface="Aa元气满满" panose="00020600040101010101" pitchFamily="18" charset="-122"/>
                  <a:cs typeface="Yuanti SC" charset="-122"/>
                </a:rPr>
                <a:t>第四节</a:t>
              </a:r>
              <a:endParaRPr kumimoji="1" lang="zh-CN" altLang="en-US" sz="13800" b="1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6"/>
          <p:cNvSpPr/>
          <p:nvPr/>
        </p:nvSpPr>
        <p:spPr>
          <a:xfrm>
            <a:off x="6966455" y="5023027"/>
            <a:ext cx="1292020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400" b="1" dirty="0"/>
              <a:t>Get Your Target</a:t>
            </a:r>
            <a:endParaRPr lang="en-US" sz="1400" b="1" dirty="0"/>
          </a:p>
        </p:txBody>
      </p:sp>
      <p:grpSp>
        <p:nvGrpSpPr>
          <p:cNvPr id="3" name="Group 65"/>
          <p:cNvGrpSpPr/>
          <p:nvPr/>
        </p:nvGrpSpPr>
        <p:grpSpPr>
          <a:xfrm>
            <a:off x="6981687" y="3173968"/>
            <a:ext cx="1456772" cy="1526485"/>
            <a:chOff x="5350111" y="2144684"/>
            <a:chExt cx="1456772" cy="1526485"/>
          </a:xfrm>
          <a:solidFill>
            <a:srgbClr val="F6DF86"/>
          </a:solidFill>
        </p:grpSpPr>
        <p:sp>
          <p:nvSpPr>
            <p:cNvPr id="4" name="Oval 66"/>
            <p:cNvSpPr>
              <a:spLocks noChangeAspect="1"/>
            </p:cNvSpPr>
            <p:nvPr/>
          </p:nvSpPr>
          <p:spPr>
            <a:xfrm>
              <a:off x="5355187" y="2219473"/>
              <a:ext cx="1451696" cy="14516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5" name="Oval 67"/>
            <p:cNvSpPr>
              <a:spLocks noChangeAspect="1"/>
            </p:cNvSpPr>
            <p:nvPr/>
          </p:nvSpPr>
          <p:spPr>
            <a:xfrm>
              <a:off x="5350111" y="2144684"/>
              <a:ext cx="1451696" cy="1451696"/>
            </a:xfrm>
            <a:prstGeom prst="ellipse">
              <a:avLst/>
            </a:prstGeom>
            <a:solidFill>
              <a:srgbClr val="FEE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6" name="Group 68"/>
          <p:cNvGrpSpPr/>
          <p:nvPr/>
        </p:nvGrpSpPr>
        <p:grpSpPr>
          <a:xfrm>
            <a:off x="3873012" y="3173968"/>
            <a:ext cx="1451696" cy="1516325"/>
            <a:chOff x="2241436" y="2144684"/>
            <a:chExt cx="1451696" cy="1516325"/>
          </a:xfrm>
          <a:solidFill>
            <a:srgbClr val="F6DF86"/>
          </a:solidFill>
        </p:grpSpPr>
        <p:sp>
          <p:nvSpPr>
            <p:cNvPr id="7" name="Oval 69"/>
            <p:cNvSpPr>
              <a:spLocks noChangeAspect="1"/>
            </p:cNvSpPr>
            <p:nvPr/>
          </p:nvSpPr>
          <p:spPr>
            <a:xfrm>
              <a:off x="2241436" y="2209313"/>
              <a:ext cx="1451696" cy="14516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" name="Oval 70"/>
            <p:cNvSpPr>
              <a:spLocks noChangeAspect="1"/>
            </p:cNvSpPr>
            <p:nvPr/>
          </p:nvSpPr>
          <p:spPr>
            <a:xfrm>
              <a:off x="2241436" y="2144684"/>
              <a:ext cx="1451696" cy="1451696"/>
            </a:xfrm>
            <a:prstGeom prst="ellipse">
              <a:avLst/>
            </a:prstGeom>
            <a:solidFill>
              <a:srgbClr val="FEE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9" name="Group 71"/>
          <p:cNvGrpSpPr/>
          <p:nvPr/>
        </p:nvGrpSpPr>
        <p:grpSpPr>
          <a:xfrm>
            <a:off x="5221747" y="2304105"/>
            <a:ext cx="1451696" cy="1507307"/>
            <a:chOff x="3590171" y="1274819"/>
            <a:chExt cx="1451696" cy="1507307"/>
          </a:xfrm>
          <a:solidFill>
            <a:srgbClr val="8AE7DC"/>
          </a:solidFill>
        </p:grpSpPr>
        <p:sp>
          <p:nvSpPr>
            <p:cNvPr id="10" name="Oval 72"/>
            <p:cNvSpPr>
              <a:spLocks noChangeAspect="1"/>
            </p:cNvSpPr>
            <p:nvPr/>
          </p:nvSpPr>
          <p:spPr>
            <a:xfrm>
              <a:off x="3590171" y="1330430"/>
              <a:ext cx="1451696" cy="14516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1" name="Oval 73"/>
            <p:cNvSpPr>
              <a:spLocks noChangeAspect="1"/>
            </p:cNvSpPr>
            <p:nvPr/>
          </p:nvSpPr>
          <p:spPr>
            <a:xfrm>
              <a:off x="3590171" y="1274819"/>
              <a:ext cx="1451696" cy="14516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12" name="Group 74"/>
          <p:cNvGrpSpPr/>
          <p:nvPr/>
        </p:nvGrpSpPr>
        <p:grpSpPr>
          <a:xfrm>
            <a:off x="5570631" y="3801892"/>
            <a:ext cx="1451696" cy="1510257"/>
            <a:chOff x="3939055" y="2772601"/>
            <a:chExt cx="1451696" cy="1510257"/>
          </a:xfrm>
          <a:solidFill>
            <a:srgbClr val="8AE7DC"/>
          </a:solidFill>
        </p:grpSpPr>
        <p:sp>
          <p:nvSpPr>
            <p:cNvPr id="13" name="Oval 75"/>
            <p:cNvSpPr>
              <a:spLocks noChangeAspect="1"/>
            </p:cNvSpPr>
            <p:nvPr/>
          </p:nvSpPr>
          <p:spPr>
            <a:xfrm>
              <a:off x="3939055" y="2831162"/>
              <a:ext cx="1451696" cy="14516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4" name="Oval 76"/>
            <p:cNvSpPr>
              <a:spLocks noChangeAspect="1"/>
            </p:cNvSpPr>
            <p:nvPr/>
          </p:nvSpPr>
          <p:spPr>
            <a:xfrm>
              <a:off x="3939055" y="2772601"/>
              <a:ext cx="1451696" cy="145169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15" name="Rectangle 79"/>
          <p:cNvSpPr/>
          <p:nvPr/>
        </p:nvSpPr>
        <p:spPr>
          <a:xfrm>
            <a:off x="4159480" y="2030390"/>
            <a:ext cx="1041953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400" b="1" dirty="0"/>
              <a:t>Construction</a:t>
            </a:r>
            <a:endParaRPr lang="en-US" sz="1400" b="1" dirty="0"/>
          </a:p>
        </p:txBody>
      </p:sp>
      <p:sp>
        <p:nvSpPr>
          <p:cNvPr id="16" name="Rectangle 82"/>
          <p:cNvSpPr/>
          <p:nvPr/>
        </p:nvSpPr>
        <p:spPr>
          <a:xfrm>
            <a:off x="8507868" y="3545083"/>
            <a:ext cx="1292020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400" b="1" dirty="0"/>
              <a:t>Get Your Target</a:t>
            </a:r>
            <a:endParaRPr lang="en-US" sz="1400" b="1" dirty="0"/>
          </a:p>
        </p:txBody>
      </p:sp>
      <p:sp>
        <p:nvSpPr>
          <p:cNvPr id="17" name="Rectangle 85"/>
          <p:cNvSpPr/>
          <p:nvPr/>
        </p:nvSpPr>
        <p:spPr>
          <a:xfrm>
            <a:off x="3049321" y="3545083"/>
            <a:ext cx="729367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en-US" sz="1400" b="1" dirty="0"/>
              <a:t>Just start</a:t>
            </a:r>
            <a:endParaRPr lang="en-US" sz="1400" b="1" dirty="0"/>
          </a:p>
        </p:txBody>
      </p:sp>
      <p:sp>
        <p:nvSpPr>
          <p:cNvPr id="18" name="Arc 86"/>
          <p:cNvSpPr/>
          <p:nvPr/>
        </p:nvSpPr>
        <p:spPr>
          <a:xfrm rot="18536433">
            <a:off x="3751954" y="2951923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rc 87"/>
          <p:cNvSpPr/>
          <p:nvPr/>
        </p:nvSpPr>
        <p:spPr>
          <a:xfrm rot="2537090">
            <a:off x="5273385" y="2240467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rc 88"/>
          <p:cNvSpPr/>
          <p:nvPr/>
        </p:nvSpPr>
        <p:spPr>
          <a:xfrm rot="16951463" flipH="1">
            <a:off x="5366839" y="3834851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rc 89"/>
          <p:cNvSpPr/>
          <p:nvPr/>
        </p:nvSpPr>
        <p:spPr>
          <a:xfrm rot="12440065" flipH="1">
            <a:off x="6909036" y="3285243"/>
            <a:ext cx="1636328" cy="1636328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 66"/>
          <p:cNvSpPr>
            <a:spLocks noEditPoints="1"/>
          </p:cNvSpPr>
          <p:nvPr/>
        </p:nvSpPr>
        <p:spPr bwMode="auto">
          <a:xfrm>
            <a:off x="4313673" y="3706945"/>
            <a:ext cx="570374" cy="442407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" name="Freeform 52"/>
          <p:cNvSpPr>
            <a:spLocks noEditPoints="1"/>
          </p:cNvSpPr>
          <p:nvPr/>
        </p:nvSpPr>
        <p:spPr bwMode="auto">
          <a:xfrm>
            <a:off x="5719211" y="2757337"/>
            <a:ext cx="456768" cy="491419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131"/>
          <p:cNvSpPr/>
          <p:nvPr/>
        </p:nvSpPr>
        <p:spPr bwMode="auto">
          <a:xfrm>
            <a:off x="6085149" y="4342480"/>
            <a:ext cx="422660" cy="429064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" name="Freeform 57"/>
          <p:cNvSpPr>
            <a:spLocks noEditPoints="1"/>
          </p:cNvSpPr>
          <p:nvPr/>
        </p:nvSpPr>
        <p:spPr bwMode="auto">
          <a:xfrm>
            <a:off x="7481044" y="3658643"/>
            <a:ext cx="458058" cy="451652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Subtitle 2"/>
          <p:cNvSpPr txBox="1"/>
          <p:nvPr/>
        </p:nvSpPr>
        <p:spPr>
          <a:xfrm>
            <a:off x="802101" y="3755801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输入你的文本</a:t>
            </a:r>
            <a:endParaRPr lang="zh-CN" altLang="en-US" sz="11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  <a:sym typeface="时尚中黑简体" charset="0"/>
            </a:endParaRPr>
          </a:p>
          <a:p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  <a:endParaRPr lang="zh-CN" altLang="en-US" sz="10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</a:endParaRPr>
          </a:p>
          <a:p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稻壳屁屁弟</a:t>
            </a:r>
            <a:r>
              <a:rPr lang="zh-CN" altLang="en-US" sz="105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Subtitle 2"/>
          <p:cNvSpPr txBox="1"/>
          <p:nvPr/>
        </p:nvSpPr>
        <p:spPr>
          <a:xfrm>
            <a:off x="1608484" y="1863103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输入你的文本</a:t>
            </a:r>
            <a:endParaRPr lang="zh-CN" altLang="en-US" sz="11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  <a:sym typeface="时尚中黑简体" charset="0"/>
            </a:endParaRPr>
          </a:p>
          <a:p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  <a:endParaRPr lang="zh-CN" altLang="en-US" sz="10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</a:endParaRPr>
          </a:p>
          <a:p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稻壳屁屁弟</a:t>
            </a:r>
            <a:r>
              <a:rPr lang="zh-CN" altLang="en-US" sz="105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Subtitle 2"/>
          <p:cNvSpPr txBox="1"/>
          <p:nvPr/>
        </p:nvSpPr>
        <p:spPr>
          <a:xfrm>
            <a:off x="9438561" y="3472493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输入你的文本</a:t>
            </a:r>
            <a:endParaRPr lang="zh-CN" altLang="en-US" sz="11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  <a:sym typeface="时尚中黑简体" charset="0"/>
            </a:endParaRPr>
          </a:p>
          <a:p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  <a:endParaRPr lang="zh-CN" altLang="en-US" sz="10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</a:endParaRPr>
          </a:p>
          <a:p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稻壳屁屁弟</a:t>
            </a:r>
            <a:r>
              <a:rPr lang="zh-CN" altLang="en-US" sz="105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Subtitle 2"/>
          <p:cNvSpPr txBox="1"/>
          <p:nvPr/>
        </p:nvSpPr>
        <p:spPr>
          <a:xfrm>
            <a:off x="7452977" y="5097816"/>
            <a:ext cx="2753439" cy="1153171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1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输入你的文本</a:t>
            </a:r>
            <a:endParaRPr lang="zh-CN" altLang="en-US" sz="11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  <a:sym typeface="时尚中黑简体" charset="0"/>
            </a:endParaRPr>
          </a:p>
          <a:p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  <a:endParaRPr lang="zh-CN" altLang="en-US" sz="105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</a:endParaRPr>
          </a:p>
          <a:p>
            <a:r>
              <a:rPr lang="zh-CN" altLang="en-US" sz="105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稻壳屁屁弟</a:t>
            </a:r>
            <a:r>
              <a:rPr lang="zh-CN" altLang="en-US" sz="105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05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072407" y="669740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5"/>
          <p:cNvSpPr txBox="1"/>
          <p:nvPr/>
        </p:nvSpPr>
        <p:spPr>
          <a:xfrm>
            <a:off x="5582110" y="4929966"/>
            <a:ext cx="1016625" cy="259045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>
              <a:lnSpc>
                <a:spcPts val="1340"/>
              </a:lnSpc>
            </a:pPr>
            <a:r>
              <a:rPr lang="en-US" sz="1100" b="1" dirty="0">
                <a:latin typeface="Poppins SemiBold" charset="0"/>
                <a:ea typeface="Poppins SemiBold" charset="0"/>
                <a:cs typeface="Poppins SemiBold" charset="0"/>
              </a:rPr>
              <a:t>SEO ANALYSIS</a:t>
            </a:r>
            <a:endParaRPr lang="en-US" sz="1100" b="1" dirty="0">
              <a:latin typeface="Poppins SemiBold" charset="0"/>
              <a:ea typeface="Poppins SemiBold" charset="0"/>
              <a:cs typeface="Poppins SemiBold" charset="0"/>
            </a:endParaRPr>
          </a:p>
        </p:txBody>
      </p:sp>
      <p:cxnSp>
        <p:nvCxnSpPr>
          <p:cNvPr id="3" name="Straight Connector 36"/>
          <p:cNvCxnSpPr/>
          <p:nvPr/>
        </p:nvCxnSpPr>
        <p:spPr>
          <a:xfrm>
            <a:off x="6023517" y="5285883"/>
            <a:ext cx="18957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9"/>
          <p:cNvSpPr txBox="1"/>
          <p:nvPr/>
        </p:nvSpPr>
        <p:spPr>
          <a:xfrm>
            <a:off x="1904905" y="4929966"/>
            <a:ext cx="1192954" cy="259045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>
              <a:lnSpc>
                <a:spcPts val="1340"/>
              </a:lnSpc>
            </a:pPr>
            <a:r>
              <a:rPr lang="en-US" sz="1100" b="1" dirty="0">
                <a:latin typeface="Poppins SemiBold" charset="0"/>
                <a:ea typeface="Poppins SemiBold" charset="0"/>
                <a:cs typeface="Poppins SemiBold" charset="0"/>
              </a:rPr>
              <a:t>GRAPHIC DESIGN</a:t>
            </a:r>
            <a:endParaRPr lang="en-US" sz="1100" b="1" dirty="0">
              <a:latin typeface="Poppins SemiBold" charset="0"/>
              <a:ea typeface="Poppins SemiBold" charset="0"/>
              <a:cs typeface="Poppins SemiBold" charset="0"/>
            </a:endParaRPr>
          </a:p>
        </p:txBody>
      </p:sp>
      <p:cxnSp>
        <p:nvCxnSpPr>
          <p:cNvPr id="5" name="Straight Connector 40"/>
          <p:cNvCxnSpPr/>
          <p:nvPr/>
        </p:nvCxnSpPr>
        <p:spPr>
          <a:xfrm>
            <a:off x="2434475" y="5285883"/>
            <a:ext cx="18957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43"/>
          <p:cNvSpPr txBox="1"/>
          <p:nvPr/>
        </p:nvSpPr>
        <p:spPr>
          <a:xfrm>
            <a:off x="9400382" y="4929966"/>
            <a:ext cx="558165" cy="259045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>
              <a:lnSpc>
                <a:spcPts val="1340"/>
              </a:lnSpc>
            </a:pPr>
            <a:r>
              <a:rPr lang="en-US" sz="1100" b="1" dirty="0">
                <a:latin typeface="Poppins SemiBold" charset="0"/>
                <a:ea typeface="Poppins SemiBold" charset="0"/>
                <a:cs typeface="Poppins SemiBold" charset="0"/>
              </a:rPr>
              <a:t>VIDEO</a:t>
            </a:r>
            <a:endParaRPr lang="en-US" sz="1100" b="1" dirty="0">
              <a:latin typeface="Poppins SemiBold" charset="0"/>
              <a:ea typeface="Poppins SemiBold" charset="0"/>
              <a:cs typeface="Poppins SemiBold" charset="0"/>
            </a:endParaRPr>
          </a:p>
        </p:txBody>
      </p:sp>
      <p:cxnSp>
        <p:nvCxnSpPr>
          <p:cNvPr id="7" name="Straight Connector 44"/>
          <p:cNvCxnSpPr/>
          <p:nvPr/>
        </p:nvCxnSpPr>
        <p:spPr>
          <a:xfrm>
            <a:off x="9612558" y="5285883"/>
            <a:ext cx="18957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47"/>
          <p:cNvSpPr txBox="1"/>
          <p:nvPr/>
        </p:nvSpPr>
        <p:spPr>
          <a:xfrm>
            <a:off x="5598142" y="2679690"/>
            <a:ext cx="984564" cy="259045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>
              <a:lnSpc>
                <a:spcPts val="1340"/>
              </a:lnSpc>
            </a:pPr>
            <a:r>
              <a:rPr lang="en-US" sz="1100" b="1" dirty="0">
                <a:latin typeface="Poppins SemiBold" charset="0"/>
                <a:ea typeface="Poppins SemiBold" charset="0"/>
                <a:cs typeface="Poppins SemiBold" charset="0"/>
              </a:rPr>
              <a:t>ADVERTISING</a:t>
            </a:r>
            <a:endParaRPr lang="en-US" sz="1100" b="1" dirty="0">
              <a:latin typeface="Poppins SemiBold" charset="0"/>
              <a:ea typeface="Poppins SemiBold" charset="0"/>
              <a:cs typeface="Poppins SemiBold" charset="0"/>
            </a:endParaRPr>
          </a:p>
        </p:txBody>
      </p:sp>
      <p:cxnSp>
        <p:nvCxnSpPr>
          <p:cNvPr id="9" name="Straight Connector 48"/>
          <p:cNvCxnSpPr/>
          <p:nvPr/>
        </p:nvCxnSpPr>
        <p:spPr>
          <a:xfrm>
            <a:off x="6023517" y="3035607"/>
            <a:ext cx="18957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51"/>
          <p:cNvSpPr txBox="1"/>
          <p:nvPr/>
        </p:nvSpPr>
        <p:spPr>
          <a:xfrm>
            <a:off x="2101273" y="2679690"/>
            <a:ext cx="800219" cy="259045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>
              <a:lnSpc>
                <a:spcPts val="1340"/>
              </a:lnSpc>
            </a:pPr>
            <a:r>
              <a:rPr lang="en-US" sz="1100" b="1" dirty="0">
                <a:latin typeface="Poppins SemiBold" charset="0"/>
                <a:ea typeface="Poppins SemiBold" charset="0"/>
                <a:cs typeface="Poppins SemiBold" charset="0"/>
              </a:rPr>
              <a:t>RESEARCH</a:t>
            </a:r>
            <a:endParaRPr lang="en-US" sz="1100" b="1" dirty="0">
              <a:latin typeface="Poppins SemiBold" charset="0"/>
              <a:ea typeface="Poppins SemiBold" charset="0"/>
              <a:cs typeface="Poppins SemiBold" charset="0"/>
            </a:endParaRPr>
          </a:p>
        </p:txBody>
      </p:sp>
      <p:cxnSp>
        <p:nvCxnSpPr>
          <p:cNvPr id="11" name="Straight Connector 54"/>
          <p:cNvCxnSpPr/>
          <p:nvPr/>
        </p:nvCxnSpPr>
        <p:spPr>
          <a:xfrm>
            <a:off x="2434475" y="3035607"/>
            <a:ext cx="18957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79"/>
          <p:cNvSpPr txBox="1"/>
          <p:nvPr/>
        </p:nvSpPr>
        <p:spPr>
          <a:xfrm>
            <a:off x="9264928" y="2679690"/>
            <a:ext cx="829073" cy="259045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>
              <a:lnSpc>
                <a:spcPts val="1340"/>
              </a:lnSpc>
            </a:pPr>
            <a:r>
              <a:rPr lang="en-US" sz="1100" b="1" dirty="0">
                <a:latin typeface="Poppins SemiBold" charset="0"/>
                <a:ea typeface="Poppins SemiBold" charset="0"/>
                <a:cs typeface="Poppins SemiBold" charset="0"/>
              </a:rPr>
              <a:t>BRANDING</a:t>
            </a:r>
            <a:endParaRPr lang="en-US" sz="1100" b="1" dirty="0">
              <a:latin typeface="Poppins SemiBold" charset="0"/>
              <a:ea typeface="Poppins SemiBold" charset="0"/>
              <a:cs typeface="Poppins SemiBold" charset="0"/>
            </a:endParaRPr>
          </a:p>
        </p:txBody>
      </p:sp>
      <p:cxnSp>
        <p:nvCxnSpPr>
          <p:cNvPr id="13" name="Straight Connector 80"/>
          <p:cNvCxnSpPr/>
          <p:nvPr/>
        </p:nvCxnSpPr>
        <p:spPr>
          <a:xfrm>
            <a:off x="9612558" y="3035607"/>
            <a:ext cx="18957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28"/>
          <p:cNvCxnSpPr/>
          <p:nvPr/>
        </p:nvCxnSpPr>
        <p:spPr>
          <a:xfrm>
            <a:off x="5805926" y="1397333"/>
            <a:ext cx="59646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84"/>
          <p:cNvSpPr/>
          <p:nvPr/>
        </p:nvSpPr>
        <p:spPr>
          <a:xfrm>
            <a:off x="9300675" y="1778349"/>
            <a:ext cx="741178" cy="741178"/>
          </a:xfrm>
          <a:prstGeom prst="ellipse">
            <a:avLst/>
          </a:prstGeom>
          <a:solidFill>
            <a:srgbClr val="FEE2A2"/>
          </a:solidFill>
          <a:ln>
            <a:solidFill>
              <a:srgbClr val="FEE2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6" name="Oval 86"/>
          <p:cNvSpPr/>
          <p:nvPr/>
        </p:nvSpPr>
        <p:spPr>
          <a:xfrm>
            <a:off x="2129656" y="1778349"/>
            <a:ext cx="741178" cy="741178"/>
          </a:xfrm>
          <a:prstGeom prst="ellipse">
            <a:avLst/>
          </a:prstGeom>
          <a:solidFill>
            <a:srgbClr val="FEE2A2"/>
          </a:solidFill>
          <a:ln>
            <a:solidFill>
              <a:srgbClr val="FEE2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" name="Oval 88"/>
          <p:cNvSpPr/>
          <p:nvPr/>
        </p:nvSpPr>
        <p:spPr>
          <a:xfrm>
            <a:off x="5742648" y="1778349"/>
            <a:ext cx="741178" cy="741178"/>
          </a:xfrm>
          <a:prstGeom prst="ellipse">
            <a:avLst/>
          </a:prstGeom>
          <a:solidFill>
            <a:srgbClr val="8A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8" name="Oval 91"/>
          <p:cNvSpPr/>
          <p:nvPr/>
        </p:nvSpPr>
        <p:spPr>
          <a:xfrm>
            <a:off x="9300675" y="4052163"/>
            <a:ext cx="741178" cy="741178"/>
          </a:xfrm>
          <a:prstGeom prst="ellipse">
            <a:avLst/>
          </a:prstGeom>
          <a:solidFill>
            <a:srgbClr val="8A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9" name="Oval 93"/>
          <p:cNvSpPr/>
          <p:nvPr/>
        </p:nvSpPr>
        <p:spPr>
          <a:xfrm>
            <a:off x="2129656" y="4052163"/>
            <a:ext cx="741178" cy="741178"/>
          </a:xfrm>
          <a:prstGeom prst="ellipse">
            <a:avLst/>
          </a:prstGeom>
          <a:solidFill>
            <a:srgbClr val="8A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20" name="Oval 95"/>
          <p:cNvSpPr/>
          <p:nvPr/>
        </p:nvSpPr>
        <p:spPr>
          <a:xfrm>
            <a:off x="5742648" y="4052163"/>
            <a:ext cx="741178" cy="741178"/>
          </a:xfrm>
          <a:prstGeom prst="ellipse">
            <a:avLst/>
          </a:prstGeom>
          <a:solidFill>
            <a:srgbClr val="FEE2A2"/>
          </a:solidFill>
          <a:ln>
            <a:solidFill>
              <a:srgbClr val="FEE2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21" name="Shape 2588"/>
          <p:cNvSpPr/>
          <p:nvPr/>
        </p:nvSpPr>
        <p:spPr>
          <a:xfrm>
            <a:off x="2335494" y="4262004"/>
            <a:ext cx="351804" cy="3198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2" name="Shape 2641"/>
          <p:cNvSpPr/>
          <p:nvPr/>
        </p:nvSpPr>
        <p:spPr>
          <a:xfrm>
            <a:off x="9503159" y="4301609"/>
            <a:ext cx="354725" cy="2257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6"/>
                </a:moveTo>
                <a:lnTo>
                  <a:pt x="16691" y="14138"/>
                </a:lnTo>
                <a:lnTo>
                  <a:pt x="16691" y="7462"/>
                </a:lnTo>
                <a:lnTo>
                  <a:pt x="20618" y="4994"/>
                </a:lnTo>
                <a:cubicBezTo>
                  <a:pt x="20618" y="4994"/>
                  <a:pt x="20618" y="16606"/>
                  <a:pt x="20618" y="16606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4"/>
                </a:cubicBezTo>
                <a:lnTo>
                  <a:pt x="20890" y="3167"/>
                </a:lnTo>
                <a:lnTo>
                  <a:pt x="16018" y="6229"/>
                </a:lnTo>
                <a:cubicBezTo>
                  <a:pt x="16013" y="6233"/>
                  <a:pt x="16008" y="6235"/>
                  <a:pt x="16003" y="6239"/>
                </a:cubicBezTo>
                <a:lnTo>
                  <a:pt x="15980" y="6252"/>
                </a:lnTo>
                <a:lnTo>
                  <a:pt x="15983" y="6260"/>
                </a:lnTo>
                <a:cubicBezTo>
                  <a:pt x="15822" y="6387"/>
                  <a:pt x="15709" y="6641"/>
                  <a:pt x="15709" y="6943"/>
                </a:cubicBezTo>
                <a:lnTo>
                  <a:pt x="15709" y="14657"/>
                </a:lnTo>
                <a:cubicBezTo>
                  <a:pt x="15709" y="14959"/>
                  <a:pt x="15822" y="15213"/>
                  <a:pt x="15983" y="15340"/>
                </a:cubicBezTo>
                <a:lnTo>
                  <a:pt x="15980" y="15347"/>
                </a:lnTo>
                <a:lnTo>
                  <a:pt x="16002" y="15360"/>
                </a:lnTo>
                <a:cubicBezTo>
                  <a:pt x="16008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6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1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2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3"/>
                  <a:pt x="1422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3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19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19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3" name="Shape 2688"/>
          <p:cNvSpPr/>
          <p:nvPr/>
        </p:nvSpPr>
        <p:spPr>
          <a:xfrm>
            <a:off x="5967487" y="200224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8" y="11291"/>
                  <a:pt x="19636" y="11291"/>
                </a:cubicBezTo>
                <a:lnTo>
                  <a:pt x="19636" y="7364"/>
                </a:lnTo>
                <a:cubicBezTo>
                  <a:pt x="20178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59"/>
                  <a:pt x="18977" y="0"/>
                  <a:pt x="18164" y="0"/>
                </a:cubicBezTo>
                <a:cubicBezTo>
                  <a:pt x="17350" y="0"/>
                  <a:pt x="16691" y="659"/>
                  <a:pt x="16691" y="1473"/>
                </a:cubicBezTo>
                <a:lnTo>
                  <a:pt x="16691" y="1844"/>
                </a:lnTo>
                <a:lnTo>
                  <a:pt x="2459" y="6029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79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1"/>
                  <a:pt x="9818" y="21109"/>
                </a:cubicBezTo>
                <a:cubicBezTo>
                  <a:pt x="9818" y="21072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1"/>
                </a:lnTo>
                <a:lnTo>
                  <a:pt x="16691" y="17182"/>
                </a:lnTo>
                <a:cubicBezTo>
                  <a:pt x="16691" y="17995"/>
                  <a:pt x="17350" y="18655"/>
                  <a:pt x="18164" y="18655"/>
                </a:cubicBezTo>
                <a:cubicBezTo>
                  <a:pt x="18977" y="18655"/>
                  <a:pt x="19636" y="17995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4" name="Shape 2571"/>
          <p:cNvSpPr/>
          <p:nvPr/>
        </p:nvSpPr>
        <p:spPr>
          <a:xfrm>
            <a:off x="2345172" y="2000819"/>
            <a:ext cx="345875" cy="3458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5" name="Shape 2633"/>
          <p:cNvSpPr/>
          <p:nvPr/>
        </p:nvSpPr>
        <p:spPr>
          <a:xfrm>
            <a:off x="9539800" y="2032149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6" name="Shape 2785"/>
          <p:cNvSpPr/>
          <p:nvPr/>
        </p:nvSpPr>
        <p:spPr>
          <a:xfrm>
            <a:off x="5990064" y="4307650"/>
            <a:ext cx="279328" cy="2285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27" name="矩形 6"/>
          <p:cNvSpPr>
            <a:spLocks noChangeArrowheads="1"/>
          </p:cNvSpPr>
          <p:nvPr/>
        </p:nvSpPr>
        <p:spPr bwMode="auto">
          <a:xfrm>
            <a:off x="1185291" y="3083865"/>
            <a:ext cx="2687938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28" name="矩形 6"/>
          <p:cNvSpPr>
            <a:spLocks noChangeArrowheads="1"/>
          </p:cNvSpPr>
          <p:nvPr/>
        </p:nvSpPr>
        <p:spPr bwMode="auto">
          <a:xfrm>
            <a:off x="1185291" y="5382756"/>
            <a:ext cx="2687938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29" name="矩形 6"/>
          <p:cNvSpPr>
            <a:spLocks noChangeArrowheads="1"/>
          </p:cNvSpPr>
          <p:nvPr/>
        </p:nvSpPr>
        <p:spPr bwMode="auto">
          <a:xfrm>
            <a:off x="4746453" y="3083865"/>
            <a:ext cx="2687938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30" name="矩形 6"/>
          <p:cNvSpPr>
            <a:spLocks noChangeArrowheads="1"/>
          </p:cNvSpPr>
          <p:nvPr/>
        </p:nvSpPr>
        <p:spPr bwMode="auto">
          <a:xfrm>
            <a:off x="4769268" y="5385830"/>
            <a:ext cx="2687938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31" name="矩形 6"/>
          <p:cNvSpPr>
            <a:spLocks noChangeArrowheads="1"/>
          </p:cNvSpPr>
          <p:nvPr/>
        </p:nvSpPr>
        <p:spPr bwMode="auto">
          <a:xfrm>
            <a:off x="8363374" y="3083562"/>
            <a:ext cx="2687938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32" name="矩形 6"/>
          <p:cNvSpPr>
            <a:spLocks noChangeArrowheads="1"/>
          </p:cNvSpPr>
          <p:nvPr/>
        </p:nvSpPr>
        <p:spPr bwMode="auto">
          <a:xfrm>
            <a:off x="8353245" y="5382756"/>
            <a:ext cx="2687938" cy="75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244935" y="332285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77039" y="588088"/>
            <a:ext cx="769545" cy="5215365"/>
            <a:chOff x="877039" y="588088"/>
            <a:chExt cx="769545" cy="5215365"/>
          </a:xfrm>
          <a:solidFill>
            <a:srgbClr val="5CC88E"/>
          </a:solidFill>
        </p:grpSpPr>
        <p:sp>
          <p:nvSpPr>
            <p:cNvPr id="3" name="圆角矩形 9"/>
            <p:cNvSpPr/>
            <p:nvPr/>
          </p:nvSpPr>
          <p:spPr>
            <a:xfrm>
              <a:off x="877039" y="588088"/>
              <a:ext cx="745067" cy="745067"/>
            </a:xfrm>
            <a:prstGeom prst="roundRect">
              <a:avLst/>
            </a:prstGeom>
            <a:grpFill/>
            <a:ln>
              <a:solidFill>
                <a:srgbClr val="7BB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4" name="圆角矩形 10"/>
            <p:cNvSpPr/>
            <p:nvPr/>
          </p:nvSpPr>
          <p:spPr>
            <a:xfrm>
              <a:off x="900271" y="2204284"/>
              <a:ext cx="745067" cy="745067"/>
            </a:xfrm>
            <a:prstGeom prst="roundRect">
              <a:avLst/>
            </a:prstGeom>
            <a:grpFill/>
            <a:ln>
              <a:solidFill>
                <a:srgbClr val="7BB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5" name="圆角矩形 12"/>
            <p:cNvSpPr/>
            <p:nvPr/>
          </p:nvSpPr>
          <p:spPr>
            <a:xfrm>
              <a:off x="901517" y="3756290"/>
              <a:ext cx="745067" cy="745067"/>
            </a:xfrm>
            <a:prstGeom prst="roundRect">
              <a:avLst/>
            </a:prstGeom>
            <a:grpFill/>
            <a:ln>
              <a:solidFill>
                <a:srgbClr val="7BB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6" name="圆角矩形 11"/>
            <p:cNvSpPr/>
            <p:nvPr/>
          </p:nvSpPr>
          <p:spPr>
            <a:xfrm>
              <a:off x="899717" y="5058386"/>
              <a:ext cx="745067" cy="745067"/>
            </a:xfrm>
            <a:prstGeom prst="roundRect">
              <a:avLst/>
            </a:prstGeom>
            <a:grpFill/>
            <a:ln>
              <a:solidFill>
                <a:srgbClr val="7BB5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49600" y="1520214"/>
            <a:ext cx="1742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16</a:t>
            </a:r>
            <a:r>
              <a:rPr kumimoji="1"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r>
              <a:rPr kumimoji="1"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</a:t>
            </a:r>
            <a:r>
              <a:rPr kumimoji="1"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宽屏显示</a:t>
            </a:r>
            <a:endParaRPr kumimoji="1"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7973" y="312662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动态切换过渡页</a:t>
            </a:r>
            <a:endParaRPr kumimoji="1" lang="zh-CN" altLang="en-US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7929" y="4678630"/>
            <a:ext cx="26132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支持</a:t>
            </a:r>
            <a:r>
              <a:rPr kumimoji="1"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WPS,OFFICE</a:t>
            </a:r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软件演示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-6219" y="5962099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模板内所有图表，文字数字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可编辑，自由换色，替换。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89497" y="734201"/>
            <a:ext cx="534175" cy="4863384"/>
            <a:chOff x="989497" y="734201"/>
            <a:chExt cx="534175" cy="4863384"/>
          </a:xfrm>
          <a:solidFill>
            <a:schemeClr val="tx1"/>
          </a:solidFill>
        </p:grpSpPr>
        <p:sp>
          <p:nvSpPr>
            <p:cNvPr id="12" name="Freeform 284"/>
            <p:cNvSpPr>
              <a:spLocks noEditPoints="1"/>
            </p:cNvSpPr>
            <p:nvPr/>
          </p:nvSpPr>
          <p:spPr bwMode="auto">
            <a:xfrm>
              <a:off x="989497" y="734201"/>
              <a:ext cx="534175" cy="494613"/>
            </a:xfrm>
            <a:custGeom>
              <a:avLst/>
              <a:gdLst>
                <a:gd name="T0" fmla="*/ 328537434 w 97"/>
                <a:gd name="T1" fmla="*/ 400649143 h 91"/>
                <a:gd name="T2" fmla="*/ 1149877816 w 97"/>
                <a:gd name="T3" fmla="*/ 400649143 h 91"/>
                <a:gd name="T4" fmla="*/ 1683751948 w 97"/>
                <a:gd name="T5" fmla="*/ 1802911648 h 91"/>
                <a:gd name="T6" fmla="*/ 2094418935 w 97"/>
                <a:gd name="T7" fmla="*/ 1642650725 h 91"/>
                <a:gd name="T8" fmla="*/ 2147483646 w 97"/>
                <a:gd name="T9" fmla="*/ 1842978462 h 91"/>
                <a:gd name="T10" fmla="*/ 2147483646 w 97"/>
                <a:gd name="T11" fmla="*/ 1081746989 h 91"/>
                <a:gd name="T12" fmla="*/ 2147483646 w 97"/>
                <a:gd name="T13" fmla="*/ 1362202022 h 91"/>
                <a:gd name="T14" fmla="*/ 2147483646 w 97"/>
                <a:gd name="T15" fmla="*/ 921486066 h 91"/>
                <a:gd name="T16" fmla="*/ 2147483646 w 97"/>
                <a:gd name="T17" fmla="*/ 1602590242 h 91"/>
                <a:gd name="T18" fmla="*/ 2147483646 w 97"/>
                <a:gd name="T19" fmla="*/ 1322135209 h 91"/>
                <a:gd name="T20" fmla="*/ 2147483646 w 97"/>
                <a:gd name="T21" fmla="*/ 2043299868 h 91"/>
                <a:gd name="T22" fmla="*/ 2094418935 w 97"/>
                <a:gd name="T23" fmla="*/ 1802911648 h 91"/>
                <a:gd name="T24" fmla="*/ 1683751948 w 97"/>
                <a:gd name="T25" fmla="*/ 1802911648 h 91"/>
                <a:gd name="T26" fmla="*/ 2147483646 w 97"/>
                <a:gd name="T27" fmla="*/ 2147483646 h 91"/>
                <a:gd name="T28" fmla="*/ 1765887909 w 97"/>
                <a:gd name="T29" fmla="*/ 2147483646 h 91"/>
                <a:gd name="T30" fmla="*/ 2147483646 w 97"/>
                <a:gd name="T31" fmla="*/ 2147483646 h 91"/>
                <a:gd name="T32" fmla="*/ 2147483646 w 97"/>
                <a:gd name="T33" fmla="*/ 2147483646 h 91"/>
                <a:gd name="T34" fmla="*/ 2147483646 w 97"/>
                <a:gd name="T35" fmla="*/ 240388220 h 91"/>
                <a:gd name="T36" fmla="*/ 2147483646 w 97"/>
                <a:gd name="T37" fmla="*/ 120194110 h 91"/>
                <a:gd name="T38" fmla="*/ 1396279290 w 97"/>
                <a:gd name="T39" fmla="*/ 360582330 h 91"/>
                <a:gd name="T40" fmla="*/ 2147483646 w 97"/>
                <a:gd name="T41" fmla="*/ 2147483646 h 91"/>
                <a:gd name="T42" fmla="*/ 1478415251 w 97"/>
                <a:gd name="T43" fmla="*/ 2147483646 h 91"/>
                <a:gd name="T44" fmla="*/ 2147483646 w 97"/>
                <a:gd name="T45" fmla="*/ 2147483646 h 91"/>
                <a:gd name="T46" fmla="*/ 2147483646 w 97"/>
                <a:gd name="T47" fmla="*/ 2147483646 h 91"/>
                <a:gd name="T48" fmla="*/ 287472658 w 97"/>
                <a:gd name="T49" fmla="*/ 2147483646 h 91"/>
                <a:gd name="T50" fmla="*/ 574938908 w 97"/>
                <a:gd name="T51" fmla="*/ 2147483646 h 91"/>
                <a:gd name="T52" fmla="*/ 821340382 w 97"/>
                <a:gd name="T53" fmla="*/ 2147483646 h 91"/>
                <a:gd name="T54" fmla="*/ 1273078553 w 97"/>
                <a:gd name="T55" fmla="*/ 2147483646 h 91"/>
                <a:gd name="T56" fmla="*/ 1149877816 w 97"/>
                <a:gd name="T57" fmla="*/ 1322135209 h 91"/>
                <a:gd name="T58" fmla="*/ 2147483646 w 97"/>
                <a:gd name="T59" fmla="*/ 961552879 h 91"/>
                <a:gd name="T60" fmla="*/ 821340382 w 97"/>
                <a:gd name="T61" fmla="*/ 921486066 h 91"/>
                <a:gd name="T62" fmla="*/ 780275606 w 97"/>
                <a:gd name="T63" fmla="*/ 1081746989 h 91"/>
                <a:gd name="T64" fmla="*/ 739204421 w 97"/>
                <a:gd name="T65" fmla="*/ 1883045275 h 91"/>
                <a:gd name="T66" fmla="*/ 739204421 w 97"/>
                <a:gd name="T67" fmla="*/ 1883045275 h 91"/>
                <a:gd name="T68" fmla="*/ 739204421 w 97"/>
                <a:gd name="T69" fmla="*/ 1883045275 h 91"/>
                <a:gd name="T70" fmla="*/ 657074869 w 97"/>
                <a:gd name="T71" fmla="*/ 1081746989 h 91"/>
                <a:gd name="T72" fmla="*/ 657074869 w 97"/>
                <a:gd name="T73" fmla="*/ 921486066 h 91"/>
                <a:gd name="T74" fmla="*/ 0 w 97"/>
                <a:gd name="T75" fmla="*/ 2003239385 h 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/>
            <a:lstStyle/>
            <a:p>
              <a:endParaRPr lang="zh-CN" altLang="en-US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13" name="Freeform 12"/>
            <p:cNvSpPr>
              <a:spLocks noEditPoints="1" noChangeArrowheads="1"/>
            </p:cNvSpPr>
            <p:nvPr/>
          </p:nvSpPr>
          <p:spPr bwMode="auto">
            <a:xfrm>
              <a:off x="1039417" y="2339819"/>
              <a:ext cx="483059" cy="444889"/>
            </a:xfrm>
            <a:custGeom>
              <a:avLst/>
              <a:gdLst>
                <a:gd name="T0" fmla="*/ 43 w 53"/>
                <a:gd name="T1" fmla="*/ 35 h 49"/>
                <a:gd name="T2" fmla="*/ 33 w 53"/>
                <a:gd name="T3" fmla="*/ 35 h 49"/>
                <a:gd name="T4" fmla="*/ 33 w 53"/>
                <a:gd name="T5" fmla="*/ 31 h 49"/>
                <a:gd name="T6" fmla="*/ 27 w 53"/>
                <a:gd name="T7" fmla="*/ 40 h 49"/>
                <a:gd name="T8" fmla="*/ 33 w 53"/>
                <a:gd name="T9" fmla="*/ 49 h 49"/>
                <a:gd name="T10" fmla="*/ 33 w 53"/>
                <a:gd name="T11" fmla="*/ 46 h 49"/>
                <a:gd name="T12" fmla="*/ 40 w 53"/>
                <a:gd name="T13" fmla="*/ 46 h 49"/>
                <a:gd name="T14" fmla="*/ 40 w 53"/>
                <a:gd name="T15" fmla="*/ 46 h 49"/>
                <a:gd name="T16" fmla="*/ 44 w 53"/>
                <a:gd name="T17" fmla="*/ 44 h 49"/>
                <a:gd name="T18" fmla="*/ 50 w 53"/>
                <a:gd name="T19" fmla="*/ 35 h 49"/>
                <a:gd name="T20" fmla="*/ 47 w 53"/>
                <a:gd name="T21" fmla="*/ 35 h 49"/>
                <a:gd name="T22" fmla="*/ 43 w 53"/>
                <a:gd name="T23" fmla="*/ 35 h 49"/>
                <a:gd name="T24" fmla="*/ 25 w 53"/>
                <a:gd name="T25" fmla="*/ 2 h 49"/>
                <a:gd name="T26" fmla="*/ 32 w 53"/>
                <a:gd name="T27" fmla="*/ 14 h 49"/>
                <a:gd name="T28" fmla="*/ 29 w 53"/>
                <a:gd name="T29" fmla="*/ 16 h 49"/>
                <a:gd name="T30" fmla="*/ 39 w 53"/>
                <a:gd name="T31" fmla="*/ 16 h 49"/>
                <a:gd name="T32" fmla="*/ 44 w 53"/>
                <a:gd name="T33" fmla="*/ 7 h 49"/>
                <a:gd name="T34" fmla="*/ 42 w 53"/>
                <a:gd name="T35" fmla="*/ 8 h 49"/>
                <a:gd name="T36" fmla="*/ 38 w 53"/>
                <a:gd name="T37" fmla="*/ 2 h 49"/>
                <a:gd name="T38" fmla="*/ 33 w 53"/>
                <a:gd name="T39" fmla="*/ 0 h 49"/>
                <a:gd name="T40" fmla="*/ 30 w 53"/>
                <a:gd name="T41" fmla="*/ 0 h 49"/>
                <a:gd name="T42" fmla="*/ 23 w 53"/>
                <a:gd name="T43" fmla="*/ 0 h 49"/>
                <a:gd name="T44" fmla="*/ 25 w 53"/>
                <a:gd name="T45" fmla="*/ 2 h 49"/>
                <a:gd name="T46" fmla="*/ 14 w 53"/>
                <a:gd name="T47" fmla="*/ 26 h 49"/>
                <a:gd name="T48" fmla="*/ 17 w 53"/>
                <a:gd name="T49" fmla="*/ 28 h 49"/>
                <a:gd name="T50" fmla="*/ 12 w 53"/>
                <a:gd name="T51" fmla="*/ 18 h 49"/>
                <a:gd name="T52" fmla="*/ 2 w 53"/>
                <a:gd name="T53" fmla="*/ 19 h 49"/>
                <a:gd name="T54" fmla="*/ 4 w 53"/>
                <a:gd name="T55" fmla="*/ 20 h 49"/>
                <a:gd name="T56" fmla="*/ 1 w 53"/>
                <a:gd name="T57" fmla="*/ 26 h 49"/>
                <a:gd name="T58" fmla="*/ 1 w 53"/>
                <a:gd name="T59" fmla="*/ 31 h 49"/>
                <a:gd name="T60" fmla="*/ 6 w 53"/>
                <a:gd name="T61" fmla="*/ 40 h 49"/>
                <a:gd name="T62" fmla="*/ 7 w 53"/>
                <a:gd name="T63" fmla="*/ 38 h 49"/>
                <a:gd name="T64" fmla="*/ 14 w 53"/>
                <a:gd name="T65" fmla="*/ 26 h 49"/>
                <a:gd name="T66" fmla="*/ 19 w 53"/>
                <a:gd name="T67" fmla="*/ 0 h 49"/>
                <a:gd name="T68" fmla="*/ 18 w 53"/>
                <a:gd name="T69" fmla="*/ 0 h 49"/>
                <a:gd name="T70" fmla="*/ 14 w 53"/>
                <a:gd name="T71" fmla="*/ 4 h 49"/>
                <a:gd name="T72" fmla="*/ 9 w 53"/>
                <a:gd name="T73" fmla="*/ 12 h 49"/>
                <a:gd name="T74" fmla="*/ 19 w 53"/>
                <a:gd name="T75" fmla="*/ 18 h 49"/>
                <a:gd name="T76" fmla="*/ 26 w 53"/>
                <a:gd name="T77" fmla="*/ 6 h 49"/>
                <a:gd name="T78" fmla="*/ 23 w 53"/>
                <a:gd name="T79" fmla="*/ 2 h 49"/>
                <a:gd name="T80" fmla="*/ 19 w 53"/>
                <a:gd name="T81" fmla="*/ 0 h 49"/>
                <a:gd name="T82" fmla="*/ 51 w 53"/>
                <a:gd name="T83" fmla="*/ 25 h 49"/>
                <a:gd name="T84" fmla="*/ 46 w 53"/>
                <a:gd name="T85" fmla="*/ 17 h 49"/>
                <a:gd name="T86" fmla="*/ 36 w 53"/>
                <a:gd name="T87" fmla="*/ 22 h 49"/>
                <a:gd name="T88" fmla="*/ 43 w 53"/>
                <a:gd name="T89" fmla="*/ 34 h 49"/>
                <a:gd name="T90" fmla="*/ 48 w 53"/>
                <a:gd name="T91" fmla="*/ 34 h 49"/>
                <a:gd name="T92" fmla="*/ 52 w 53"/>
                <a:gd name="T93" fmla="*/ 31 h 49"/>
                <a:gd name="T94" fmla="*/ 51 w 53"/>
                <a:gd name="T95" fmla="*/ 25 h 49"/>
                <a:gd name="T96" fmla="*/ 7 w 53"/>
                <a:gd name="T97" fmla="*/ 39 h 49"/>
                <a:gd name="T98" fmla="*/ 8 w 53"/>
                <a:gd name="T99" fmla="*/ 44 h 49"/>
                <a:gd name="T100" fmla="*/ 13 w 53"/>
                <a:gd name="T101" fmla="*/ 47 h 49"/>
                <a:gd name="T102" fmla="*/ 23 w 53"/>
                <a:gd name="T103" fmla="*/ 47 h 49"/>
                <a:gd name="T104" fmla="*/ 23 w 53"/>
                <a:gd name="T105" fmla="*/ 35 h 49"/>
                <a:gd name="T106" fmla="*/ 10 w 53"/>
                <a:gd name="T107" fmla="*/ 35 h 49"/>
                <a:gd name="T108" fmla="*/ 7 w 53"/>
                <a:gd name="T109" fmla="*/ 39 h 4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3"/>
                <a:gd name="T166" fmla="*/ 0 h 49"/>
                <a:gd name="T167" fmla="*/ 53 w 53"/>
                <a:gd name="T168" fmla="*/ 49 h 4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3" h="49">
                  <a:moveTo>
                    <a:pt x="43" y="35"/>
                  </a:moveTo>
                  <a:cubicBezTo>
                    <a:pt x="39" y="35"/>
                    <a:pt x="33" y="35"/>
                    <a:pt x="33" y="35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46"/>
                    <a:pt x="38" y="46"/>
                    <a:pt x="40" y="46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42" y="46"/>
                    <a:pt x="43" y="46"/>
                    <a:pt x="44" y="44"/>
                  </a:cubicBezTo>
                  <a:cubicBezTo>
                    <a:pt x="45" y="41"/>
                    <a:pt x="50" y="35"/>
                    <a:pt x="50" y="35"/>
                  </a:cubicBezTo>
                  <a:cubicBezTo>
                    <a:pt x="50" y="35"/>
                    <a:pt x="49" y="35"/>
                    <a:pt x="47" y="35"/>
                  </a:cubicBezTo>
                  <a:cubicBezTo>
                    <a:pt x="47" y="35"/>
                    <a:pt x="45" y="35"/>
                    <a:pt x="43" y="35"/>
                  </a:cubicBezTo>
                  <a:close/>
                  <a:moveTo>
                    <a:pt x="25" y="2"/>
                  </a:moveTo>
                  <a:cubicBezTo>
                    <a:pt x="25" y="3"/>
                    <a:pt x="32" y="14"/>
                    <a:pt x="32" y="14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39" y="4"/>
                    <a:pt x="38" y="2"/>
                  </a:cubicBezTo>
                  <a:cubicBezTo>
                    <a:pt x="37" y="1"/>
                    <a:pt x="36" y="0"/>
                    <a:pt x="33" y="0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6" y="0"/>
                    <a:pt x="23" y="0"/>
                    <a:pt x="23" y="0"/>
                  </a:cubicBezTo>
                  <a:cubicBezTo>
                    <a:pt x="23" y="0"/>
                    <a:pt x="24" y="0"/>
                    <a:pt x="25" y="2"/>
                  </a:cubicBezTo>
                  <a:close/>
                  <a:moveTo>
                    <a:pt x="14" y="26"/>
                  </a:moveTo>
                  <a:cubicBezTo>
                    <a:pt x="17" y="28"/>
                    <a:pt x="17" y="28"/>
                    <a:pt x="17" y="2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2" y="24"/>
                    <a:pt x="1" y="26"/>
                  </a:cubicBezTo>
                  <a:cubicBezTo>
                    <a:pt x="0" y="28"/>
                    <a:pt x="0" y="29"/>
                    <a:pt x="1" y="31"/>
                  </a:cubicBezTo>
                  <a:cubicBezTo>
                    <a:pt x="2" y="33"/>
                    <a:pt x="6" y="40"/>
                    <a:pt x="6" y="40"/>
                  </a:cubicBezTo>
                  <a:cubicBezTo>
                    <a:pt x="6" y="40"/>
                    <a:pt x="6" y="40"/>
                    <a:pt x="7" y="38"/>
                  </a:cubicBezTo>
                  <a:cubicBezTo>
                    <a:pt x="7" y="37"/>
                    <a:pt x="14" y="26"/>
                    <a:pt x="14" y="26"/>
                  </a:cubicBezTo>
                  <a:close/>
                  <a:moveTo>
                    <a:pt x="19" y="0"/>
                  </a:moveTo>
                  <a:cubicBezTo>
                    <a:pt x="19" y="0"/>
                    <a:pt x="18" y="0"/>
                    <a:pt x="18" y="0"/>
                  </a:cubicBezTo>
                  <a:cubicBezTo>
                    <a:pt x="16" y="0"/>
                    <a:pt x="14" y="4"/>
                    <a:pt x="14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4" y="4"/>
                    <a:pt x="23" y="2"/>
                  </a:cubicBezTo>
                  <a:cubicBezTo>
                    <a:pt x="22" y="0"/>
                    <a:pt x="20" y="0"/>
                    <a:pt x="19" y="0"/>
                  </a:cubicBezTo>
                  <a:close/>
                  <a:moveTo>
                    <a:pt x="51" y="25"/>
                  </a:moveTo>
                  <a:cubicBezTo>
                    <a:pt x="46" y="17"/>
                    <a:pt x="46" y="17"/>
                    <a:pt x="46" y="17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6" y="34"/>
                    <a:pt x="48" y="34"/>
                  </a:cubicBezTo>
                  <a:cubicBezTo>
                    <a:pt x="50" y="34"/>
                    <a:pt x="52" y="32"/>
                    <a:pt x="52" y="31"/>
                  </a:cubicBezTo>
                  <a:cubicBezTo>
                    <a:pt x="53" y="29"/>
                    <a:pt x="51" y="25"/>
                    <a:pt x="51" y="25"/>
                  </a:cubicBezTo>
                  <a:close/>
                  <a:moveTo>
                    <a:pt x="7" y="39"/>
                  </a:moveTo>
                  <a:cubicBezTo>
                    <a:pt x="6" y="41"/>
                    <a:pt x="8" y="44"/>
                    <a:pt x="8" y="44"/>
                  </a:cubicBezTo>
                  <a:cubicBezTo>
                    <a:pt x="9" y="47"/>
                    <a:pt x="13" y="47"/>
                    <a:pt x="1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7"/>
                    <a:pt x="7" y="39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/>
            <a:lstStyle/>
            <a:p>
              <a:endParaRPr lang="zh-CN" altLang="zh-CN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宋体" panose="02010600030101010101" pitchFamily="2" charset="-122"/>
              </a:endParaRPr>
            </a:p>
          </p:txBody>
        </p:sp>
        <p:sp>
          <p:nvSpPr>
            <p:cNvPr id="14" name="Freeform 13"/>
            <p:cNvSpPr>
              <a:spLocks noChangeAspect="1"/>
            </p:cNvSpPr>
            <p:nvPr/>
          </p:nvSpPr>
          <p:spPr bwMode="auto">
            <a:xfrm>
              <a:off x="1058245" y="3979090"/>
              <a:ext cx="431611" cy="299467"/>
            </a:xfrm>
            <a:custGeom>
              <a:avLst/>
              <a:gdLst>
                <a:gd name="T0" fmla="*/ 368 w 369"/>
                <a:gd name="T1" fmla="*/ 13 h 256"/>
                <a:gd name="T2" fmla="*/ 366 w 369"/>
                <a:gd name="T3" fmla="*/ 9 h 256"/>
                <a:gd name="T4" fmla="*/ 363 w 369"/>
                <a:gd name="T5" fmla="*/ 5 h 256"/>
                <a:gd name="T6" fmla="*/ 359 w 369"/>
                <a:gd name="T7" fmla="*/ 2 h 256"/>
                <a:gd name="T8" fmla="*/ 356 w 369"/>
                <a:gd name="T9" fmla="*/ 1 h 256"/>
                <a:gd name="T10" fmla="*/ 351 w 369"/>
                <a:gd name="T11" fmla="*/ 0 h 256"/>
                <a:gd name="T12" fmla="*/ 239 w 369"/>
                <a:gd name="T13" fmla="*/ 0 h 256"/>
                <a:gd name="T14" fmla="*/ 234 w 369"/>
                <a:gd name="T15" fmla="*/ 1 h 256"/>
                <a:gd name="T16" fmla="*/ 229 w 369"/>
                <a:gd name="T17" fmla="*/ 3 h 256"/>
                <a:gd name="T18" fmla="*/ 226 w 369"/>
                <a:gd name="T19" fmla="*/ 6 h 256"/>
                <a:gd name="T20" fmla="*/ 223 w 369"/>
                <a:gd name="T21" fmla="*/ 10 h 256"/>
                <a:gd name="T22" fmla="*/ 194 w 369"/>
                <a:gd name="T23" fmla="*/ 68 h 256"/>
                <a:gd name="T24" fmla="*/ 46 w 369"/>
                <a:gd name="T25" fmla="*/ 36 h 256"/>
                <a:gd name="T26" fmla="*/ 179 w 369"/>
                <a:gd name="T27" fmla="*/ 77 h 256"/>
                <a:gd name="T28" fmla="*/ 146 w 369"/>
                <a:gd name="T29" fmla="*/ 10 h 256"/>
                <a:gd name="T30" fmla="*/ 143 w 369"/>
                <a:gd name="T31" fmla="*/ 6 h 256"/>
                <a:gd name="T32" fmla="*/ 140 w 369"/>
                <a:gd name="T33" fmla="*/ 3 h 256"/>
                <a:gd name="T34" fmla="*/ 135 w 369"/>
                <a:gd name="T35" fmla="*/ 1 h 256"/>
                <a:gd name="T36" fmla="*/ 130 w 369"/>
                <a:gd name="T37" fmla="*/ 0 h 256"/>
                <a:gd name="T38" fmla="*/ 17 w 369"/>
                <a:gd name="T39" fmla="*/ 0 h 256"/>
                <a:gd name="T40" fmla="*/ 13 w 369"/>
                <a:gd name="T41" fmla="*/ 1 h 256"/>
                <a:gd name="T42" fmla="*/ 10 w 369"/>
                <a:gd name="T43" fmla="*/ 2 h 256"/>
                <a:gd name="T44" fmla="*/ 6 w 369"/>
                <a:gd name="T45" fmla="*/ 5 h 256"/>
                <a:gd name="T46" fmla="*/ 3 w 369"/>
                <a:gd name="T47" fmla="*/ 9 h 256"/>
                <a:gd name="T48" fmla="*/ 1 w 369"/>
                <a:gd name="T49" fmla="*/ 13 h 256"/>
                <a:gd name="T50" fmla="*/ 0 w 369"/>
                <a:gd name="T51" fmla="*/ 18 h 256"/>
                <a:gd name="T52" fmla="*/ 0 w 369"/>
                <a:gd name="T53" fmla="*/ 22 h 256"/>
                <a:gd name="T54" fmla="*/ 2 w 369"/>
                <a:gd name="T55" fmla="*/ 26 h 256"/>
                <a:gd name="T56" fmla="*/ 120 w 369"/>
                <a:gd name="T57" fmla="*/ 254 h 256"/>
                <a:gd name="T58" fmla="*/ 125 w 369"/>
                <a:gd name="T59" fmla="*/ 256 h 256"/>
                <a:gd name="T60" fmla="*/ 130 w 369"/>
                <a:gd name="T61" fmla="*/ 256 h 256"/>
                <a:gd name="T62" fmla="*/ 134 w 369"/>
                <a:gd name="T63" fmla="*/ 255 h 256"/>
                <a:gd name="T64" fmla="*/ 184 w 369"/>
                <a:gd name="T65" fmla="*/ 165 h 256"/>
                <a:gd name="T66" fmla="*/ 217 w 369"/>
                <a:gd name="T67" fmla="*/ 100 h 256"/>
                <a:gd name="T68" fmla="*/ 241 w 369"/>
                <a:gd name="T69" fmla="*/ 199 h 256"/>
                <a:gd name="T70" fmla="*/ 224 w 369"/>
                <a:gd name="T71" fmla="*/ 245 h 256"/>
                <a:gd name="T72" fmla="*/ 235 w 369"/>
                <a:gd name="T73" fmla="*/ 255 h 256"/>
                <a:gd name="T74" fmla="*/ 241 w 369"/>
                <a:gd name="T75" fmla="*/ 256 h 256"/>
                <a:gd name="T76" fmla="*/ 246 w 369"/>
                <a:gd name="T77" fmla="*/ 255 h 256"/>
                <a:gd name="T78" fmla="*/ 257 w 369"/>
                <a:gd name="T79" fmla="*/ 245 h 256"/>
                <a:gd name="T80" fmla="*/ 368 w 369"/>
                <a:gd name="T81" fmla="*/ 24 h 256"/>
                <a:gd name="T82" fmla="*/ 369 w 369"/>
                <a:gd name="T83" fmla="*/ 1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9" h="256">
                  <a:moveTo>
                    <a:pt x="369" y="17"/>
                  </a:moveTo>
                  <a:cubicBezTo>
                    <a:pt x="369" y="16"/>
                    <a:pt x="369" y="16"/>
                    <a:pt x="369" y="15"/>
                  </a:cubicBezTo>
                  <a:cubicBezTo>
                    <a:pt x="369" y="15"/>
                    <a:pt x="368" y="14"/>
                    <a:pt x="368" y="13"/>
                  </a:cubicBezTo>
                  <a:cubicBezTo>
                    <a:pt x="368" y="13"/>
                    <a:pt x="368" y="12"/>
                    <a:pt x="368" y="12"/>
                  </a:cubicBezTo>
                  <a:cubicBezTo>
                    <a:pt x="368" y="11"/>
                    <a:pt x="367" y="11"/>
                    <a:pt x="367" y="10"/>
                  </a:cubicBezTo>
                  <a:cubicBezTo>
                    <a:pt x="367" y="10"/>
                    <a:pt x="367" y="9"/>
                    <a:pt x="366" y="9"/>
                  </a:cubicBezTo>
                  <a:cubicBezTo>
                    <a:pt x="366" y="8"/>
                    <a:pt x="366" y="8"/>
                    <a:pt x="365" y="7"/>
                  </a:cubicBezTo>
                  <a:cubicBezTo>
                    <a:pt x="365" y="7"/>
                    <a:pt x="365" y="7"/>
                    <a:pt x="364" y="6"/>
                  </a:cubicBezTo>
                  <a:cubicBezTo>
                    <a:pt x="364" y="6"/>
                    <a:pt x="363" y="5"/>
                    <a:pt x="363" y="5"/>
                  </a:cubicBezTo>
                  <a:cubicBezTo>
                    <a:pt x="363" y="4"/>
                    <a:pt x="362" y="4"/>
                    <a:pt x="362" y="4"/>
                  </a:cubicBezTo>
                  <a:cubicBezTo>
                    <a:pt x="361" y="3"/>
                    <a:pt x="361" y="3"/>
                    <a:pt x="360" y="3"/>
                  </a:cubicBezTo>
                  <a:cubicBezTo>
                    <a:pt x="360" y="3"/>
                    <a:pt x="359" y="2"/>
                    <a:pt x="359" y="2"/>
                  </a:cubicBezTo>
                  <a:cubicBezTo>
                    <a:pt x="359" y="2"/>
                    <a:pt x="359" y="2"/>
                    <a:pt x="359" y="2"/>
                  </a:cubicBezTo>
                  <a:cubicBezTo>
                    <a:pt x="358" y="2"/>
                    <a:pt x="357" y="2"/>
                    <a:pt x="357" y="1"/>
                  </a:cubicBezTo>
                  <a:cubicBezTo>
                    <a:pt x="356" y="1"/>
                    <a:pt x="356" y="1"/>
                    <a:pt x="356" y="1"/>
                  </a:cubicBezTo>
                  <a:cubicBezTo>
                    <a:pt x="355" y="1"/>
                    <a:pt x="354" y="1"/>
                    <a:pt x="354" y="1"/>
                  </a:cubicBezTo>
                  <a:cubicBezTo>
                    <a:pt x="353" y="1"/>
                    <a:pt x="352" y="0"/>
                    <a:pt x="352" y="0"/>
                  </a:cubicBezTo>
                  <a:cubicBezTo>
                    <a:pt x="352" y="0"/>
                    <a:pt x="352" y="0"/>
                    <a:pt x="351" y="0"/>
                  </a:cubicBezTo>
                  <a:cubicBezTo>
                    <a:pt x="351" y="0"/>
                    <a:pt x="351" y="0"/>
                    <a:pt x="351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38" y="0"/>
                    <a:pt x="238" y="1"/>
                    <a:pt x="237" y="1"/>
                  </a:cubicBezTo>
                  <a:cubicBezTo>
                    <a:pt x="237" y="1"/>
                    <a:pt x="236" y="1"/>
                    <a:pt x="236" y="1"/>
                  </a:cubicBezTo>
                  <a:cubicBezTo>
                    <a:pt x="235" y="1"/>
                    <a:pt x="235" y="1"/>
                    <a:pt x="234" y="1"/>
                  </a:cubicBezTo>
                  <a:cubicBezTo>
                    <a:pt x="234" y="1"/>
                    <a:pt x="233" y="1"/>
                    <a:pt x="232" y="2"/>
                  </a:cubicBezTo>
                  <a:cubicBezTo>
                    <a:pt x="232" y="2"/>
                    <a:pt x="231" y="2"/>
                    <a:pt x="231" y="2"/>
                  </a:cubicBezTo>
                  <a:cubicBezTo>
                    <a:pt x="230" y="3"/>
                    <a:pt x="230" y="3"/>
                    <a:pt x="229" y="3"/>
                  </a:cubicBezTo>
                  <a:cubicBezTo>
                    <a:pt x="229" y="3"/>
                    <a:pt x="229" y="4"/>
                    <a:pt x="228" y="4"/>
                  </a:cubicBezTo>
                  <a:cubicBezTo>
                    <a:pt x="228" y="4"/>
                    <a:pt x="227" y="5"/>
                    <a:pt x="227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25" y="7"/>
                    <a:pt x="225" y="7"/>
                    <a:pt x="224" y="8"/>
                  </a:cubicBezTo>
                  <a:cubicBezTo>
                    <a:pt x="224" y="8"/>
                    <a:pt x="224" y="8"/>
                    <a:pt x="224" y="9"/>
                  </a:cubicBezTo>
                  <a:cubicBezTo>
                    <a:pt x="223" y="9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194" y="68"/>
                    <a:pt x="194" y="68"/>
                    <a:pt x="194" y="68"/>
                  </a:cubicBezTo>
                  <a:cubicBezTo>
                    <a:pt x="194" y="68"/>
                    <a:pt x="194" y="68"/>
                    <a:pt x="194" y="68"/>
                  </a:cubicBezTo>
                  <a:cubicBezTo>
                    <a:pt x="162" y="132"/>
                    <a:pt x="162" y="132"/>
                    <a:pt x="162" y="132"/>
                  </a:cubicBezTo>
                  <a:cubicBezTo>
                    <a:pt x="128" y="199"/>
                    <a:pt x="128" y="199"/>
                    <a:pt x="128" y="199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79" y="77"/>
                    <a:pt x="179" y="77"/>
                    <a:pt x="179" y="77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6" y="10"/>
                    <a:pt x="146" y="10"/>
                  </a:cubicBezTo>
                  <a:cubicBezTo>
                    <a:pt x="146" y="10"/>
                    <a:pt x="145" y="9"/>
                    <a:pt x="145" y="9"/>
                  </a:cubicBezTo>
                  <a:cubicBezTo>
                    <a:pt x="145" y="8"/>
                    <a:pt x="145" y="8"/>
                    <a:pt x="144" y="8"/>
                  </a:cubicBezTo>
                  <a:cubicBezTo>
                    <a:pt x="144" y="7"/>
                    <a:pt x="143" y="7"/>
                    <a:pt x="143" y="6"/>
                  </a:cubicBezTo>
                  <a:cubicBezTo>
                    <a:pt x="143" y="6"/>
                    <a:pt x="143" y="6"/>
                    <a:pt x="142" y="5"/>
                  </a:cubicBezTo>
                  <a:cubicBezTo>
                    <a:pt x="142" y="5"/>
                    <a:pt x="141" y="4"/>
                    <a:pt x="140" y="4"/>
                  </a:cubicBezTo>
                  <a:cubicBezTo>
                    <a:pt x="140" y="4"/>
                    <a:pt x="140" y="3"/>
                    <a:pt x="140" y="3"/>
                  </a:cubicBezTo>
                  <a:cubicBezTo>
                    <a:pt x="139" y="3"/>
                    <a:pt x="138" y="2"/>
                    <a:pt x="138" y="2"/>
                  </a:cubicBezTo>
                  <a:cubicBezTo>
                    <a:pt x="137" y="2"/>
                    <a:pt x="137" y="2"/>
                    <a:pt x="136" y="2"/>
                  </a:cubicBezTo>
                  <a:cubicBezTo>
                    <a:pt x="136" y="1"/>
                    <a:pt x="135" y="1"/>
                    <a:pt x="135" y="1"/>
                  </a:cubicBezTo>
                  <a:cubicBezTo>
                    <a:pt x="134" y="1"/>
                    <a:pt x="134" y="1"/>
                    <a:pt x="133" y="1"/>
                  </a:cubicBezTo>
                  <a:cubicBezTo>
                    <a:pt x="132" y="1"/>
                    <a:pt x="132" y="1"/>
                    <a:pt x="131" y="1"/>
                  </a:cubicBezTo>
                  <a:cubicBezTo>
                    <a:pt x="131" y="0"/>
                    <a:pt x="131" y="0"/>
                    <a:pt x="130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1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3"/>
                    <a:pt x="9" y="3"/>
                  </a:cubicBezTo>
                  <a:cubicBezTo>
                    <a:pt x="8" y="3"/>
                    <a:pt x="8" y="3"/>
                    <a:pt x="7" y="4"/>
                  </a:cubicBezTo>
                  <a:cubicBezTo>
                    <a:pt x="7" y="4"/>
                    <a:pt x="6" y="5"/>
                    <a:pt x="6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4" y="6"/>
                    <a:pt x="4" y="7"/>
                    <a:pt x="3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1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0" y="23"/>
                    <a:pt x="1" y="23"/>
                    <a:pt x="1" y="24"/>
                  </a:cubicBezTo>
                  <a:cubicBezTo>
                    <a:pt x="1" y="24"/>
                    <a:pt x="1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12" y="245"/>
                    <a:pt x="112" y="245"/>
                    <a:pt x="112" y="245"/>
                  </a:cubicBezTo>
                  <a:cubicBezTo>
                    <a:pt x="113" y="249"/>
                    <a:pt x="116" y="252"/>
                    <a:pt x="120" y="254"/>
                  </a:cubicBezTo>
                  <a:cubicBezTo>
                    <a:pt x="121" y="254"/>
                    <a:pt x="122" y="255"/>
                    <a:pt x="122" y="255"/>
                  </a:cubicBezTo>
                  <a:cubicBezTo>
                    <a:pt x="122" y="255"/>
                    <a:pt x="123" y="255"/>
                    <a:pt x="123" y="255"/>
                  </a:cubicBezTo>
                  <a:cubicBezTo>
                    <a:pt x="123" y="255"/>
                    <a:pt x="124" y="256"/>
                    <a:pt x="125" y="256"/>
                  </a:cubicBezTo>
                  <a:cubicBezTo>
                    <a:pt x="126" y="256"/>
                    <a:pt x="126" y="256"/>
                    <a:pt x="126" y="256"/>
                  </a:cubicBezTo>
                  <a:cubicBezTo>
                    <a:pt x="127" y="256"/>
                    <a:pt x="127" y="256"/>
                    <a:pt x="128" y="256"/>
                  </a:cubicBezTo>
                  <a:cubicBezTo>
                    <a:pt x="129" y="256"/>
                    <a:pt x="129" y="256"/>
                    <a:pt x="130" y="256"/>
                  </a:cubicBezTo>
                  <a:cubicBezTo>
                    <a:pt x="130" y="256"/>
                    <a:pt x="131" y="256"/>
                    <a:pt x="131" y="256"/>
                  </a:cubicBezTo>
                  <a:cubicBezTo>
                    <a:pt x="132" y="255"/>
                    <a:pt x="133" y="255"/>
                    <a:pt x="133" y="255"/>
                  </a:cubicBezTo>
                  <a:cubicBezTo>
                    <a:pt x="134" y="255"/>
                    <a:pt x="134" y="255"/>
                    <a:pt x="134" y="255"/>
                  </a:cubicBezTo>
                  <a:cubicBezTo>
                    <a:pt x="135" y="255"/>
                    <a:pt x="135" y="254"/>
                    <a:pt x="136" y="254"/>
                  </a:cubicBezTo>
                  <a:cubicBezTo>
                    <a:pt x="140" y="252"/>
                    <a:pt x="143" y="249"/>
                    <a:pt x="144" y="24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184" y="165"/>
                    <a:pt x="184" y="165"/>
                    <a:pt x="184" y="165"/>
                  </a:cubicBezTo>
                  <a:cubicBezTo>
                    <a:pt x="217" y="100"/>
                    <a:pt x="217" y="100"/>
                    <a:pt x="217" y="100"/>
                  </a:cubicBezTo>
                  <a:cubicBezTo>
                    <a:pt x="217" y="100"/>
                    <a:pt x="217" y="100"/>
                    <a:pt x="217" y="100"/>
                  </a:cubicBezTo>
                  <a:cubicBezTo>
                    <a:pt x="249" y="36"/>
                    <a:pt x="249" y="36"/>
                    <a:pt x="249" y="36"/>
                  </a:cubicBezTo>
                  <a:cubicBezTo>
                    <a:pt x="323" y="36"/>
                    <a:pt x="323" y="36"/>
                    <a:pt x="323" y="36"/>
                  </a:cubicBezTo>
                  <a:cubicBezTo>
                    <a:pt x="241" y="199"/>
                    <a:pt x="241" y="199"/>
                    <a:pt x="241" y="199"/>
                  </a:cubicBezTo>
                  <a:cubicBezTo>
                    <a:pt x="209" y="136"/>
                    <a:pt x="209" y="136"/>
                    <a:pt x="209" y="136"/>
                  </a:cubicBezTo>
                  <a:cubicBezTo>
                    <a:pt x="189" y="175"/>
                    <a:pt x="189" y="175"/>
                    <a:pt x="189" y="175"/>
                  </a:cubicBezTo>
                  <a:cubicBezTo>
                    <a:pt x="224" y="245"/>
                    <a:pt x="224" y="245"/>
                    <a:pt x="224" y="245"/>
                  </a:cubicBezTo>
                  <a:cubicBezTo>
                    <a:pt x="226" y="249"/>
                    <a:pt x="229" y="252"/>
                    <a:pt x="233" y="254"/>
                  </a:cubicBezTo>
                  <a:cubicBezTo>
                    <a:pt x="234" y="254"/>
                    <a:pt x="234" y="255"/>
                    <a:pt x="235" y="255"/>
                  </a:cubicBezTo>
                  <a:cubicBezTo>
                    <a:pt x="235" y="255"/>
                    <a:pt x="235" y="255"/>
                    <a:pt x="235" y="255"/>
                  </a:cubicBezTo>
                  <a:cubicBezTo>
                    <a:pt x="236" y="255"/>
                    <a:pt x="237" y="256"/>
                    <a:pt x="238" y="256"/>
                  </a:cubicBezTo>
                  <a:cubicBezTo>
                    <a:pt x="238" y="256"/>
                    <a:pt x="239" y="256"/>
                    <a:pt x="239" y="256"/>
                  </a:cubicBezTo>
                  <a:cubicBezTo>
                    <a:pt x="240" y="256"/>
                    <a:pt x="240" y="256"/>
                    <a:pt x="241" y="256"/>
                  </a:cubicBezTo>
                  <a:cubicBezTo>
                    <a:pt x="241" y="256"/>
                    <a:pt x="242" y="256"/>
                    <a:pt x="243" y="256"/>
                  </a:cubicBezTo>
                  <a:cubicBezTo>
                    <a:pt x="243" y="256"/>
                    <a:pt x="243" y="256"/>
                    <a:pt x="244" y="256"/>
                  </a:cubicBezTo>
                  <a:cubicBezTo>
                    <a:pt x="245" y="255"/>
                    <a:pt x="245" y="255"/>
                    <a:pt x="246" y="255"/>
                  </a:cubicBezTo>
                  <a:cubicBezTo>
                    <a:pt x="246" y="255"/>
                    <a:pt x="246" y="255"/>
                    <a:pt x="247" y="255"/>
                  </a:cubicBezTo>
                  <a:cubicBezTo>
                    <a:pt x="247" y="255"/>
                    <a:pt x="248" y="254"/>
                    <a:pt x="249" y="254"/>
                  </a:cubicBezTo>
                  <a:cubicBezTo>
                    <a:pt x="253" y="252"/>
                    <a:pt x="256" y="249"/>
                    <a:pt x="257" y="245"/>
                  </a:cubicBezTo>
                  <a:cubicBezTo>
                    <a:pt x="367" y="26"/>
                    <a:pt x="367" y="26"/>
                    <a:pt x="367" y="26"/>
                  </a:cubicBezTo>
                  <a:cubicBezTo>
                    <a:pt x="367" y="26"/>
                    <a:pt x="367" y="25"/>
                    <a:pt x="367" y="25"/>
                  </a:cubicBezTo>
                  <a:cubicBezTo>
                    <a:pt x="368" y="25"/>
                    <a:pt x="368" y="24"/>
                    <a:pt x="368" y="24"/>
                  </a:cubicBezTo>
                  <a:cubicBezTo>
                    <a:pt x="368" y="23"/>
                    <a:pt x="368" y="23"/>
                    <a:pt x="368" y="22"/>
                  </a:cubicBezTo>
                  <a:cubicBezTo>
                    <a:pt x="369" y="21"/>
                    <a:pt x="369" y="21"/>
                    <a:pt x="369" y="20"/>
                  </a:cubicBezTo>
                  <a:cubicBezTo>
                    <a:pt x="369" y="20"/>
                    <a:pt x="369" y="19"/>
                    <a:pt x="369" y="19"/>
                  </a:cubicBezTo>
                  <a:cubicBezTo>
                    <a:pt x="369" y="18"/>
                    <a:pt x="369" y="18"/>
                    <a:pt x="369" y="18"/>
                  </a:cubicBezTo>
                  <a:cubicBezTo>
                    <a:pt x="369" y="18"/>
                    <a:pt x="369" y="17"/>
                    <a:pt x="369" y="17"/>
                  </a:cubicBez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txBody>
            <a:bodyPr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pic>
          <p:nvPicPr>
            <p:cNvPr id="15" name="Group 23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025" y="5268973"/>
              <a:ext cx="390525" cy="328612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61808"/>
            <a:ext cx="12192000" cy="1696192"/>
          </a:xfrm>
          <a:prstGeom prst="rect">
            <a:avLst/>
          </a:prstGeom>
          <a:solidFill>
            <a:srgbClr val="FEE2A2"/>
          </a:solidFill>
          <a:ln>
            <a:solidFill>
              <a:srgbClr val="FEE2A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00"/>
            <a:endParaRPr kumimoji="1" lang="zh-CN" altLang="en-US" sz="2400">
              <a:solidFill>
                <a:schemeClr val="tx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5434" y="5271626"/>
            <a:ext cx="15872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 dirty="0"/>
              <a:t>EXAMPLE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TEXT</a:t>
            </a:r>
            <a:endParaRPr lang="en-US" altLang="zh-CN" sz="1600" b="1" dirty="0"/>
          </a:p>
        </p:txBody>
      </p:sp>
      <p:sp>
        <p:nvSpPr>
          <p:cNvPr id="4" name="矩形 3"/>
          <p:cNvSpPr/>
          <p:nvPr/>
        </p:nvSpPr>
        <p:spPr>
          <a:xfrm>
            <a:off x="2949676" y="5271626"/>
            <a:ext cx="15872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 dirty="0"/>
              <a:t>EXAMPLE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TEXT</a:t>
            </a:r>
            <a:endParaRPr lang="en-US" altLang="zh-CN" sz="1600" b="1" dirty="0"/>
          </a:p>
        </p:txBody>
      </p:sp>
      <p:sp>
        <p:nvSpPr>
          <p:cNvPr id="5" name="矩形 4"/>
          <p:cNvSpPr/>
          <p:nvPr/>
        </p:nvSpPr>
        <p:spPr>
          <a:xfrm>
            <a:off x="5462723" y="5271626"/>
            <a:ext cx="15872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 dirty="0"/>
              <a:t>EXAMPLE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TEXT</a:t>
            </a:r>
            <a:endParaRPr lang="en-US" altLang="zh-CN" sz="1600" b="1" dirty="0"/>
          </a:p>
        </p:txBody>
      </p:sp>
      <p:sp>
        <p:nvSpPr>
          <p:cNvPr id="6" name="矩形 5"/>
          <p:cNvSpPr/>
          <p:nvPr/>
        </p:nvSpPr>
        <p:spPr>
          <a:xfrm>
            <a:off x="7975770" y="5271626"/>
            <a:ext cx="15872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 dirty="0"/>
              <a:t>EXAMPLE</a:t>
            </a:r>
            <a:r>
              <a:rPr lang="zh-CN" altLang="en-US" sz="1600" b="1" dirty="0"/>
              <a:t> </a:t>
            </a:r>
            <a:r>
              <a:rPr lang="en-US" altLang="zh-CN" sz="1600" b="1" dirty="0"/>
              <a:t>TEXT</a:t>
            </a:r>
            <a:endParaRPr lang="en-US" altLang="zh-CN" sz="1600" b="1" dirty="0"/>
          </a:p>
        </p:txBody>
      </p:sp>
      <p:cxnSp>
        <p:nvCxnSpPr>
          <p:cNvPr id="7" name="直线连接符 6"/>
          <p:cNvCxnSpPr/>
          <p:nvPr/>
        </p:nvCxnSpPr>
        <p:spPr>
          <a:xfrm flipV="1">
            <a:off x="1258482" y="1563756"/>
            <a:ext cx="0" cy="1351722"/>
          </a:xfrm>
          <a:prstGeom prst="line">
            <a:avLst/>
          </a:prstGeom>
          <a:ln w="12700">
            <a:solidFill>
              <a:srgbClr val="0E0E2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403103" y="1379089"/>
            <a:ext cx="2003498" cy="3385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03103" y="1752605"/>
            <a:ext cx="2085977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0" name="直线连接符 9"/>
          <p:cNvCxnSpPr/>
          <p:nvPr/>
        </p:nvCxnSpPr>
        <p:spPr>
          <a:xfrm flipV="1">
            <a:off x="3761611" y="2509263"/>
            <a:ext cx="0" cy="1351723"/>
          </a:xfrm>
          <a:prstGeom prst="line">
            <a:avLst/>
          </a:prstGeom>
          <a:ln w="12700">
            <a:solidFill>
              <a:srgbClr val="0E0E2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906233" y="2324596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3906232" y="2698113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顶部</a:t>
            </a:r>
            <a:r>
              <a:rPr lang="zh-CN" altLang="en-US" sz="1335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“开始”面板中可以对字体、字号、颜色、行距等进行修改。</a:t>
            </a:r>
            <a:endParaRPr lang="zh-CN" altLang="en-US" sz="13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3" name="直线连接符 12"/>
          <p:cNvCxnSpPr/>
          <p:nvPr/>
        </p:nvCxnSpPr>
        <p:spPr>
          <a:xfrm flipV="1">
            <a:off x="6267644" y="2025420"/>
            <a:ext cx="0" cy="1351723"/>
          </a:xfrm>
          <a:prstGeom prst="line">
            <a:avLst/>
          </a:prstGeom>
          <a:ln w="12700">
            <a:solidFill>
              <a:srgbClr val="0E0E2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412266" y="1840754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6412265" y="2214270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顶部</a:t>
            </a:r>
            <a:r>
              <a:rPr lang="zh-CN" altLang="en-US" sz="1335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“开始”面板中可以对字体、字号、颜色、行距等进行修改。</a:t>
            </a:r>
            <a:endParaRPr lang="zh-CN" altLang="en-US" sz="13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16" name="直线连接符 15"/>
          <p:cNvCxnSpPr/>
          <p:nvPr/>
        </p:nvCxnSpPr>
        <p:spPr>
          <a:xfrm flipV="1">
            <a:off x="8782179" y="1484315"/>
            <a:ext cx="0" cy="1351723"/>
          </a:xfrm>
          <a:prstGeom prst="line">
            <a:avLst/>
          </a:prstGeom>
          <a:ln w="12700">
            <a:solidFill>
              <a:srgbClr val="0E0E23"/>
            </a:solidFill>
            <a:prstDash val="dash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8926801" y="1299648"/>
            <a:ext cx="20034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600"/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YOUR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TITLE</a:t>
            </a: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1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HERE</a:t>
            </a:r>
            <a:endParaRPr lang="en-US" altLang="zh-CN" sz="16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8926800" y="1673165"/>
            <a:ext cx="2085976" cy="892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5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顶部“开始”面板中可以对字体、字号、颜色、行距等进行修改。</a:t>
            </a:r>
            <a:endParaRPr lang="zh-CN" altLang="en-US" sz="133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115455" y="2915478"/>
            <a:ext cx="2289398" cy="2246330"/>
            <a:chOff x="331071" y="2915478"/>
            <a:chExt cx="1831618" cy="2246330"/>
          </a:xfrm>
        </p:grpSpPr>
        <p:sp>
          <p:nvSpPr>
            <p:cNvPr id="20" name="直角三角形 19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rgbClr val="8AE7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直角三角形 20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rgbClr val="FEE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2618583" y="3895948"/>
            <a:ext cx="2289398" cy="1284879"/>
            <a:chOff x="331071" y="2915478"/>
            <a:chExt cx="1831618" cy="2246330"/>
          </a:xfrm>
        </p:grpSpPr>
        <p:sp>
          <p:nvSpPr>
            <p:cNvPr id="23" name="直角三角形 22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rgbClr val="8AE7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rgbClr val="FEE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组 24"/>
          <p:cNvGrpSpPr/>
          <p:nvPr/>
        </p:nvGrpSpPr>
        <p:grpSpPr>
          <a:xfrm>
            <a:off x="5121711" y="3377143"/>
            <a:ext cx="2289398" cy="1807649"/>
            <a:chOff x="331071" y="2915478"/>
            <a:chExt cx="1831618" cy="2246330"/>
          </a:xfrm>
        </p:grpSpPr>
        <p:sp>
          <p:nvSpPr>
            <p:cNvPr id="26" name="直角三角形 25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rgbClr val="8AE7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直角三角形 26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rgbClr val="FEE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组 27"/>
          <p:cNvGrpSpPr/>
          <p:nvPr/>
        </p:nvGrpSpPr>
        <p:grpSpPr>
          <a:xfrm>
            <a:off x="7639151" y="2871000"/>
            <a:ext cx="2289398" cy="2309827"/>
            <a:chOff x="331071" y="2915478"/>
            <a:chExt cx="1831618" cy="2246330"/>
          </a:xfrm>
        </p:grpSpPr>
        <p:sp>
          <p:nvSpPr>
            <p:cNvPr id="29" name="直角三角形 28"/>
            <p:cNvSpPr/>
            <p:nvPr/>
          </p:nvSpPr>
          <p:spPr>
            <a:xfrm>
              <a:off x="1246683" y="2915478"/>
              <a:ext cx="916006" cy="2246330"/>
            </a:xfrm>
            <a:prstGeom prst="rtTriangle">
              <a:avLst/>
            </a:prstGeom>
            <a:solidFill>
              <a:srgbClr val="8AE7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直角三角形 29"/>
            <p:cNvSpPr/>
            <p:nvPr/>
          </p:nvSpPr>
          <p:spPr>
            <a:xfrm flipH="1">
              <a:off x="331071" y="2915478"/>
              <a:ext cx="916006" cy="2246330"/>
            </a:xfrm>
            <a:prstGeom prst="rtTriangle">
              <a:avLst/>
            </a:prstGeom>
            <a:solidFill>
              <a:srgbClr val="FEE2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4244935" y="332285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8"/>
          <p:cNvGraphicFramePr/>
          <p:nvPr/>
        </p:nvGraphicFramePr>
        <p:xfrm>
          <a:off x="846138" y="1672829"/>
          <a:ext cx="10507662" cy="28583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TextBox 9"/>
          <p:cNvSpPr txBox="1"/>
          <p:nvPr/>
        </p:nvSpPr>
        <p:spPr>
          <a:xfrm>
            <a:off x="1986466" y="5035519"/>
            <a:ext cx="229051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WRITE A TITLE </a:t>
            </a:r>
            <a:endParaRPr lang="en-US" sz="1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Text Placeholder 33"/>
          <p:cNvSpPr txBox="1"/>
          <p:nvPr/>
        </p:nvSpPr>
        <p:spPr>
          <a:xfrm>
            <a:off x="1227390" y="5094932"/>
            <a:ext cx="696245" cy="54784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4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01</a:t>
            </a:r>
            <a:endParaRPr lang="en-AU" sz="4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TextBox 11"/>
          <p:cNvSpPr txBox="1"/>
          <p:nvPr/>
        </p:nvSpPr>
        <p:spPr>
          <a:xfrm>
            <a:off x="5274136" y="5035519"/>
            <a:ext cx="241617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WRITE A TITLE </a:t>
            </a:r>
            <a:endParaRPr lang="en-US" sz="1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Text Placeholder 33"/>
          <p:cNvSpPr txBox="1"/>
          <p:nvPr/>
        </p:nvSpPr>
        <p:spPr>
          <a:xfrm>
            <a:off x="4515059" y="5094932"/>
            <a:ext cx="696245" cy="54784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4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02</a:t>
            </a:r>
            <a:endParaRPr lang="en-AU" sz="4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TextBox 14"/>
          <p:cNvSpPr txBox="1"/>
          <p:nvPr/>
        </p:nvSpPr>
        <p:spPr>
          <a:xfrm>
            <a:off x="8687468" y="5035519"/>
            <a:ext cx="2353343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WRITE A TITLE</a:t>
            </a:r>
            <a:endParaRPr lang="en-US" sz="1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Text Placeholder 33"/>
          <p:cNvSpPr txBox="1"/>
          <p:nvPr/>
        </p:nvSpPr>
        <p:spPr>
          <a:xfrm>
            <a:off x="7928392" y="5094932"/>
            <a:ext cx="696245" cy="54784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AU" sz="42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03</a:t>
            </a:r>
            <a:endParaRPr lang="en-AU" sz="42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矩形 6"/>
          <p:cNvSpPr>
            <a:spLocks noChangeArrowheads="1"/>
          </p:cNvSpPr>
          <p:nvPr/>
        </p:nvSpPr>
        <p:spPr bwMode="auto">
          <a:xfrm>
            <a:off x="1986466" y="5503435"/>
            <a:ext cx="2067949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10" name="矩形 6"/>
          <p:cNvSpPr>
            <a:spLocks noChangeArrowheads="1"/>
          </p:cNvSpPr>
          <p:nvPr/>
        </p:nvSpPr>
        <p:spPr bwMode="auto">
          <a:xfrm>
            <a:off x="5274136" y="5642774"/>
            <a:ext cx="2067949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11" name="矩形 6"/>
          <p:cNvSpPr>
            <a:spLocks noChangeArrowheads="1"/>
          </p:cNvSpPr>
          <p:nvPr/>
        </p:nvSpPr>
        <p:spPr bwMode="auto">
          <a:xfrm>
            <a:off x="8687468" y="5642774"/>
            <a:ext cx="2067949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44935" y="332285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1565131" y="1204355"/>
            <a:ext cx="9846220" cy="4263247"/>
            <a:chOff x="1810097" y="1241268"/>
            <a:chExt cx="6436704" cy="3128611"/>
          </a:xfrm>
        </p:grpSpPr>
        <p:sp>
          <p:nvSpPr>
            <p:cNvPr id="3" name="矩形 2"/>
            <p:cNvSpPr/>
            <p:nvPr/>
          </p:nvSpPr>
          <p:spPr>
            <a:xfrm>
              <a:off x="2721054" y="1241268"/>
              <a:ext cx="4304716" cy="1507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9600" dirty="0">
                  <a:latin typeface="Aa元气满满" panose="00020600040101010101" pitchFamily="18" charset="-122"/>
                  <a:ea typeface="Aa元气满满" panose="00020600040101010101" pitchFamily="18" charset="-122"/>
                </a:rPr>
                <a:t>THANKS!</a:t>
              </a:r>
              <a:endParaRPr lang="zh-CN" altLang="en-US" sz="9600" dirty="0">
                <a:latin typeface="Aa元气满满" panose="00020600040101010101" pitchFamily="18" charset="-122"/>
                <a:ea typeface="Aa元气满满" panose="00020600040101010101" pitchFamily="18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810097" y="3353492"/>
              <a:ext cx="6436704" cy="1016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latin typeface="Aa元气满满" panose="00020600040101010101" pitchFamily="18" charset="-122"/>
                  <a:ea typeface="Aa元气满满" panose="00020600040101010101" pitchFamily="18" charset="-122"/>
                </a:rPr>
                <a:t>感谢学校及公司提供的学习与实践的机会；</a:t>
              </a:r>
              <a:endParaRPr lang="en-US" altLang="zh-CN" sz="1400" dirty="0">
                <a:latin typeface="Aa元气满满" panose="00020600040101010101" pitchFamily="18" charset="-122"/>
                <a:ea typeface="Aa元气满满" panose="00020600040101010101" pitchFamily="18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latin typeface="Aa元气满满" panose="00020600040101010101" pitchFamily="18" charset="-122"/>
                  <a:ea typeface="Aa元气满满" panose="00020600040101010101" pitchFamily="18" charset="-122"/>
                </a:rPr>
                <a:t>感谢</a:t>
              </a:r>
              <a:r>
                <a:rPr lang="en-US" altLang="zh-CN" sz="1400" dirty="0">
                  <a:latin typeface="Aa元气满满" panose="00020600040101010101" pitchFamily="18" charset="-122"/>
                  <a:ea typeface="Aa元气满满" panose="00020600040101010101" pitchFamily="18" charset="-122"/>
                </a:rPr>
                <a:t>XX</a:t>
              </a:r>
              <a:r>
                <a:rPr lang="zh-CN" altLang="en-US" sz="1400" dirty="0">
                  <a:latin typeface="Aa元气满满" panose="00020600040101010101" pitchFamily="18" charset="-122"/>
                  <a:ea typeface="Aa元气满满" panose="00020600040101010101" pitchFamily="18" charset="-122"/>
                </a:rPr>
                <a:t>团队，特别感谢某某给予的耐心指导；</a:t>
              </a:r>
              <a:endParaRPr lang="en-US" altLang="zh-CN" sz="1400" dirty="0">
                <a:latin typeface="Aa元气满满" panose="00020600040101010101" pitchFamily="18" charset="-122"/>
                <a:ea typeface="Aa元气满满" panose="00020600040101010101" pitchFamily="18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400" dirty="0">
                  <a:latin typeface="Aa元气满满" panose="00020600040101010101" pitchFamily="18" charset="-122"/>
                  <a:ea typeface="Aa元气满满" panose="00020600040101010101" pitchFamily="18" charset="-122"/>
                </a:rPr>
                <a:t>感谢台下观众！</a:t>
              </a:r>
              <a:endParaRPr lang="zh-CN" altLang="en-US" sz="1400" dirty="0">
                <a:latin typeface="Aa元气满满" panose="00020600040101010101" pitchFamily="18" charset="-122"/>
                <a:ea typeface="Aa元气满满" panose="00020600040101010101" pitchFamily="18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1400" dirty="0">
                <a:latin typeface="Aa元气满满" panose="00020600040101010101" pitchFamily="18" charset="-122"/>
                <a:ea typeface="Aa元气满满" panose="00020600040101010101" pitchFamily="18" charset="-122"/>
              </a:endParaRPr>
            </a:p>
          </p:txBody>
        </p:sp>
      </p:grp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894477" y="3214137"/>
            <a:ext cx="653460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000" b="1" dirty="0">
                <a:latin typeface="Aa元气满满" panose="00020600040101010101" pitchFamily="18" charset="-122"/>
                <a:ea typeface="Aa元气满满" panose="00020600040101010101" pitchFamily="18" charset="-122"/>
              </a:rPr>
              <a:t>感谢聆听 请多指点</a:t>
            </a:r>
            <a:endParaRPr lang="zh-CN" altLang="en-US" sz="4000" b="1" dirty="0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91910" y="1635356"/>
            <a:ext cx="3836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Aa元气满满" panose="00020600040101010101" pitchFamily="18" charset="-122"/>
                <a:ea typeface="Aa元气满满" panose="00020600040101010101" pitchFamily="18" charset="-122"/>
              </a:rPr>
              <a:t>目  录</a:t>
            </a:r>
            <a:endParaRPr lang="zh-CN" altLang="en-US" sz="5400" dirty="0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>
            <a:off x="2718888" y="2698174"/>
            <a:ext cx="774700" cy="774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rou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4" name="Freeform 7"/>
          <p:cNvSpPr>
            <a:spLocks noEditPoints="1"/>
          </p:cNvSpPr>
          <p:nvPr/>
        </p:nvSpPr>
        <p:spPr bwMode="auto">
          <a:xfrm>
            <a:off x="2947487" y="2909840"/>
            <a:ext cx="313267" cy="347133"/>
          </a:xfrm>
          <a:custGeom>
            <a:avLst/>
            <a:gdLst>
              <a:gd name="T0" fmla="*/ 609 w 71"/>
              <a:gd name="T1" fmla="*/ 91 h 79"/>
              <a:gd name="T2" fmla="*/ 625 w 71"/>
              <a:gd name="T3" fmla="*/ 25 h 79"/>
              <a:gd name="T4" fmla="*/ 644 w 71"/>
              <a:gd name="T5" fmla="*/ 73 h 79"/>
              <a:gd name="T6" fmla="*/ 65 w 71"/>
              <a:gd name="T7" fmla="*/ 25 h 79"/>
              <a:gd name="T8" fmla="*/ 261 w 71"/>
              <a:gd name="T9" fmla="*/ 0 h 79"/>
              <a:gd name="T10" fmla="*/ 392 w 71"/>
              <a:gd name="T11" fmla="*/ 25 h 79"/>
              <a:gd name="T12" fmla="*/ 586 w 71"/>
              <a:gd name="T13" fmla="*/ 91 h 79"/>
              <a:gd name="T14" fmla="*/ 65 w 71"/>
              <a:gd name="T15" fmla="*/ 25 h 79"/>
              <a:gd name="T16" fmla="*/ 0 w 71"/>
              <a:gd name="T17" fmla="*/ 44 h 79"/>
              <a:gd name="T18" fmla="*/ 44 w 71"/>
              <a:gd name="T19" fmla="*/ 25 h 79"/>
              <a:gd name="T20" fmla="*/ 27 w 71"/>
              <a:gd name="T21" fmla="*/ 91 h 79"/>
              <a:gd name="T22" fmla="*/ 577 w 71"/>
              <a:gd name="T23" fmla="*/ 116 h 79"/>
              <a:gd name="T24" fmla="*/ 73 w 71"/>
              <a:gd name="T25" fmla="*/ 509 h 79"/>
              <a:gd name="T26" fmla="*/ 577 w 71"/>
              <a:gd name="T27" fmla="*/ 116 h 79"/>
              <a:gd name="T28" fmla="*/ 469 w 71"/>
              <a:gd name="T29" fmla="*/ 440 h 79"/>
              <a:gd name="T30" fmla="*/ 369 w 71"/>
              <a:gd name="T31" fmla="*/ 409 h 79"/>
              <a:gd name="T32" fmla="*/ 369 w 71"/>
              <a:gd name="T33" fmla="*/ 384 h 79"/>
              <a:gd name="T34" fmla="*/ 534 w 71"/>
              <a:gd name="T35" fmla="*/ 357 h 79"/>
              <a:gd name="T36" fmla="*/ 369 w 71"/>
              <a:gd name="T37" fmla="*/ 384 h 79"/>
              <a:gd name="T38" fmla="*/ 534 w 71"/>
              <a:gd name="T39" fmla="*/ 316 h 79"/>
              <a:gd name="T40" fmla="*/ 369 w 71"/>
              <a:gd name="T41" fmla="*/ 284 h 79"/>
              <a:gd name="T42" fmla="*/ 225 w 71"/>
              <a:gd name="T43" fmla="*/ 465 h 79"/>
              <a:gd name="T44" fmla="*/ 208 w 71"/>
              <a:gd name="T45" fmla="*/ 384 h 79"/>
              <a:gd name="T46" fmla="*/ 125 w 71"/>
              <a:gd name="T47" fmla="*/ 365 h 79"/>
              <a:gd name="T48" fmla="*/ 344 w 71"/>
              <a:gd name="T49" fmla="*/ 357 h 79"/>
              <a:gd name="T50" fmla="*/ 236 w 71"/>
              <a:gd name="T51" fmla="*/ 357 h 79"/>
              <a:gd name="T52" fmla="*/ 117 w 71"/>
              <a:gd name="T53" fmla="*/ 197 h 79"/>
              <a:gd name="T54" fmla="*/ 344 w 71"/>
              <a:gd name="T55" fmla="*/ 152 h 79"/>
              <a:gd name="T56" fmla="*/ 117 w 71"/>
              <a:gd name="T57" fmla="*/ 197 h 79"/>
              <a:gd name="T58" fmla="*/ 44 w 71"/>
              <a:gd name="T59" fmla="*/ 581 h 79"/>
              <a:gd name="T60" fmla="*/ 617 w 71"/>
              <a:gd name="T61" fmla="*/ 538 h 79"/>
              <a:gd name="T62" fmla="*/ 281 w 71"/>
              <a:gd name="T63" fmla="*/ 600 h 79"/>
              <a:gd name="T64" fmla="*/ 144 w 71"/>
              <a:gd name="T65" fmla="*/ 706 h 79"/>
              <a:gd name="T66" fmla="*/ 281 w 71"/>
              <a:gd name="T67" fmla="*/ 600 h 79"/>
              <a:gd name="T68" fmla="*/ 434 w 71"/>
              <a:gd name="T69" fmla="*/ 706 h 79"/>
              <a:gd name="T70" fmla="*/ 434 w 71"/>
              <a:gd name="T71" fmla="*/ 600 h 7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1" h="79">
                <a:moveTo>
                  <a:pt x="69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7" y="3"/>
                  <a:pt x="67" y="3"/>
                  <a:pt x="67" y="3"/>
                </a:cubicBezTo>
                <a:cubicBezTo>
                  <a:pt x="69" y="3"/>
                  <a:pt x="69" y="3"/>
                  <a:pt x="69" y="3"/>
                </a:cubicBezTo>
                <a:cubicBezTo>
                  <a:pt x="71" y="5"/>
                  <a:pt x="71" y="5"/>
                  <a:pt x="71" y="5"/>
                </a:cubicBezTo>
                <a:cubicBezTo>
                  <a:pt x="71" y="8"/>
                  <a:pt x="71" y="8"/>
                  <a:pt x="71" y="8"/>
                </a:cubicBezTo>
                <a:lnTo>
                  <a:pt x="69" y="10"/>
                </a:lnTo>
                <a:close/>
                <a:moveTo>
                  <a:pt x="7" y="3"/>
                </a:moveTo>
                <a:cubicBezTo>
                  <a:pt x="29" y="3"/>
                  <a:pt x="29" y="3"/>
                  <a:pt x="29" y="3"/>
                </a:cubicBezTo>
                <a:cubicBezTo>
                  <a:pt x="29" y="0"/>
                  <a:pt x="29" y="0"/>
                  <a:pt x="2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3"/>
                  <a:pt x="43" y="3"/>
                  <a:pt x="43" y="3"/>
                </a:cubicBezTo>
                <a:cubicBezTo>
                  <a:pt x="65" y="3"/>
                  <a:pt x="65" y="3"/>
                  <a:pt x="65" y="3"/>
                </a:cubicBezTo>
                <a:cubicBezTo>
                  <a:pt x="65" y="10"/>
                  <a:pt x="65" y="10"/>
                  <a:pt x="65" y="10"/>
                </a:cubicBezTo>
                <a:cubicBezTo>
                  <a:pt x="7" y="10"/>
                  <a:pt x="7" y="10"/>
                  <a:pt x="7" y="10"/>
                </a:cubicBezTo>
                <a:lnTo>
                  <a:pt x="7" y="3"/>
                </a:lnTo>
                <a:close/>
                <a:moveTo>
                  <a:pt x="0" y="8"/>
                </a:moveTo>
                <a:cubicBezTo>
                  <a:pt x="0" y="5"/>
                  <a:pt x="0" y="5"/>
                  <a:pt x="0" y="5"/>
                </a:cubicBezTo>
                <a:cubicBezTo>
                  <a:pt x="3" y="3"/>
                  <a:pt x="3" y="3"/>
                  <a:pt x="3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10"/>
                  <a:pt x="5" y="10"/>
                  <a:pt x="5" y="10"/>
                </a:cubicBezTo>
                <a:cubicBezTo>
                  <a:pt x="3" y="10"/>
                  <a:pt x="3" y="10"/>
                  <a:pt x="3" y="10"/>
                </a:cubicBezTo>
                <a:lnTo>
                  <a:pt x="0" y="8"/>
                </a:lnTo>
                <a:close/>
                <a:moveTo>
                  <a:pt x="64" y="13"/>
                </a:moveTo>
                <a:cubicBezTo>
                  <a:pt x="64" y="57"/>
                  <a:pt x="64" y="57"/>
                  <a:pt x="64" y="57"/>
                </a:cubicBezTo>
                <a:cubicBezTo>
                  <a:pt x="8" y="57"/>
                  <a:pt x="8" y="57"/>
                  <a:pt x="8" y="57"/>
                </a:cubicBezTo>
                <a:cubicBezTo>
                  <a:pt x="8" y="13"/>
                  <a:pt x="8" y="13"/>
                  <a:pt x="8" y="13"/>
                </a:cubicBezTo>
                <a:lnTo>
                  <a:pt x="64" y="13"/>
                </a:lnTo>
                <a:close/>
                <a:moveTo>
                  <a:pt x="41" y="49"/>
                </a:moveTo>
                <a:cubicBezTo>
                  <a:pt x="52" y="49"/>
                  <a:pt x="52" y="49"/>
                  <a:pt x="52" y="49"/>
                </a:cubicBezTo>
                <a:cubicBezTo>
                  <a:pt x="52" y="46"/>
                  <a:pt x="52" y="46"/>
                  <a:pt x="52" y="46"/>
                </a:cubicBezTo>
                <a:cubicBezTo>
                  <a:pt x="41" y="46"/>
                  <a:pt x="41" y="46"/>
                  <a:pt x="41" y="46"/>
                </a:cubicBezTo>
                <a:lnTo>
                  <a:pt x="41" y="49"/>
                </a:lnTo>
                <a:close/>
                <a:moveTo>
                  <a:pt x="41" y="43"/>
                </a:moveTo>
                <a:cubicBezTo>
                  <a:pt x="59" y="43"/>
                  <a:pt x="59" y="43"/>
                  <a:pt x="59" y="43"/>
                </a:cubicBezTo>
                <a:cubicBezTo>
                  <a:pt x="59" y="40"/>
                  <a:pt x="59" y="40"/>
                  <a:pt x="59" y="40"/>
                </a:cubicBezTo>
                <a:cubicBezTo>
                  <a:pt x="41" y="40"/>
                  <a:pt x="41" y="40"/>
                  <a:pt x="41" y="40"/>
                </a:cubicBezTo>
                <a:lnTo>
                  <a:pt x="41" y="43"/>
                </a:lnTo>
                <a:close/>
                <a:moveTo>
                  <a:pt x="41" y="35"/>
                </a:moveTo>
                <a:cubicBezTo>
                  <a:pt x="59" y="35"/>
                  <a:pt x="59" y="35"/>
                  <a:pt x="59" y="35"/>
                </a:cubicBezTo>
                <a:cubicBezTo>
                  <a:pt x="59" y="32"/>
                  <a:pt x="59" y="32"/>
                  <a:pt x="59" y="32"/>
                </a:cubicBezTo>
                <a:cubicBezTo>
                  <a:pt x="41" y="32"/>
                  <a:pt x="41" y="32"/>
                  <a:pt x="41" y="32"/>
                </a:cubicBezTo>
                <a:lnTo>
                  <a:pt x="41" y="35"/>
                </a:lnTo>
                <a:close/>
                <a:moveTo>
                  <a:pt x="25" y="52"/>
                </a:moveTo>
                <a:cubicBezTo>
                  <a:pt x="30" y="52"/>
                  <a:pt x="35" y="48"/>
                  <a:pt x="36" y="43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30"/>
                  <a:pt x="23" y="30"/>
                  <a:pt x="23" y="30"/>
                </a:cubicBezTo>
                <a:cubicBezTo>
                  <a:pt x="17" y="30"/>
                  <a:pt x="14" y="35"/>
                  <a:pt x="14" y="41"/>
                </a:cubicBezTo>
                <a:cubicBezTo>
                  <a:pt x="14" y="47"/>
                  <a:pt x="18" y="52"/>
                  <a:pt x="25" y="52"/>
                </a:cubicBezTo>
                <a:close/>
                <a:moveTo>
                  <a:pt x="38" y="40"/>
                </a:moveTo>
                <a:cubicBezTo>
                  <a:pt x="38" y="40"/>
                  <a:pt x="38" y="27"/>
                  <a:pt x="26" y="27"/>
                </a:cubicBezTo>
                <a:cubicBezTo>
                  <a:pt x="26" y="40"/>
                  <a:pt x="26" y="40"/>
                  <a:pt x="26" y="40"/>
                </a:cubicBezTo>
                <a:lnTo>
                  <a:pt x="38" y="40"/>
                </a:lnTo>
                <a:close/>
                <a:moveTo>
                  <a:pt x="13" y="22"/>
                </a:moveTo>
                <a:cubicBezTo>
                  <a:pt x="38" y="22"/>
                  <a:pt x="38" y="22"/>
                  <a:pt x="38" y="22"/>
                </a:cubicBezTo>
                <a:cubicBezTo>
                  <a:pt x="38" y="17"/>
                  <a:pt x="38" y="17"/>
                  <a:pt x="38" y="17"/>
                </a:cubicBezTo>
                <a:cubicBezTo>
                  <a:pt x="13" y="17"/>
                  <a:pt x="13" y="17"/>
                  <a:pt x="13" y="17"/>
                </a:cubicBezTo>
                <a:lnTo>
                  <a:pt x="13" y="22"/>
                </a:lnTo>
                <a:close/>
                <a:moveTo>
                  <a:pt x="68" y="65"/>
                </a:moveTo>
                <a:cubicBezTo>
                  <a:pt x="5" y="65"/>
                  <a:pt x="5" y="65"/>
                  <a:pt x="5" y="65"/>
                </a:cubicBezTo>
                <a:cubicBezTo>
                  <a:pt x="5" y="60"/>
                  <a:pt x="5" y="60"/>
                  <a:pt x="5" y="60"/>
                </a:cubicBezTo>
                <a:cubicBezTo>
                  <a:pt x="68" y="60"/>
                  <a:pt x="68" y="60"/>
                  <a:pt x="68" y="60"/>
                </a:cubicBezTo>
                <a:lnTo>
                  <a:pt x="68" y="65"/>
                </a:lnTo>
                <a:close/>
                <a:moveTo>
                  <a:pt x="31" y="67"/>
                </a:moveTo>
                <a:cubicBezTo>
                  <a:pt x="23" y="79"/>
                  <a:pt x="23" y="79"/>
                  <a:pt x="23" y="79"/>
                </a:cubicBezTo>
                <a:cubicBezTo>
                  <a:pt x="16" y="79"/>
                  <a:pt x="16" y="79"/>
                  <a:pt x="16" y="79"/>
                </a:cubicBezTo>
                <a:cubicBezTo>
                  <a:pt x="23" y="67"/>
                  <a:pt x="23" y="67"/>
                  <a:pt x="23" y="67"/>
                </a:cubicBezTo>
                <a:lnTo>
                  <a:pt x="31" y="67"/>
                </a:lnTo>
                <a:close/>
                <a:moveTo>
                  <a:pt x="55" y="79"/>
                </a:moveTo>
                <a:cubicBezTo>
                  <a:pt x="48" y="79"/>
                  <a:pt x="48" y="79"/>
                  <a:pt x="48" y="79"/>
                </a:cubicBezTo>
                <a:cubicBezTo>
                  <a:pt x="41" y="67"/>
                  <a:pt x="41" y="67"/>
                  <a:pt x="41" y="67"/>
                </a:cubicBezTo>
                <a:cubicBezTo>
                  <a:pt x="48" y="67"/>
                  <a:pt x="48" y="67"/>
                  <a:pt x="48" y="67"/>
                </a:cubicBezTo>
                <a:lnTo>
                  <a:pt x="55" y="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 sz="2400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1501804" y="2613507"/>
            <a:ext cx="869149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zh-CN" sz="5335">
                <a:latin typeface="Aa元气满满" panose="00020600040101010101" pitchFamily="18" charset="-122"/>
                <a:ea typeface="Aa元气满满" panose="00020600040101010101" pitchFamily="18" charset="-122"/>
              </a:rPr>
              <a:t>01</a:t>
            </a:r>
            <a:endParaRPr lang="zh-CN" altLang="zh-CN" sz="5335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6" name="文本框 65"/>
          <p:cNvSpPr txBox="1">
            <a:spLocks noChangeArrowheads="1"/>
          </p:cNvSpPr>
          <p:nvPr/>
        </p:nvSpPr>
        <p:spPr bwMode="auto">
          <a:xfrm>
            <a:off x="3366487" y="2797914"/>
            <a:ext cx="23600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Aa元气满满" panose="00020600040101010101" pitchFamily="18" charset="-122"/>
                <a:ea typeface="Aa元气满满" panose="00020600040101010101" pitchFamily="18" charset="-122"/>
                <a:cs typeface="微软雅黑" panose="020B0503020204020204" charset="-122"/>
              </a:rPr>
              <a:t>    教学目标</a:t>
            </a:r>
            <a:endParaRPr lang="zh-CN" altLang="en-US" sz="3200" b="1" dirty="0">
              <a:latin typeface="Aa元气满满" panose="00020600040101010101" pitchFamily="18" charset="-122"/>
              <a:ea typeface="Aa元气满满" panose="00020600040101010101" pitchFamily="18" charset="-122"/>
              <a:cs typeface="微软雅黑" panose="020B050302020402020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2776243" y="3714762"/>
            <a:ext cx="774700" cy="774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rou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3004843" y="3926428"/>
            <a:ext cx="321733" cy="347133"/>
          </a:xfrm>
          <a:custGeom>
            <a:avLst/>
            <a:gdLst>
              <a:gd name="T0" fmla="*/ 485 w 73"/>
              <a:gd name="T1" fmla="*/ 706 h 79"/>
              <a:gd name="T2" fmla="*/ 468 w 73"/>
              <a:gd name="T3" fmla="*/ 365 h 79"/>
              <a:gd name="T4" fmla="*/ 441 w 73"/>
              <a:gd name="T5" fmla="*/ 324 h 79"/>
              <a:gd name="T6" fmla="*/ 525 w 73"/>
              <a:gd name="T7" fmla="*/ 297 h 79"/>
              <a:gd name="T8" fmla="*/ 498 w 73"/>
              <a:gd name="T9" fmla="*/ 324 h 79"/>
              <a:gd name="T10" fmla="*/ 593 w 73"/>
              <a:gd name="T11" fmla="*/ 401 h 79"/>
              <a:gd name="T12" fmla="*/ 658 w 73"/>
              <a:gd name="T13" fmla="*/ 401 h 79"/>
              <a:gd name="T14" fmla="*/ 658 w 73"/>
              <a:gd name="T15" fmla="*/ 538 h 79"/>
              <a:gd name="T16" fmla="*/ 341 w 73"/>
              <a:gd name="T17" fmla="*/ 538 h 79"/>
              <a:gd name="T18" fmla="*/ 633 w 73"/>
              <a:gd name="T19" fmla="*/ 538 h 79"/>
              <a:gd name="T20" fmla="*/ 498 w 73"/>
              <a:gd name="T21" fmla="*/ 565 h 79"/>
              <a:gd name="T22" fmla="*/ 468 w 73"/>
              <a:gd name="T23" fmla="*/ 581 h 79"/>
              <a:gd name="T24" fmla="*/ 452 w 73"/>
              <a:gd name="T25" fmla="*/ 538 h 79"/>
              <a:gd name="T26" fmla="*/ 468 w 73"/>
              <a:gd name="T27" fmla="*/ 440 h 79"/>
              <a:gd name="T28" fmla="*/ 498 w 73"/>
              <a:gd name="T29" fmla="*/ 509 h 79"/>
              <a:gd name="T30" fmla="*/ 498 w 73"/>
              <a:gd name="T31" fmla="*/ 565 h 79"/>
              <a:gd name="T32" fmla="*/ 292 w 73"/>
              <a:gd name="T33" fmla="*/ 440 h 79"/>
              <a:gd name="T34" fmla="*/ 100 w 73"/>
              <a:gd name="T35" fmla="*/ 484 h 79"/>
              <a:gd name="T36" fmla="*/ 100 w 73"/>
              <a:gd name="T37" fmla="*/ 440 h 79"/>
              <a:gd name="T38" fmla="*/ 100 w 73"/>
              <a:gd name="T39" fmla="*/ 409 h 79"/>
              <a:gd name="T40" fmla="*/ 100 w 73"/>
              <a:gd name="T41" fmla="*/ 365 h 79"/>
              <a:gd name="T42" fmla="*/ 300 w 73"/>
              <a:gd name="T43" fmla="*/ 409 h 79"/>
              <a:gd name="T44" fmla="*/ 83 w 73"/>
              <a:gd name="T45" fmla="*/ 249 h 79"/>
              <a:gd name="T46" fmla="*/ 389 w 73"/>
              <a:gd name="T47" fmla="*/ 224 h 79"/>
              <a:gd name="T48" fmla="*/ 389 w 73"/>
              <a:gd name="T49" fmla="*/ 268 h 79"/>
              <a:gd name="T50" fmla="*/ 100 w 73"/>
              <a:gd name="T51" fmla="*/ 340 h 79"/>
              <a:gd name="T52" fmla="*/ 100 w 73"/>
              <a:gd name="T53" fmla="*/ 297 h 79"/>
              <a:gd name="T54" fmla="*/ 400 w 73"/>
              <a:gd name="T55" fmla="*/ 297 h 79"/>
              <a:gd name="T56" fmla="*/ 389 w 73"/>
              <a:gd name="T57" fmla="*/ 340 h 79"/>
              <a:gd name="T58" fmla="*/ 452 w 73"/>
              <a:gd name="T59" fmla="*/ 189 h 79"/>
              <a:gd name="T60" fmla="*/ 377 w 73"/>
              <a:gd name="T61" fmla="*/ 116 h 79"/>
              <a:gd name="T62" fmla="*/ 333 w 73"/>
              <a:gd name="T63" fmla="*/ 168 h 79"/>
              <a:gd name="T64" fmla="*/ 108 w 73"/>
              <a:gd name="T65" fmla="*/ 125 h 79"/>
              <a:gd name="T66" fmla="*/ 108 w 73"/>
              <a:gd name="T67" fmla="*/ 116 h 79"/>
              <a:gd name="T68" fmla="*/ 35 w 73"/>
              <a:gd name="T69" fmla="*/ 600 h 79"/>
              <a:gd name="T70" fmla="*/ 308 w 73"/>
              <a:gd name="T71" fmla="*/ 664 h 79"/>
              <a:gd name="T72" fmla="*/ 83 w 73"/>
              <a:gd name="T73" fmla="*/ 706 h 79"/>
              <a:gd name="T74" fmla="*/ 0 w 73"/>
              <a:gd name="T75" fmla="*/ 152 h 79"/>
              <a:gd name="T76" fmla="*/ 125 w 73"/>
              <a:gd name="T77" fmla="*/ 91 h 79"/>
              <a:gd name="T78" fmla="*/ 160 w 73"/>
              <a:gd name="T79" fmla="*/ 73 h 79"/>
              <a:gd name="T80" fmla="*/ 325 w 73"/>
              <a:gd name="T81" fmla="*/ 73 h 79"/>
              <a:gd name="T82" fmla="*/ 369 w 73"/>
              <a:gd name="T83" fmla="*/ 91 h 79"/>
              <a:gd name="T84" fmla="*/ 498 w 73"/>
              <a:gd name="T85" fmla="*/ 152 h 79"/>
              <a:gd name="T86" fmla="*/ 452 w 73"/>
              <a:gd name="T87" fmla="*/ 284 h 79"/>
              <a:gd name="T88" fmla="*/ 244 w 73"/>
              <a:gd name="T89" fmla="*/ 35 h 79"/>
              <a:gd name="T90" fmla="*/ 244 w 73"/>
              <a:gd name="T91" fmla="*/ 116 h 79"/>
              <a:gd name="T92" fmla="*/ 244 w 73"/>
              <a:gd name="T93" fmla="*/ 35 h 7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3" h="79">
                <a:moveTo>
                  <a:pt x="73" y="60"/>
                </a:moveTo>
                <a:cubicBezTo>
                  <a:pt x="73" y="71"/>
                  <a:pt x="65" y="79"/>
                  <a:pt x="54" y="79"/>
                </a:cubicBezTo>
                <a:cubicBezTo>
                  <a:pt x="43" y="79"/>
                  <a:pt x="35" y="71"/>
                  <a:pt x="35" y="60"/>
                </a:cubicBezTo>
                <a:cubicBezTo>
                  <a:pt x="35" y="50"/>
                  <a:pt x="42" y="42"/>
                  <a:pt x="52" y="41"/>
                </a:cubicBezTo>
                <a:cubicBezTo>
                  <a:pt x="52" y="36"/>
                  <a:pt x="52" y="36"/>
                  <a:pt x="52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33"/>
                  <a:pt x="49" y="33"/>
                  <a:pt x="49" y="33"/>
                </a:cubicBezTo>
                <a:cubicBezTo>
                  <a:pt x="58" y="33"/>
                  <a:pt x="58" y="33"/>
                  <a:pt x="58" y="33"/>
                </a:cubicBezTo>
                <a:cubicBezTo>
                  <a:pt x="58" y="36"/>
                  <a:pt x="58" y="36"/>
                  <a:pt x="58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41"/>
                  <a:pt x="55" y="41"/>
                  <a:pt x="55" y="41"/>
                </a:cubicBezTo>
                <a:cubicBezTo>
                  <a:pt x="59" y="41"/>
                  <a:pt x="63" y="43"/>
                  <a:pt x="66" y="45"/>
                </a:cubicBezTo>
                <a:cubicBezTo>
                  <a:pt x="69" y="41"/>
                  <a:pt x="69" y="41"/>
                  <a:pt x="69" y="41"/>
                </a:cubicBezTo>
                <a:cubicBezTo>
                  <a:pt x="73" y="45"/>
                  <a:pt x="73" y="45"/>
                  <a:pt x="73" y="45"/>
                </a:cubicBezTo>
                <a:cubicBezTo>
                  <a:pt x="69" y="48"/>
                  <a:pt x="69" y="48"/>
                  <a:pt x="69" y="48"/>
                </a:cubicBezTo>
                <a:cubicBezTo>
                  <a:pt x="72" y="52"/>
                  <a:pt x="73" y="56"/>
                  <a:pt x="73" y="60"/>
                </a:cubicBezTo>
                <a:close/>
                <a:moveTo>
                  <a:pt x="54" y="44"/>
                </a:moveTo>
                <a:cubicBezTo>
                  <a:pt x="45" y="44"/>
                  <a:pt x="38" y="51"/>
                  <a:pt x="38" y="60"/>
                </a:cubicBezTo>
                <a:cubicBezTo>
                  <a:pt x="38" y="69"/>
                  <a:pt x="45" y="76"/>
                  <a:pt x="54" y="76"/>
                </a:cubicBezTo>
                <a:cubicBezTo>
                  <a:pt x="63" y="76"/>
                  <a:pt x="70" y="69"/>
                  <a:pt x="70" y="60"/>
                </a:cubicBezTo>
                <a:cubicBezTo>
                  <a:pt x="70" y="51"/>
                  <a:pt x="63" y="44"/>
                  <a:pt x="54" y="44"/>
                </a:cubicBezTo>
                <a:close/>
                <a:moveTo>
                  <a:pt x="55" y="63"/>
                </a:moveTo>
                <a:cubicBezTo>
                  <a:pt x="55" y="65"/>
                  <a:pt x="55" y="65"/>
                  <a:pt x="55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2" y="63"/>
                  <a:pt x="52" y="63"/>
                  <a:pt x="52" y="63"/>
                </a:cubicBezTo>
                <a:cubicBezTo>
                  <a:pt x="51" y="62"/>
                  <a:pt x="50" y="61"/>
                  <a:pt x="50" y="60"/>
                </a:cubicBezTo>
                <a:cubicBezTo>
                  <a:pt x="50" y="59"/>
                  <a:pt x="51" y="58"/>
                  <a:pt x="52" y="57"/>
                </a:cubicBezTo>
                <a:cubicBezTo>
                  <a:pt x="52" y="49"/>
                  <a:pt x="52" y="49"/>
                  <a:pt x="52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57"/>
                  <a:pt x="55" y="57"/>
                  <a:pt x="55" y="57"/>
                </a:cubicBezTo>
                <a:cubicBezTo>
                  <a:pt x="56" y="58"/>
                  <a:pt x="57" y="59"/>
                  <a:pt x="57" y="60"/>
                </a:cubicBezTo>
                <a:cubicBezTo>
                  <a:pt x="57" y="61"/>
                  <a:pt x="56" y="62"/>
                  <a:pt x="55" y="63"/>
                </a:cubicBezTo>
                <a:close/>
                <a:moveTo>
                  <a:pt x="11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31" y="51"/>
                  <a:pt x="30" y="52"/>
                  <a:pt x="30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9" y="53"/>
                  <a:pt x="9" y="51"/>
                </a:cubicBezTo>
                <a:cubicBezTo>
                  <a:pt x="9" y="50"/>
                  <a:pt x="10" y="49"/>
                  <a:pt x="11" y="49"/>
                </a:cubicBezTo>
                <a:close/>
                <a:moveTo>
                  <a:pt x="33" y="46"/>
                </a:moveTo>
                <a:cubicBezTo>
                  <a:pt x="11" y="46"/>
                  <a:pt x="11" y="46"/>
                  <a:pt x="11" y="46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2"/>
                  <a:pt x="10" y="41"/>
                  <a:pt x="11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6" y="43"/>
                  <a:pt x="35" y="44"/>
                  <a:pt x="33" y="46"/>
                </a:cubicBezTo>
                <a:close/>
                <a:moveTo>
                  <a:pt x="11" y="30"/>
                </a:moveTo>
                <a:cubicBezTo>
                  <a:pt x="10" y="30"/>
                  <a:pt x="9" y="29"/>
                  <a:pt x="9" y="28"/>
                </a:cubicBezTo>
                <a:cubicBezTo>
                  <a:pt x="9" y="26"/>
                  <a:pt x="10" y="25"/>
                  <a:pt x="11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5"/>
                  <a:pt x="45" y="26"/>
                  <a:pt x="45" y="28"/>
                </a:cubicBezTo>
                <a:cubicBezTo>
                  <a:pt x="45" y="29"/>
                  <a:pt x="44" y="30"/>
                  <a:pt x="43" y="30"/>
                </a:cubicBezTo>
                <a:lnTo>
                  <a:pt x="11" y="30"/>
                </a:lnTo>
                <a:close/>
                <a:moveTo>
                  <a:pt x="11" y="38"/>
                </a:moveTo>
                <a:cubicBezTo>
                  <a:pt x="10" y="38"/>
                  <a:pt x="9" y="37"/>
                  <a:pt x="9" y="36"/>
                </a:cubicBezTo>
                <a:cubicBezTo>
                  <a:pt x="9" y="34"/>
                  <a:pt x="10" y="33"/>
                  <a:pt x="11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3"/>
                  <a:pt x="44" y="33"/>
                  <a:pt x="44" y="33"/>
                </a:cubicBezTo>
                <a:cubicBezTo>
                  <a:pt x="44" y="37"/>
                  <a:pt x="44" y="37"/>
                  <a:pt x="44" y="37"/>
                </a:cubicBezTo>
                <a:cubicBezTo>
                  <a:pt x="43" y="38"/>
                  <a:pt x="43" y="38"/>
                  <a:pt x="43" y="38"/>
                </a:cubicBezTo>
                <a:lnTo>
                  <a:pt x="11" y="38"/>
                </a:lnTo>
                <a:close/>
                <a:moveTo>
                  <a:pt x="50" y="21"/>
                </a:moveTo>
                <a:cubicBezTo>
                  <a:pt x="50" y="16"/>
                  <a:pt x="47" y="13"/>
                  <a:pt x="42" y="13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3"/>
                  <a:pt x="42" y="13"/>
                  <a:pt x="42" y="14"/>
                </a:cubicBezTo>
                <a:cubicBezTo>
                  <a:pt x="42" y="17"/>
                  <a:pt x="40" y="19"/>
                  <a:pt x="37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5" y="19"/>
                  <a:pt x="12" y="17"/>
                  <a:pt x="12" y="14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8" y="13"/>
                  <a:pt x="4" y="16"/>
                  <a:pt x="4" y="21"/>
                </a:cubicBezTo>
                <a:cubicBezTo>
                  <a:pt x="4" y="67"/>
                  <a:pt x="4" y="67"/>
                  <a:pt x="4" y="67"/>
                </a:cubicBezTo>
                <a:cubicBezTo>
                  <a:pt x="4" y="71"/>
                  <a:pt x="8" y="74"/>
                  <a:pt x="12" y="74"/>
                </a:cubicBezTo>
                <a:cubicBezTo>
                  <a:pt x="34" y="74"/>
                  <a:pt x="34" y="74"/>
                  <a:pt x="34" y="74"/>
                </a:cubicBezTo>
                <a:cubicBezTo>
                  <a:pt x="36" y="76"/>
                  <a:pt x="38" y="78"/>
                  <a:pt x="39" y="79"/>
                </a:cubicBezTo>
                <a:cubicBezTo>
                  <a:pt x="9" y="79"/>
                  <a:pt x="9" y="79"/>
                  <a:pt x="9" y="79"/>
                </a:cubicBezTo>
                <a:cubicBezTo>
                  <a:pt x="5" y="79"/>
                  <a:pt x="0" y="76"/>
                  <a:pt x="0" y="7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3"/>
                  <a:pt x="5" y="10"/>
                  <a:pt x="9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5" y="9"/>
                  <a:pt x="16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9" y="4"/>
                  <a:pt x="23" y="0"/>
                  <a:pt x="27" y="0"/>
                </a:cubicBezTo>
                <a:cubicBezTo>
                  <a:pt x="32" y="0"/>
                  <a:pt x="35" y="4"/>
                  <a:pt x="36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8" y="8"/>
                  <a:pt x="40" y="9"/>
                  <a:pt x="41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50" y="10"/>
                  <a:pt x="55" y="13"/>
                  <a:pt x="55" y="17"/>
                </a:cubicBezTo>
                <a:cubicBezTo>
                  <a:pt x="55" y="32"/>
                  <a:pt x="55" y="32"/>
                  <a:pt x="55" y="32"/>
                </a:cubicBezTo>
                <a:cubicBezTo>
                  <a:pt x="50" y="32"/>
                  <a:pt x="50" y="32"/>
                  <a:pt x="50" y="32"/>
                </a:cubicBezTo>
                <a:lnTo>
                  <a:pt x="50" y="21"/>
                </a:lnTo>
                <a:close/>
                <a:moveTo>
                  <a:pt x="27" y="4"/>
                </a:moveTo>
                <a:cubicBezTo>
                  <a:pt x="25" y="4"/>
                  <a:pt x="23" y="6"/>
                  <a:pt x="23" y="9"/>
                </a:cubicBezTo>
                <a:cubicBezTo>
                  <a:pt x="23" y="11"/>
                  <a:pt x="25" y="13"/>
                  <a:pt x="27" y="13"/>
                </a:cubicBezTo>
                <a:cubicBezTo>
                  <a:pt x="30" y="13"/>
                  <a:pt x="32" y="11"/>
                  <a:pt x="32" y="9"/>
                </a:cubicBezTo>
                <a:cubicBezTo>
                  <a:pt x="32" y="6"/>
                  <a:pt x="30" y="4"/>
                  <a:pt x="27" y="4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 sz="2400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9" name="Text Box 25"/>
          <p:cNvSpPr txBox="1">
            <a:spLocks noChangeArrowheads="1"/>
          </p:cNvSpPr>
          <p:nvPr/>
        </p:nvSpPr>
        <p:spPr bwMode="auto">
          <a:xfrm>
            <a:off x="1537993" y="3598346"/>
            <a:ext cx="968535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zh-CN" sz="5335">
                <a:latin typeface="Aa元气满满" panose="00020600040101010101" pitchFamily="18" charset="-122"/>
                <a:ea typeface="Aa元气满满" panose="00020600040101010101" pitchFamily="18" charset="-122"/>
              </a:rPr>
              <a:t>02</a:t>
            </a:r>
            <a:endParaRPr lang="zh-CN" altLang="zh-CN" sz="5335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10" name="文本框 66"/>
          <p:cNvSpPr txBox="1">
            <a:spLocks noChangeArrowheads="1"/>
          </p:cNvSpPr>
          <p:nvPr/>
        </p:nvSpPr>
        <p:spPr bwMode="auto">
          <a:xfrm>
            <a:off x="3584747" y="3807607"/>
            <a:ext cx="2441276" cy="584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Aa元气满满" panose="00020600040101010101" pitchFamily="18" charset="-122"/>
                <a:ea typeface="Aa元气满满" panose="00020600040101010101" pitchFamily="18" charset="-122"/>
                <a:cs typeface="微软雅黑" panose="020B0503020204020204" charset="-122"/>
              </a:rPr>
              <a:t>教学内容</a:t>
            </a:r>
            <a:endParaRPr lang="zh-CN" altLang="en-US" sz="3200" b="1" dirty="0">
              <a:latin typeface="Aa元气满满" panose="00020600040101010101" pitchFamily="18" charset="-122"/>
              <a:ea typeface="Aa元气满满" panose="00020600040101010101" pitchFamily="18" charset="-122"/>
              <a:cs typeface="微软雅黑" panose="020B0503020204020204" charset="-122"/>
            </a:endParaRPr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7657126" y="2718102"/>
            <a:ext cx="774700" cy="774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rou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7873026" y="2934002"/>
            <a:ext cx="342900" cy="342900"/>
          </a:xfrm>
          <a:custGeom>
            <a:avLst/>
            <a:gdLst>
              <a:gd name="T0" fmla="*/ 449 w 78"/>
              <a:gd name="T1" fmla="*/ 357 h 78"/>
              <a:gd name="T2" fmla="*/ 517 w 78"/>
              <a:gd name="T3" fmla="*/ 368 h 78"/>
              <a:gd name="T4" fmla="*/ 698 w 78"/>
              <a:gd name="T5" fmla="*/ 189 h 78"/>
              <a:gd name="T6" fmla="*/ 698 w 78"/>
              <a:gd name="T7" fmla="*/ 160 h 78"/>
              <a:gd name="T8" fmla="*/ 573 w 78"/>
              <a:gd name="T9" fmla="*/ 297 h 78"/>
              <a:gd name="T10" fmla="*/ 449 w 78"/>
              <a:gd name="T11" fmla="*/ 276 h 78"/>
              <a:gd name="T12" fmla="*/ 413 w 78"/>
              <a:gd name="T13" fmla="*/ 160 h 78"/>
              <a:gd name="T14" fmla="*/ 548 w 78"/>
              <a:gd name="T15" fmla="*/ 17 h 78"/>
              <a:gd name="T16" fmla="*/ 517 w 78"/>
              <a:gd name="T17" fmla="*/ 8 h 78"/>
              <a:gd name="T18" fmla="*/ 341 w 78"/>
              <a:gd name="T19" fmla="*/ 189 h 78"/>
              <a:gd name="T20" fmla="*/ 357 w 78"/>
              <a:gd name="T21" fmla="*/ 260 h 78"/>
              <a:gd name="T22" fmla="*/ 189 w 78"/>
              <a:gd name="T23" fmla="*/ 474 h 78"/>
              <a:gd name="T24" fmla="*/ 152 w 78"/>
              <a:gd name="T25" fmla="*/ 465 h 78"/>
              <a:gd name="T26" fmla="*/ 44 w 78"/>
              <a:gd name="T27" fmla="*/ 573 h 78"/>
              <a:gd name="T28" fmla="*/ 152 w 78"/>
              <a:gd name="T29" fmla="*/ 690 h 78"/>
              <a:gd name="T30" fmla="*/ 260 w 78"/>
              <a:gd name="T31" fmla="*/ 573 h 78"/>
              <a:gd name="T32" fmla="*/ 260 w 78"/>
              <a:gd name="T33" fmla="*/ 540 h 78"/>
              <a:gd name="T34" fmla="*/ 449 w 78"/>
              <a:gd name="T35" fmla="*/ 357 h 78"/>
              <a:gd name="T36" fmla="*/ 152 w 78"/>
              <a:gd name="T37" fmla="*/ 633 h 78"/>
              <a:gd name="T38" fmla="*/ 100 w 78"/>
              <a:gd name="T39" fmla="*/ 573 h 78"/>
              <a:gd name="T40" fmla="*/ 152 w 78"/>
              <a:gd name="T41" fmla="*/ 517 h 78"/>
              <a:gd name="T42" fmla="*/ 216 w 78"/>
              <a:gd name="T43" fmla="*/ 573 h 78"/>
              <a:gd name="T44" fmla="*/ 152 w 78"/>
              <a:gd name="T45" fmla="*/ 633 h 78"/>
              <a:gd name="T46" fmla="*/ 160 w 78"/>
              <a:gd name="T47" fmla="*/ 216 h 78"/>
              <a:gd name="T48" fmla="*/ 268 w 78"/>
              <a:gd name="T49" fmla="*/ 324 h 78"/>
              <a:gd name="T50" fmla="*/ 324 w 78"/>
              <a:gd name="T51" fmla="*/ 276 h 78"/>
              <a:gd name="T52" fmla="*/ 216 w 78"/>
              <a:gd name="T53" fmla="*/ 168 h 78"/>
              <a:gd name="T54" fmla="*/ 241 w 78"/>
              <a:gd name="T55" fmla="*/ 143 h 78"/>
              <a:gd name="T56" fmla="*/ 100 w 78"/>
              <a:gd name="T57" fmla="*/ 0 h 78"/>
              <a:gd name="T58" fmla="*/ 0 w 78"/>
              <a:gd name="T59" fmla="*/ 108 h 78"/>
              <a:gd name="T60" fmla="*/ 143 w 78"/>
              <a:gd name="T61" fmla="*/ 241 h 78"/>
              <a:gd name="T62" fmla="*/ 160 w 78"/>
              <a:gd name="T63" fmla="*/ 216 h 78"/>
              <a:gd name="T64" fmla="*/ 492 w 78"/>
              <a:gd name="T65" fmla="*/ 376 h 78"/>
              <a:gd name="T66" fmla="*/ 341 w 78"/>
              <a:gd name="T67" fmla="*/ 509 h 78"/>
              <a:gd name="T68" fmla="*/ 501 w 78"/>
              <a:gd name="T69" fmla="*/ 673 h 78"/>
              <a:gd name="T70" fmla="*/ 600 w 78"/>
              <a:gd name="T71" fmla="*/ 673 h 78"/>
              <a:gd name="T72" fmla="*/ 648 w 78"/>
              <a:gd name="T73" fmla="*/ 625 h 78"/>
              <a:gd name="T74" fmla="*/ 648 w 78"/>
              <a:gd name="T75" fmla="*/ 530 h 78"/>
              <a:gd name="T76" fmla="*/ 492 w 78"/>
              <a:gd name="T77" fmla="*/ 376 h 78"/>
              <a:gd name="T78" fmla="*/ 557 w 78"/>
              <a:gd name="T79" fmla="*/ 633 h 78"/>
              <a:gd name="T80" fmla="*/ 540 w 78"/>
              <a:gd name="T81" fmla="*/ 633 h 78"/>
              <a:gd name="T82" fmla="*/ 401 w 78"/>
              <a:gd name="T83" fmla="*/ 509 h 78"/>
              <a:gd name="T84" fmla="*/ 401 w 78"/>
              <a:gd name="T85" fmla="*/ 484 h 78"/>
              <a:gd name="T86" fmla="*/ 432 w 78"/>
              <a:gd name="T87" fmla="*/ 484 h 78"/>
              <a:gd name="T88" fmla="*/ 557 w 78"/>
              <a:gd name="T89" fmla="*/ 617 h 78"/>
              <a:gd name="T90" fmla="*/ 557 w 78"/>
              <a:gd name="T91" fmla="*/ 633 h 78"/>
              <a:gd name="T92" fmla="*/ 617 w 78"/>
              <a:gd name="T93" fmla="*/ 582 h 78"/>
              <a:gd name="T94" fmla="*/ 592 w 78"/>
              <a:gd name="T95" fmla="*/ 582 h 78"/>
              <a:gd name="T96" fmla="*/ 465 w 78"/>
              <a:gd name="T97" fmla="*/ 457 h 78"/>
              <a:gd name="T98" fmla="*/ 465 w 78"/>
              <a:gd name="T99" fmla="*/ 432 h 78"/>
              <a:gd name="T100" fmla="*/ 484 w 78"/>
              <a:gd name="T101" fmla="*/ 432 h 78"/>
              <a:gd name="T102" fmla="*/ 617 w 78"/>
              <a:gd name="T103" fmla="*/ 557 h 78"/>
              <a:gd name="T104" fmla="*/ 617 w 78"/>
              <a:gd name="T105" fmla="*/ 582 h 78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78" h="78">
                <a:moveTo>
                  <a:pt x="50" y="40"/>
                </a:moveTo>
                <a:cubicBezTo>
                  <a:pt x="53" y="41"/>
                  <a:pt x="55" y="41"/>
                  <a:pt x="58" y="41"/>
                </a:cubicBezTo>
                <a:cubicBezTo>
                  <a:pt x="69" y="41"/>
                  <a:pt x="78" y="32"/>
                  <a:pt x="78" y="21"/>
                </a:cubicBezTo>
                <a:cubicBezTo>
                  <a:pt x="78" y="20"/>
                  <a:pt x="78" y="19"/>
                  <a:pt x="78" y="18"/>
                </a:cubicBezTo>
                <a:cubicBezTo>
                  <a:pt x="64" y="33"/>
                  <a:pt x="64" y="33"/>
                  <a:pt x="64" y="33"/>
                </a:cubicBezTo>
                <a:cubicBezTo>
                  <a:pt x="50" y="31"/>
                  <a:pt x="50" y="31"/>
                  <a:pt x="50" y="31"/>
                </a:cubicBezTo>
                <a:cubicBezTo>
                  <a:pt x="46" y="18"/>
                  <a:pt x="46" y="18"/>
                  <a:pt x="46" y="18"/>
                </a:cubicBezTo>
                <a:cubicBezTo>
                  <a:pt x="61" y="2"/>
                  <a:pt x="61" y="2"/>
                  <a:pt x="61" y="2"/>
                </a:cubicBezTo>
                <a:cubicBezTo>
                  <a:pt x="60" y="2"/>
                  <a:pt x="59" y="1"/>
                  <a:pt x="58" y="1"/>
                </a:cubicBezTo>
                <a:cubicBezTo>
                  <a:pt x="47" y="1"/>
                  <a:pt x="38" y="10"/>
                  <a:pt x="38" y="21"/>
                </a:cubicBezTo>
                <a:cubicBezTo>
                  <a:pt x="38" y="24"/>
                  <a:pt x="39" y="27"/>
                  <a:pt x="40" y="29"/>
                </a:cubicBezTo>
                <a:cubicBezTo>
                  <a:pt x="34" y="40"/>
                  <a:pt x="24" y="49"/>
                  <a:pt x="21" y="53"/>
                </a:cubicBezTo>
                <a:cubicBezTo>
                  <a:pt x="20" y="52"/>
                  <a:pt x="18" y="52"/>
                  <a:pt x="17" y="52"/>
                </a:cubicBezTo>
                <a:cubicBezTo>
                  <a:pt x="10" y="52"/>
                  <a:pt x="5" y="58"/>
                  <a:pt x="5" y="64"/>
                </a:cubicBezTo>
                <a:cubicBezTo>
                  <a:pt x="5" y="71"/>
                  <a:pt x="10" y="77"/>
                  <a:pt x="17" y="77"/>
                </a:cubicBezTo>
                <a:cubicBezTo>
                  <a:pt x="24" y="77"/>
                  <a:pt x="29" y="71"/>
                  <a:pt x="29" y="64"/>
                </a:cubicBezTo>
                <a:cubicBezTo>
                  <a:pt x="29" y="63"/>
                  <a:pt x="29" y="61"/>
                  <a:pt x="29" y="60"/>
                </a:cubicBezTo>
                <a:cubicBezTo>
                  <a:pt x="31" y="56"/>
                  <a:pt x="39" y="47"/>
                  <a:pt x="50" y="40"/>
                </a:cubicBezTo>
                <a:close/>
                <a:moveTo>
                  <a:pt x="17" y="71"/>
                </a:moveTo>
                <a:cubicBezTo>
                  <a:pt x="14" y="71"/>
                  <a:pt x="11" y="68"/>
                  <a:pt x="11" y="64"/>
                </a:cubicBezTo>
                <a:cubicBezTo>
                  <a:pt x="11" y="61"/>
                  <a:pt x="14" y="58"/>
                  <a:pt x="17" y="58"/>
                </a:cubicBezTo>
                <a:cubicBezTo>
                  <a:pt x="21" y="58"/>
                  <a:pt x="24" y="61"/>
                  <a:pt x="24" y="64"/>
                </a:cubicBezTo>
                <a:cubicBezTo>
                  <a:pt x="24" y="68"/>
                  <a:pt x="21" y="71"/>
                  <a:pt x="17" y="71"/>
                </a:cubicBezTo>
                <a:close/>
                <a:moveTo>
                  <a:pt x="18" y="24"/>
                </a:moveTo>
                <a:cubicBezTo>
                  <a:pt x="30" y="36"/>
                  <a:pt x="30" y="36"/>
                  <a:pt x="30" y="36"/>
                </a:cubicBezTo>
                <a:cubicBezTo>
                  <a:pt x="36" y="31"/>
                  <a:pt x="36" y="31"/>
                  <a:pt x="36" y="31"/>
                </a:cubicBezTo>
                <a:cubicBezTo>
                  <a:pt x="24" y="19"/>
                  <a:pt x="24" y="19"/>
                  <a:pt x="24" y="19"/>
                </a:cubicBezTo>
                <a:cubicBezTo>
                  <a:pt x="27" y="16"/>
                  <a:pt x="27" y="16"/>
                  <a:pt x="27" y="16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16" y="27"/>
                  <a:pt x="16" y="27"/>
                  <a:pt x="16" y="27"/>
                </a:cubicBezTo>
                <a:lnTo>
                  <a:pt x="18" y="24"/>
                </a:lnTo>
                <a:close/>
                <a:moveTo>
                  <a:pt x="55" y="42"/>
                </a:moveTo>
                <a:cubicBezTo>
                  <a:pt x="55" y="42"/>
                  <a:pt x="45" y="45"/>
                  <a:pt x="38" y="57"/>
                </a:cubicBezTo>
                <a:cubicBezTo>
                  <a:pt x="38" y="56"/>
                  <a:pt x="56" y="75"/>
                  <a:pt x="56" y="75"/>
                </a:cubicBezTo>
                <a:cubicBezTo>
                  <a:pt x="59" y="78"/>
                  <a:pt x="64" y="78"/>
                  <a:pt x="67" y="75"/>
                </a:cubicBezTo>
                <a:cubicBezTo>
                  <a:pt x="72" y="70"/>
                  <a:pt x="72" y="70"/>
                  <a:pt x="72" y="70"/>
                </a:cubicBezTo>
                <a:cubicBezTo>
                  <a:pt x="75" y="67"/>
                  <a:pt x="75" y="62"/>
                  <a:pt x="72" y="59"/>
                </a:cubicBezTo>
                <a:lnTo>
                  <a:pt x="55" y="42"/>
                </a:lnTo>
                <a:close/>
                <a:moveTo>
                  <a:pt x="62" y="71"/>
                </a:moveTo>
                <a:cubicBezTo>
                  <a:pt x="62" y="72"/>
                  <a:pt x="60" y="72"/>
                  <a:pt x="60" y="71"/>
                </a:cubicBezTo>
                <a:cubicBezTo>
                  <a:pt x="45" y="57"/>
                  <a:pt x="45" y="57"/>
                  <a:pt x="45" y="57"/>
                </a:cubicBezTo>
                <a:cubicBezTo>
                  <a:pt x="44" y="56"/>
                  <a:pt x="44" y="55"/>
                  <a:pt x="45" y="54"/>
                </a:cubicBezTo>
                <a:cubicBezTo>
                  <a:pt x="46" y="54"/>
                  <a:pt x="47" y="54"/>
                  <a:pt x="48" y="54"/>
                </a:cubicBezTo>
                <a:cubicBezTo>
                  <a:pt x="62" y="69"/>
                  <a:pt x="62" y="69"/>
                  <a:pt x="62" y="69"/>
                </a:cubicBezTo>
                <a:cubicBezTo>
                  <a:pt x="63" y="69"/>
                  <a:pt x="63" y="71"/>
                  <a:pt x="62" y="71"/>
                </a:cubicBezTo>
                <a:close/>
                <a:moveTo>
                  <a:pt x="69" y="65"/>
                </a:moveTo>
                <a:cubicBezTo>
                  <a:pt x="68" y="66"/>
                  <a:pt x="67" y="66"/>
                  <a:pt x="66" y="65"/>
                </a:cubicBezTo>
                <a:cubicBezTo>
                  <a:pt x="52" y="51"/>
                  <a:pt x="52" y="51"/>
                  <a:pt x="52" y="51"/>
                </a:cubicBezTo>
                <a:cubicBezTo>
                  <a:pt x="51" y="50"/>
                  <a:pt x="51" y="49"/>
                  <a:pt x="52" y="48"/>
                </a:cubicBezTo>
                <a:cubicBezTo>
                  <a:pt x="52" y="47"/>
                  <a:pt x="54" y="47"/>
                  <a:pt x="54" y="48"/>
                </a:cubicBezTo>
                <a:cubicBezTo>
                  <a:pt x="69" y="62"/>
                  <a:pt x="69" y="62"/>
                  <a:pt x="69" y="62"/>
                </a:cubicBezTo>
                <a:cubicBezTo>
                  <a:pt x="69" y="63"/>
                  <a:pt x="69" y="64"/>
                  <a:pt x="69" y="65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chemeClr val="bg1"/>
            </a:solidFill>
          </a:ln>
        </p:spPr>
        <p:txBody>
          <a:bodyPr/>
          <a:lstStyle/>
          <a:p>
            <a:endParaRPr lang="zh-CN" altLang="en-US" sz="2400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13" name="Text Box 26"/>
          <p:cNvSpPr txBox="1">
            <a:spLocks noChangeArrowheads="1"/>
          </p:cNvSpPr>
          <p:nvPr/>
        </p:nvSpPr>
        <p:spPr bwMode="auto">
          <a:xfrm>
            <a:off x="6418876" y="2620735"/>
            <a:ext cx="958917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zh-CN" sz="5335">
                <a:latin typeface="Aa元气满满" panose="00020600040101010101" pitchFamily="18" charset="-122"/>
                <a:ea typeface="Aa元气满满" panose="00020600040101010101" pitchFamily="18" charset="-122"/>
              </a:rPr>
              <a:t>03</a:t>
            </a:r>
            <a:endParaRPr lang="zh-CN" altLang="zh-CN" sz="5335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14" name="文本框 67"/>
          <p:cNvSpPr txBox="1">
            <a:spLocks noChangeArrowheads="1"/>
          </p:cNvSpPr>
          <p:nvPr/>
        </p:nvSpPr>
        <p:spPr bwMode="auto">
          <a:xfrm>
            <a:off x="8685241" y="2813064"/>
            <a:ext cx="275152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Aa元气满满" panose="00020600040101010101" pitchFamily="18" charset="-122"/>
                <a:ea typeface="Aa元气满满" panose="00020600040101010101" pitchFamily="18" charset="-122"/>
                <a:cs typeface="微软雅黑" panose="020B0503020204020204" charset="-122"/>
              </a:rPr>
              <a:t>教学准备</a:t>
            </a:r>
            <a:endParaRPr lang="zh-CN" altLang="en-US" sz="3200" b="1" dirty="0">
              <a:latin typeface="Aa元气满满" panose="00020600040101010101" pitchFamily="18" charset="-122"/>
              <a:ea typeface="Aa元气满满" panose="00020600040101010101" pitchFamily="18" charset="-122"/>
              <a:cs typeface="微软雅黑" panose="020B0503020204020204" charset="-122"/>
            </a:endParaRPr>
          </a:p>
        </p:txBody>
      </p:sp>
      <p:sp>
        <p:nvSpPr>
          <p:cNvPr id="15" name="Oval 19"/>
          <p:cNvSpPr>
            <a:spLocks noChangeArrowheads="1"/>
          </p:cNvSpPr>
          <p:nvPr/>
        </p:nvSpPr>
        <p:spPr bwMode="auto">
          <a:xfrm>
            <a:off x="7662110" y="3767694"/>
            <a:ext cx="770467" cy="7747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bg1"/>
            </a:solidFill>
            <a:rou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16" name="Freeform 20"/>
          <p:cNvSpPr>
            <a:spLocks noEditPoints="1"/>
          </p:cNvSpPr>
          <p:nvPr/>
        </p:nvSpPr>
        <p:spPr bwMode="auto">
          <a:xfrm>
            <a:off x="7914774" y="3992061"/>
            <a:ext cx="313267" cy="325967"/>
          </a:xfrm>
          <a:custGeom>
            <a:avLst/>
            <a:gdLst>
              <a:gd name="T0" fmla="*/ 586 w 71"/>
              <a:gd name="T1" fmla="*/ 52 h 74"/>
              <a:gd name="T2" fmla="*/ 586 w 71"/>
              <a:gd name="T3" fmla="*/ 44 h 74"/>
              <a:gd name="T4" fmla="*/ 461 w 71"/>
              <a:gd name="T5" fmla="*/ 0 h 74"/>
              <a:gd name="T6" fmla="*/ 344 w 71"/>
              <a:gd name="T7" fmla="*/ 44 h 74"/>
              <a:gd name="T8" fmla="*/ 292 w 71"/>
              <a:gd name="T9" fmla="*/ 100 h 74"/>
              <a:gd name="T10" fmla="*/ 292 w 71"/>
              <a:gd name="T11" fmla="*/ 173 h 74"/>
              <a:gd name="T12" fmla="*/ 369 w 71"/>
              <a:gd name="T13" fmla="*/ 173 h 74"/>
              <a:gd name="T14" fmla="*/ 417 w 71"/>
              <a:gd name="T15" fmla="*/ 117 h 74"/>
              <a:gd name="T16" fmla="*/ 461 w 71"/>
              <a:gd name="T17" fmla="*/ 100 h 74"/>
              <a:gd name="T18" fmla="*/ 509 w 71"/>
              <a:gd name="T19" fmla="*/ 117 h 74"/>
              <a:gd name="T20" fmla="*/ 517 w 71"/>
              <a:gd name="T21" fmla="*/ 125 h 74"/>
              <a:gd name="T22" fmla="*/ 534 w 71"/>
              <a:gd name="T23" fmla="*/ 173 h 74"/>
              <a:gd name="T24" fmla="*/ 517 w 71"/>
              <a:gd name="T25" fmla="*/ 216 h 74"/>
              <a:gd name="T26" fmla="*/ 400 w 71"/>
              <a:gd name="T27" fmla="*/ 341 h 74"/>
              <a:gd name="T28" fmla="*/ 344 w 71"/>
              <a:gd name="T29" fmla="*/ 360 h 74"/>
              <a:gd name="T30" fmla="*/ 300 w 71"/>
              <a:gd name="T31" fmla="*/ 341 h 74"/>
              <a:gd name="T32" fmla="*/ 300 w 71"/>
              <a:gd name="T33" fmla="*/ 333 h 74"/>
              <a:gd name="T34" fmla="*/ 225 w 71"/>
              <a:gd name="T35" fmla="*/ 408 h 74"/>
              <a:gd name="T36" fmla="*/ 225 w 71"/>
              <a:gd name="T37" fmla="*/ 416 h 74"/>
              <a:gd name="T38" fmla="*/ 344 w 71"/>
              <a:gd name="T39" fmla="*/ 460 h 74"/>
              <a:gd name="T40" fmla="*/ 344 w 71"/>
              <a:gd name="T41" fmla="*/ 460 h 74"/>
              <a:gd name="T42" fmla="*/ 469 w 71"/>
              <a:gd name="T43" fmla="*/ 416 h 74"/>
              <a:gd name="T44" fmla="*/ 586 w 71"/>
              <a:gd name="T45" fmla="*/ 289 h 74"/>
              <a:gd name="T46" fmla="*/ 644 w 71"/>
              <a:gd name="T47" fmla="*/ 173 h 74"/>
              <a:gd name="T48" fmla="*/ 586 w 71"/>
              <a:gd name="T49" fmla="*/ 52 h 74"/>
              <a:gd name="T50" fmla="*/ 281 w 71"/>
              <a:gd name="T51" fmla="*/ 493 h 74"/>
              <a:gd name="T52" fmla="*/ 225 w 71"/>
              <a:gd name="T53" fmla="*/ 549 h 74"/>
              <a:gd name="T54" fmla="*/ 183 w 71"/>
              <a:gd name="T55" fmla="*/ 568 h 74"/>
              <a:gd name="T56" fmla="*/ 135 w 71"/>
              <a:gd name="T57" fmla="*/ 549 h 74"/>
              <a:gd name="T58" fmla="*/ 125 w 71"/>
              <a:gd name="T59" fmla="*/ 541 h 74"/>
              <a:gd name="T60" fmla="*/ 108 w 71"/>
              <a:gd name="T61" fmla="*/ 493 h 74"/>
              <a:gd name="T62" fmla="*/ 125 w 71"/>
              <a:gd name="T63" fmla="*/ 450 h 74"/>
              <a:gd name="T64" fmla="*/ 244 w 71"/>
              <a:gd name="T65" fmla="*/ 325 h 74"/>
              <a:gd name="T66" fmla="*/ 300 w 71"/>
              <a:gd name="T67" fmla="*/ 308 h 74"/>
              <a:gd name="T68" fmla="*/ 344 w 71"/>
              <a:gd name="T69" fmla="*/ 325 h 74"/>
              <a:gd name="T70" fmla="*/ 344 w 71"/>
              <a:gd name="T71" fmla="*/ 333 h 74"/>
              <a:gd name="T72" fmla="*/ 344 w 71"/>
              <a:gd name="T73" fmla="*/ 333 h 74"/>
              <a:gd name="T74" fmla="*/ 417 w 71"/>
              <a:gd name="T75" fmla="*/ 260 h 74"/>
              <a:gd name="T76" fmla="*/ 417 w 71"/>
              <a:gd name="T77" fmla="*/ 252 h 74"/>
              <a:gd name="T78" fmla="*/ 409 w 71"/>
              <a:gd name="T79" fmla="*/ 243 h 74"/>
              <a:gd name="T80" fmla="*/ 392 w 71"/>
              <a:gd name="T81" fmla="*/ 233 h 74"/>
              <a:gd name="T82" fmla="*/ 300 w 71"/>
              <a:gd name="T83" fmla="*/ 208 h 74"/>
              <a:gd name="T84" fmla="*/ 173 w 71"/>
              <a:gd name="T85" fmla="*/ 252 h 74"/>
              <a:gd name="T86" fmla="*/ 56 w 71"/>
              <a:gd name="T87" fmla="*/ 377 h 74"/>
              <a:gd name="T88" fmla="*/ 0 w 71"/>
              <a:gd name="T89" fmla="*/ 493 h 74"/>
              <a:gd name="T90" fmla="*/ 56 w 71"/>
              <a:gd name="T91" fmla="*/ 616 h 74"/>
              <a:gd name="T92" fmla="*/ 56 w 71"/>
              <a:gd name="T93" fmla="*/ 624 h 74"/>
              <a:gd name="T94" fmla="*/ 183 w 71"/>
              <a:gd name="T95" fmla="*/ 666 h 74"/>
              <a:gd name="T96" fmla="*/ 183 w 71"/>
              <a:gd name="T97" fmla="*/ 666 h 74"/>
              <a:gd name="T98" fmla="*/ 300 w 71"/>
              <a:gd name="T99" fmla="*/ 624 h 74"/>
              <a:gd name="T100" fmla="*/ 352 w 71"/>
              <a:gd name="T101" fmla="*/ 568 h 74"/>
              <a:gd name="T102" fmla="*/ 352 w 71"/>
              <a:gd name="T103" fmla="*/ 493 h 74"/>
              <a:gd name="T104" fmla="*/ 281 w 71"/>
              <a:gd name="T105" fmla="*/ 493 h 74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71" h="74">
                <a:moveTo>
                  <a:pt x="65" y="6"/>
                </a:moveTo>
                <a:cubicBezTo>
                  <a:pt x="65" y="5"/>
                  <a:pt x="65" y="5"/>
                  <a:pt x="65" y="5"/>
                </a:cubicBezTo>
                <a:cubicBezTo>
                  <a:pt x="61" y="1"/>
                  <a:pt x="56" y="0"/>
                  <a:pt x="51" y="0"/>
                </a:cubicBezTo>
                <a:cubicBezTo>
                  <a:pt x="47" y="0"/>
                  <a:pt x="42" y="1"/>
                  <a:pt x="38" y="5"/>
                </a:cubicBezTo>
                <a:cubicBezTo>
                  <a:pt x="32" y="11"/>
                  <a:pt x="32" y="11"/>
                  <a:pt x="32" y="11"/>
                </a:cubicBezTo>
                <a:cubicBezTo>
                  <a:pt x="30" y="13"/>
                  <a:pt x="30" y="17"/>
                  <a:pt x="32" y="19"/>
                </a:cubicBezTo>
                <a:cubicBezTo>
                  <a:pt x="35" y="21"/>
                  <a:pt x="38" y="21"/>
                  <a:pt x="41" y="19"/>
                </a:cubicBezTo>
                <a:cubicBezTo>
                  <a:pt x="46" y="13"/>
                  <a:pt x="46" y="13"/>
                  <a:pt x="46" y="13"/>
                </a:cubicBezTo>
                <a:cubicBezTo>
                  <a:pt x="48" y="12"/>
                  <a:pt x="50" y="11"/>
                  <a:pt x="51" y="11"/>
                </a:cubicBezTo>
                <a:cubicBezTo>
                  <a:pt x="53" y="11"/>
                  <a:pt x="55" y="12"/>
                  <a:pt x="56" y="13"/>
                </a:cubicBezTo>
                <a:cubicBezTo>
                  <a:pt x="57" y="14"/>
                  <a:pt x="57" y="14"/>
                  <a:pt x="57" y="14"/>
                </a:cubicBezTo>
                <a:cubicBezTo>
                  <a:pt x="58" y="15"/>
                  <a:pt x="59" y="17"/>
                  <a:pt x="59" y="19"/>
                </a:cubicBezTo>
                <a:cubicBezTo>
                  <a:pt x="59" y="21"/>
                  <a:pt x="58" y="23"/>
                  <a:pt x="57" y="24"/>
                </a:cubicBezTo>
                <a:cubicBezTo>
                  <a:pt x="44" y="38"/>
                  <a:pt x="44" y="38"/>
                  <a:pt x="44" y="38"/>
                </a:cubicBezTo>
                <a:cubicBezTo>
                  <a:pt x="42" y="39"/>
                  <a:pt x="40" y="40"/>
                  <a:pt x="38" y="40"/>
                </a:cubicBezTo>
                <a:cubicBezTo>
                  <a:pt x="37" y="40"/>
                  <a:pt x="35" y="39"/>
                  <a:pt x="33" y="38"/>
                </a:cubicBezTo>
                <a:cubicBezTo>
                  <a:pt x="33" y="37"/>
                  <a:pt x="33" y="37"/>
                  <a:pt x="33" y="37"/>
                </a:cubicBezTo>
                <a:cubicBezTo>
                  <a:pt x="25" y="45"/>
                  <a:pt x="25" y="45"/>
                  <a:pt x="25" y="45"/>
                </a:cubicBezTo>
                <a:cubicBezTo>
                  <a:pt x="25" y="46"/>
                  <a:pt x="25" y="46"/>
                  <a:pt x="25" y="46"/>
                </a:cubicBezTo>
                <a:cubicBezTo>
                  <a:pt x="29" y="50"/>
                  <a:pt x="34" y="51"/>
                  <a:pt x="38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43" y="51"/>
                  <a:pt x="48" y="50"/>
                  <a:pt x="52" y="46"/>
                </a:cubicBezTo>
                <a:cubicBezTo>
                  <a:pt x="65" y="32"/>
                  <a:pt x="65" y="32"/>
                  <a:pt x="65" y="32"/>
                </a:cubicBezTo>
                <a:cubicBezTo>
                  <a:pt x="69" y="29"/>
                  <a:pt x="71" y="24"/>
                  <a:pt x="71" y="19"/>
                </a:cubicBezTo>
                <a:cubicBezTo>
                  <a:pt x="71" y="14"/>
                  <a:pt x="69" y="9"/>
                  <a:pt x="65" y="6"/>
                </a:cubicBezTo>
                <a:close/>
                <a:moveTo>
                  <a:pt x="31" y="55"/>
                </a:moveTo>
                <a:cubicBezTo>
                  <a:pt x="25" y="61"/>
                  <a:pt x="25" y="61"/>
                  <a:pt x="25" y="61"/>
                </a:cubicBezTo>
                <a:cubicBezTo>
                  <a:pt x="23" y="62"/>
                  <a:pt x="21" y="63"/>
                  <a:pt x="20" y="63"/>
                </a:cubicBezTo>
                <a:cubicBezTo>
                  <a:pt x="18" y="63"/>
                  <a:pt x="16" y="62"/>
                  <a:pt x="15" y="61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59"/>
                  <a:pt x="12" y="57"/>
                  <a:pt x="12" y="55"/>
                </a:cubicBezTo>
                <a:cubicBezTo>
                  <a:pt x="12" y="53"/>
                  <a:pt x="13" y="51"/>
                  <a:pt x="14" y="50"/>
                </a:cubicBezTo>
                <a:cubicBezTo>
                  <a:pt x="27" y="36"/>
                  <a:pt x="27" y="36"/>
                  <a:pt x="27" y="36"/>
                </a:cubicBezTo>
                <a:cubicBezTo>
                  <a:pt x="29" y="35"/>
                  <a:pt x="31" y="34"/>
                  <a:pt x="33" y="34"/>
                </a:cubicBezTo>
                <a:cubicBezTo>
                  <a:pt x="34" y="34"/>
                  <a:pt x="36" y="35"/>
                  <a:pt x="38" y="36"/>
                </a:cubicBezTo>
                <a:cubicBezTo>
                  <a:pt x="38" y="37"/>
                  <a:pt x="38" y="37"/>
                  <a:pt x="38" y="37"/>
                </a:cubicBezTo>
                <a:cubicBezTo>
                  <a:pt x="38" y="37"/>
                  <a:pt x="38" y="37"/>
                  <a:pt x="38" y="37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8"/>
                  <a:pt x="46" y="28"/>
                  <a:pt x="46" y="28"/>
                </a:cubicBezTo>
                <a:cubicBezTo>
                  <a:pt x="45" y="27"/>
                  <a:pt x="45" y="27"/>
                  <a:pt x="45" y="27"/>
                </a:cubicBezTo>
                <a:cubicBezTo>
                  <a:pt x="44" y="27"/>
                  <a:pt x="44" y="26"/>
                  <a:pt x="43" y="26"/>
                </a:cubicBezTo>
                <a:cubicBezTo>
                  <a:pt x="40" y="24"/>
                  <a:pt x="36" y="23"/>
                  <a:pt x="33" y="23"/>
                </a:cubicBezTo>
                <a:cubicBezTo>
                  <a:pt x="28" y="23"/>
                  <a:pt x="23" y="24"/>
                  <a:pt x="19" y="28"/>
                </a:cubicBezTo>
                <a:cubicBezTo>
                  <a:pt x="6" y="42"/>
                  <a:pt x="6" y="42"/>
                  <a:pt x="6" y="42"/>
                </a:cubicBezTo>
                <a:cubicBezTo>
                  <a:pt x="2" y="45"/>
                  <a:pt x="0" y="50"/>
                  <a:pt x="0" y="55"/>
                </a:cubicBezTo>
                <a:cubicBezTo>
                  <a:pt x="0" y="60"/>
                  <a:pt x="2" y="65"/>
                  <a:pt x="6" y="68"/>
                </a:cubicBezTo>
                <a:cubicBezTo>
                  <a:pt x="6" y="69"/>
                  <a:pt x="6" y="69"/>
                  <a:pt x="6" y="69"/>
                </a:cubicBezTo>
                <a:cubicBezTo>
                  <a:pt x="10" y="73"/>
                  <a:pt x="15" y="74"/>
                  <a:pt x="20" y="74"/>
                </a:cubicBezTo>
                <a:cubicBezTo>
                  <a:pt x="20" y="74"/>
                  <a:pt x="20" y="74"/>
                  <a:pt x="20" y="74"/>
                </a:cubicBezTo>
                <a:cubicBezTo>
                  <a:pt x="24" y="74"/>
                  <a:pt x="29" y="73"/>
                  <a:pt x="33" y="69"/>
                </a:cubicBezTo>
                <a:cubicBezTo>
                  <a:pt x="39" y="63"/>
                  <a:pt x="39" y="63"/>
                  <a:pt x="39" y="63"/>
                </a:cubicBezTo>
                <a:cubicBezTo>
                  <a:pt x="41" y="61"/>
                  <a:pt x="41" y="57"/>
                  <a:pt x="39" y="55"/>
                </a:cubicBezTo>
                <a:cubicBezTo>
                  <a:pt x="37" y="53"/>
                  <a:pt x="33" y="53"/>
                  <a:pt x="31" y="5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en-US" sz="2400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6445808" y="3657627"/>
            <a:ext cx="995785" cy="9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zh-CN" sz="5335">
                <a:latin typeface="Aa元气满满" panose="00020600040101010101" pitchFamily="18" charset="-122"/>
                <a:ea typeface="Aa元气满满" panose="00020600040101010101" pitchFamily="18" charset="-122"/>
              </a:rPr>
              <a:t>04</a:t>
            </a:r>
            <a:endParaRPr lang="zh-CN" altLang="zh-CN" sz="5335">
              <a:latin typeface="Aa元气满满" panose="00020600040101010101" pitchFamily="18" charset="-122"/>
              <a:ea typeface="Aa元气满满" panose="00020600040101010101" pitchFamily="18" charset="-122"/>
            </a:endParaRPr>
          </a:p>
        </p:txBody>
      </p:sp>
      <p:sp>
        <p:nvSpPr>
          <p:cNvPr id="18" name="文本框 68"/>
          <p:cNvSpPr txBox="1">
            <a:spLocks noChangeArrowheads="1"/>
          </p:cNvSpPr>
          <p:nvPr/>
        </p:nvSpPr>
        <p:spPr bwMode="auto">
          <a:xfrm>
            <a:off x="8685241" y="3866948"/>
            <a:ext cx="328344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b="1" dirty="0">
                <a:latin typeface="Aa元气满满" panose="00020600040101010101" pitchFamily="18" charset="-122"/>
                <a:ea typeface="Aa元气满满" panose="00020600040101010101" pitchFamily="18" charset="-122"/>
                <a:cs typeface="微软雅黑" panose="020B0503020204020204" charset="-122"/>
              </a:rPr>
              <a:t>教学过程</a:t>
            </a:r>
            <a:endParaRPr lang="zh-CN" altLang="en-US" sz="3200" b="1" dirty="0">
              <a:latin typeface="Aa元气满满" panose="00020600040101010101" pitchFamily="18" charset="-122"/>
              <a:ea typeface="Aa元气满满" panose="00020600040101010101" pitchFamily="18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"/>
          <p:cNvSpPr txBox="1">
            <a:spLocks noChangeArrowheads="1"/>
          </p:cNvSpPr>
          <p:nvPr/>
        </p:nvSpPr>
        <p:spPr bwMode="auto">
          <a:xfrm>
            <a:off x="4548008" y="1681971"/>
            <a:ext cx="367044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zh-CN" altLang="en-US" sz="8000" b="1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rPr>
              <a:t>第一节</a:t>
            </a:r>
            <a:endParaRPr kumimoji="1" lang="zh-CN" altLang="en-US" sz="13800" b="1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</a:endParaRPr>
          </a:p>
        </p:txBody>
      </p:sp>
      <p:sp>
        <p:nvSpPr>
          <p:cNvPr id="3" name="Subtitle 2"/>
          <p:cNvSpPr txBox="1"/>
          <p:nvPr/>
        </p:nvSpPr>
        <p:spPr bwMode="auto">
          <a:xfrm>
            <a:off x="4075981" y="3577062"/>
            <a:ext cx="4600577" cy="1045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75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75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75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75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75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  <a:sym typeface="时尚中黑简体" charset="0"/>
              </a:rPr>
              <a:t>输入你的文本</a:t>
            </a:r>
            <a:endParaRPr lang="zh-CN" altLang="en-US" sz="1200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  <a:sym typeface="时尚中黑简体" charset="0"/>
            </a:endParaRP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1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rPr>
              <a:t>根据你所需的内容输入你想要的文本</a:t>
            </a:r>
            <a:endParaRPr lang="zh-CN" altLang="en-US" sz="1100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</a:endParaRP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1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</a:endParaRPr>
          </a:p>
        </p:txBody>
      </p:sp>
      <p:sp>
        <p:nvSpPr>
          <p:cNvPr id="4" name="矩形 70"/>
          <p:cNvSpPr>
            <a:spLocks noChangeArrowheads="1"/>
          </p:cNvSpPr>
          <p:nvPr/>
        </p:nvSpPr>
        <p:spPr bwMode="auto">
          <a:xfrm>
            <a:off x="3633608" y="3005410"/>
            <a:ext cx="52649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rPr>
              <a:t>教学目标</a:t>
            </a:r>
            <a:endParaRPr lang="zh-CN" altLang="en-US" sz="3600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/>
          <p:nvPr/>
        </p:nvSpPr>
        <p:spPr bwMode="auto">
          <a:xfrm>
            <a:off x="1720851" y="1621367"/>
            <a:ext cx="2273300" cy="4572000"/>
          </a:xfrm>
          <a:custGeom>
            <a:avLst/>
            <a:gdLst>
              <a:gd name="T0" fmla="*/ 494 w 509"/>
              <a:gd name="T1" fmla="*/ 16 h 1026"/>
              <a:gd name="T2" fmla="*/ 457 w 509"/>
              <a:gd name="T3" fmla="*/ 0 h 1026"/>
              <a:gd name="T4" fmla="*/ 53 w 509"/>
              <a:gd name="T5" fmla="*/ 0 h 1026"/>
              <a:gd name="T6" fmla="*/ 16 w 509"/>
              <a:gd name="T7" fmla="*/ 16 h 1026"/>
              <a:gd name="T8" fmla="*/ 0 w 509"/>
              <a:gd name="T9" fmla="*/ 53 h 1026"/>
              <a:gd name="T10" fmla="*/ 0 w 509"/>
              <a:gd name="T11" fmla="*/ 974 h 1026"/>
              <a:gd name="T12" fmla="*/ 16 w 509"/>
              <a:gd name="T13" fmla="*/ 1011 h 1026"/>
              <a:gd name="T14" fmla="*/ 53 w 509"/>
              <a:gd name="T15" fmla="*/ 1026 h 1026"/>
              <a:gd name="T16" fmla="*/ 457 w 509"/>
              <a:gd name="T17" fmla="*/ 1026 h 1026"/>
              <a:gd name="T18" fmla="*/ 494 w 509"/>
              <a:gd name="T19" fmla="*/ 1011 h 1026"/>
              <a:gd name="T20" fmla="*/ 509 w 509"/>
              <a:gd name="T21" fmla="*/ 974 h 1026"/>
              <a:gd name="T22" fmla="*/ 509 w 509"/>
              <a:gd name="T23" fmla="*/ 53 h 1026"/>
              <a:gd name="T24" fmla="*/ 494 w 509"/>
              <a:gd name="T25" fmla="*/ 16 h 1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9" h="1026">
                <a:moveTo>
                  <a:pt x="494" y="16"/>
                </a:moveTo>
                <a:cubicBezTo>
                  <a:pt x="484" y="6"/>
                  <a:pt x="470" y="0"/>
                  <a:pt x="457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0" y="0"/>
                  <a:pt x="26" y="6"/>
                  <a:pt x="16" y="16"/>
                </a:cubicBezTo>
                <a:cubicBezTo>
                  <a:pt x="6" y="26"/>
                  <a:pt x="0" y="40"/>
                  <a:pt x="0" y="53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987"/>
                  <a:pt x="6" y="1001"/>
                  <a:pt x="16" y="1011"/>
                </a:cubicBezTo>
                <a:cubicBezTo>
                  <a:pt x="26" y="1021"/>
                  <a:pt x="40" y="1026"/>
                  <a:pt x="53" y="1026"/>
                </a:cubicBezTo>
                <a:cubicBezTo>
                  <a:pt x="457" y="1026"/>
                  <a:pt x="457" y="1026"/>
                  <a:pt x="457" y="1026"/>
                </a:cubicBezTo>
                <a:cubicBezTo>
                  <a:pt x="470" y="1026"/>
                  <a:pt x="484" y="1021"/>
                  <a:pt x="494" y="1011"/>
                </a:cubicBezTo>
                <a:cubicBezTo>
                  <a:pt x="504" y="1001"/>
                  <a:pt x="509" y="987"/>
                  <a:pt x="509" y="974"/>
                </a:cubicBezTo>
                <a:cubicBezTo>
                  <a:pt x="509" y="53"/>
                  <a:pt x="509" y="53"/>
                  <a:pt x="509" y="53"/>
                </a:cubicBezTo>
                <a:cubicBezTo>
                  <a:pt x="509" y="40"/>
                  <a:pt x="504" y="26"/>
                  <a:pt x="494" y="16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1720851" y="2156885"/>
            <a:ext cx="2273300" cy="3399367"/>
          </a:xfrm>
          <a:prstGeom prst="rect">
            <a:avLst/>
          </a:pr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4" name="Freeform 13"/>
          <p:cNvSpPr/>
          <p:nvPr/>
        </p:nvSpPr>
        <p:spPr bwMode="auto">
          <a:xfrm>
            <a:off x="2573867" y="5833533"/>
            <a:ext cx="571500" cy="84667"/>
          </a:xfrm>
          <a:custGeom>
            <a:avLst/>
            <a:gdLst>
              <a:gd name="T0" fmla="*/ 128 w 128"/>
              <a:gd name="T1" fmla="*/ 10 h 19"/>
              <a:gd name="T2" fmla="*/ 119 w 128"/>
              <a:gd name="T3" fmla="*/ 19 h 19"/>
              <a:gd name="T4" fmla="*/ 9 w 128"/>
              <a:gd name="T5" fmla="*/ 19 h 19"/>
              <a:gd name="T6" fmla="*/ 0 w 128"/>
              <a:gd name="T7" fmla="*/ 10 h 19"/>
              <a:gd name="T8" fmla="*/ 0 w 128"/>
              <a:gd name="T9" fmla="*/ 10 h 19"/>
              <a:gd name="T10" fmla="*/ 9 w 128"/>
              <a:gd name="T11" fmla="*/ 0 h 19"/>
              <a:gd name="T12" fmla="*/ 119 w 128"/>
              <a:gd name="T13" fmla="*/ 0 h 19"/>
              <a:gd name="T14" fmla="*/ 128 w 128"/>
              <a:gd name="T15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" h="19">
                <a:moveTo>
                  <a:pt x="128" y="10"/>
                </a:moveTo>
                <a:cubicBezTo>
                  <a:pt x="128" y="15"/>
                  <a:pt x="124" y="19"/>
                  <a:pt x="11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4" y="19"/>
                  <a:pt x="0" y="15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9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4" y="0"/>
                  <a:pt x="128" y="4"/>
                  <a:pt x="128" y="10"/>
                </a:cubicBezTo>
                <a:close/>
              </a:path>
            </a:pathLst>
          </a:custGeom>
          <a:solidFill>
            <a:srgbClr val="D9D8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5" name="Oval 14"/>
          <p:cNvSpPr>
            <a:spLocks noChangeArrowheads="1"/>
          </p:cNvSpPr>
          <p:nvPr/>
        </p:nvSpPr>
        <p:spPr bwMode="auto">
          <a:xfrm>
            <a:off x="2796117" y="1826685"/>
            <a:ext cx="127000" cy="12488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6" name="Oval 15"/>
          <p:cNvSpPr>
            <a:spLocks noChangeArrowheads="1"/>
          </p:cNvSpPr>
          <p:nvPr/>
        </p:nvSpPr>
        <p:spPr bwMode="auto">
          <a:xfrm>
            <a:off x="2832101" y="1862667"/>
            <a:ext cx="55033" cy="52917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791971" y="2156885"/>
            <a:ext cx="8311587" cy="850876"/>
          </a:xfrm>
          <a:prstGeom prst="rect">
            <a:avLst/>
          </a:prstGeom>
          <a:solidFill>
            <a:srgbClr val="8A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91971" y="3000729"/>
            <a:ext cx="6992328" cy="850876"/>
          </a:xfrm>
          <a:prstGeom prst="rect">
            <a:avLst/>
          </a:prstGeom>
          <a:solidFill>
            <a:srgbClr val="FEE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91971" y="3854501"/>
            <a:ext cx="6320253" cy="850876"/>
          </a:xfrm>
          <a:prstGeom prst="rect">
            <a:avLst/>
          </a:prstGeom>
          <a:solidFill>
            <a:srgbClr val="8A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91971" y="4705375"/>
            <a:ext cx="4880093" cy="850876"/>
          </a:xfrm>
          <a:prstGeom prst="rect">
            <a:avLst/>
          </a:prstGeom>
          <a:solidFill>
            <a:srgbClr val="FEE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614977" y="2271787"/>
            <a:ext cx="601488" cy="598720"/>
            <a:chOff x="1511300" y="3748087"/>
            <a:chExt cx="344488" cy="342901"/>
          </a:xfrm>
          <a:solidFill>
            <a:srgbClr val="FFFFFF"/>
          </a:solidFill>
        </p:grpSpPr>
        <p:sp>
          <p:nvSpPr>
            <p:cNvPr id="12" name="Freeform 562"/>
            <p:cNvSpPr/>
            <p:nvPr/>
          </p:nvSpPr>
          <p:spPr bwMode="auto">
            <a:xfrm>
              <a:off x="1511300" y="3978275"/>
              <a:ext cx="109537" cy="112713"/>
            </a:xfrm>
            <a:custGeom>
              <a:avLst/>
              <a:gdLst>
                <a:gd name="T0" fmla="*/ 9 w 69"/>
                <a:gd name="T1" fmla="*/ 0 h 71"/>
                <a:gd name="T2" fmla="*/ 5 w 69"/>
                <a:gd name="T3" fmla="*/ 36 h 71"/>
                <a:gd name="T4" fmla="*/ 0 w 69"/>
                <a:gd name="T5" fmla="*/ 71 h 71"/>
                <a:gd name="T6" fmla="*/ 35 w 69"/>
                <a:gd name="T7" fmla="*/ 66 h 71"/>
                <a:gd name="T8" fmla="*/ 69 w 69"/>
                <a:gd name="T9" fmla="*/ 60 h 71"/>
                <a:gd name="T10" fmla="*/ 40 w 69"/>
                <a:gd name="T11" fmla="*/ 31 h 71"/>
                <a:gd name="T12" fmla="*/ 9 w 69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71">
                  <a:moveTo>
                    <a:pt x="9" y="0"/>
                  </a:moveTo>
                  <a:lnTo>
                    <a:pt x="5" y="36"/>
                  </a:lnTo>
                  <a:lnTo>
                    <a:pt x="0" y="71"/>
                  </a:lnTo>
                  <a:lnTo>
                    <a:pt x="35" y="66"/>
                  </a:lnTo>
                  <a:lnTo>
                    <a:pt x="69" y="60"/>
                  </a:lnTo>
                  <a:lnTo>
                    <a:pt x="40" y="31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3" name="Freeform 563"/>
            <p:cNvSpPr/>
            <p:nvPr/>
          </p:nvSpPr>
          <p:spPr bwMode="auto">
            <a:xfrm>
              <a:off x="1543050" y="3802063"/>
              <a:ext cx="254000" cy="257175"/>
            </a:xfrm>
            <a:custGeom>
              <a:avLst/>
              <a:gdLst>
                <a:gd name="T0" fmla="*/ 60 w 160"/>
                <a:gd name="T1" fmla="*/ 142 h 162"/>
                <a:gd name="T2" fmla="*/ 49 w 160"/>
                <a:gd name="T3" fmla="*/ 131 h 162"/>
                <a:gd name="T4" fmla="*/ 140 w 160"/>
                <a:gd name="T5" fmla="*/ 41 h 162"/>
                <a:gd name="T6" fmla="*/ 120 w 160"/>
                <a:gd name="T7" fmla="*/ 21 h 162"/>
                <a:gd name="T8" fmla="*/ 29 w 160"/>
                <a:gd name="T9" fmla="*/ 111 h 162"/>
                <a:gd name="T10" fmla="*/ 20 w 160"/>
                <a:gd name="T11" fmla="*/ 102 h 162"/>
                <a:gd name="T12" fmla="*/ 110 w 160"/>
                <a:gd name="T13" fmla="*/ 11 h 162"/>
                <a:gd name="T14" fmla="*/ 100 w 160"/>
                <a:gd name="T15" fmla="*/ 0 h 162"/>
                <a:gd name="T16" fmla="*/ 0 w 160"/>
                <a:gd name="T17" fmla="*/ 102 h 162"/>
                <a:gd name="T18" fmla="*/ 60 w 160"/>
                <a:gd name="T19" fmla="*/ 162 h 162"/>
                <a:gd name="T20" fmla="*/ 160 w 160"/>
                <a:gd name="T21" fmla="*/ 61 h 162"/>
                <a:gd name="T22" fmla="*/ 150 w 160"/>
                <a:gd name="T23" fmla="*/ 51 h 162"/>
                <a:gd name="T24" fmla="*/ 60 w 160"/>
                <a:gd name="T25" fmla="*/ 14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162">
                  <a:moveTo>
                    <a:pt x="60" y="142"/>
                  </a:moveTo>
                  <a:lnTo>
                    <a:pt x="49" y="131"/>
                  </a:lnTo>
                  <a:lnTo>
                    <a:pt x="140" y="41"/>
                  </a:lnTo>
                  <a:lnTo>
                    <a:pt x="120" y="21"/>
                  </a:lnTo>
                  <a:lnTo>
                    <a:pt x="29" y="111"/>
                  </a:lnTo>
                  <a:lnTo>
                    <a:pt x="20" y="102"/>
                  </a:lnTo>
                  <a:lnTo>
                    <a:pt x="110" y="11"/>
                  </a:lnTo>
                  <a:lnTo>
                    <a:pt x="100" y="0"/>
                  </a:lnTo>
                  <a:lnTo>
                    <a:pt x="0" y="102"/>
                  </a:lnTo>
                  <a:lnTo>
                    <a:pt x="60" y="162"/>
                  </a:lnTo>
                  <a:lnTo>
                    <a:pt x="160" y="61"/>
                  </a:lnTo>
                  <a:lnTo>
                    <a:pt x="150" y="51"/>
                  </a:lnTo>
                  <a:lnTo>
                    <a:pt x="60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  <p:sp>
          <p:nvSpPr>
            <p:cNvPr id="14" name="Freeform 564"/>
            <p:cNvSpPr/>
            <p:nvPr/>
          </p:nvSpPr>
          <p:spPr bwMode="auto">
            <a:xfrm>
              <a:off x="1719263" y="3748087"/>
              <a:ext cx="136525" cy="136525"/>
            </a:xfrm>
            <a:custGeom>
              <a:avLst/>
              <a:gdLst>
                <a:gd name="T0" fmla="*/ 84 w 90"/>
                <a:gd name="T1" fmla="*/ 48 h 90"/>
                <a:gd name="T2" fmla="*/ 42 w 90"/>
                <a:gd name="T3" fmla="*/ 5 h 90"/>
                <a:gd name="T4" fmla="*/ 21 w 90"/>
                <a:gd name="T5" fmla="*/ 5 h 90"/>
                <a:gd name="T6" fmla="*/ 20 w 90"/>
                <a:gd name="T7" fmla="*/ 7 h 90"/>
                <a:gd name="T8" fmla="*/ 20 w 90"/>
                <a:gd name="T9" fmla="*/ 6 h 90"/>
                <a:gd name="T10" fmla="*/ 0 w 90"/>
                <a:gd name="T11" fmla="*/ 27 h 90"/>
                <a:gd name="T12" fmla="*/ 63 w 90"/>
                <a:gd name="T13" fmla="*/ 90 h 90"/>
                <a:gd name="T14" fmla="*/ 83 w 90"/>
                <a:gd name="T15" fmla="*/ 69 h 90"/>
                <a:gd name="T16" fmla="*/ 83 w 90"/>
                <a:gd name="T17" fmla="*/ 69 h 90"/>
                <a:gd name="T18" fmla="*/ 84 w 90"/>
                <a:gd name="T19" fmla="*/ 68 h 90"/>
                <a:gd name="T20" fmla="*/ 84 w 90"/>
                <a:gd name="T21" fmla="*/ 4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84" y="48"/>
                  </a:moveTo>
                  <a:cubicBezTo>
                    <a:pt x="42" y="5"/>
                    <a:pt x="42" y="5"/>
                    <a:pt x="42" y="5"/>
                  </a:cubicBezTo>
                  <a:cubicBezTo>
                    <a:pt x="36" y="0"/>
                    <a:pt x="27" y="0"/>
                    <a:pt x="21" y="5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63" y="90"/>
                    <a:pt x="63" y="90"/>
                    <a:pt x="63" y="90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84" y="68"/>
                    <a:pt x="84" y="68"/>
                    <a:pt x="84" y="68"/>
                  </a:cubicBezTo>
                  <a:cubicBezTo>
                    <a:pt x="90" y="63"/>
                    <a:pt x="90" y="53"/>
                    <a:pt x="8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sp>
        <p:nvSpPr>
          <p:cNvPr id="15" name="Freeform 568"/>
          <p:cNvSpPr>
            <a:spLocks noEditPoints="1"/>
          </p:cNvSpPr>
          <p:nvPr/>
        </p:nvSpPr>
        <p:spPr bwMode="auto">
          <a:xfrm>
            <a:off x="2541154" y="3192243"/>
            <a:ext cx="581893" cy="545525"/>
          </a:xfrm>
          <a:custGeom>
            <a:avLst/>
            <a:gdLst>
              <a:gd name="T0" fmla="*/ 135 w 240"/>
              <a:gd name="T1" fmla="*/ 0 h 225"/>
              <a:gd name="T2" fmla="*/ 0 w 240"/>
              <a:gd name="T3" fmla="*/ 150 h 225"/>
              <a:gd name="T4" fmla="*/ 45 w 240"/>
              <a:gd name="T5" fmla="*/ 150 h 225"/>
              <a:gd name="T6" fmla="*/ 90 w 240"/>
              <a:gd name="T7" fmla="*/ 165 h 225"/>
              <a:gd name="T8" fmla="*/ 135 w 240"/>
              <a:gd name="T9" fmla="*/ 225 h 225"/>
              <a:gd name="T10" fmla="*/ 240 w 240"/>
              <a:gd name="T11" fmla="*/ 105 h 225"/>
              <a:gd name="T12" fmla="*/ 135 w 240"/>
              <a:gd name="T13" fmla="*/ 0 h 225"/>
              <a:gd name="T14" fmla="*/ 60 w 240"/>
              <a:gd name="T15" fmla="*/ 108 h 225"/>
              <a:gd name="T16" fmla="*/ 41 w 240"/>
              <a:gd name="T17" fmla="*/ 90 h 225"/>
              <a:gd name="T18" fmla="*/ 60 w 240"/>
              <a:gd name="T19" fmla="*/ 71 h 225"/>
              <a:gd name="T20" fmla="*/ 79 w 240"/>
              <a:gd name="T21" fmla="*/ 90 h 225"/>
              <a:gd name="T22" fmla="*/ 60 w 240"/>
              <a:gd name="T23" fmla="*/ 108 h 225"/>
              <a:gd name="T24" fmla="*/ 94 w 240"/>
              <a:gd name="T25" fmla="*/ 52 h 225"/>
              <a:gd name="T26" fmla="*/ 112 w 240"/>
              <a:gd name="T27" fmla="*/ 33 h 225"/>
              <a:gd name="T28" fmla="*/ 131 w 240"/>
              <a:gd name="T29" fmla="*/ 52 h 225"/>
              <a:gd name="T30" fmla="*/ 112 w 240"/>
              <a:gd name="T31" fmla="*/ 71 h 225"/>
              <a:gd name="T32" fmla="*/ 94 w 240"/>
              <a:gd name="T33" fmla="*/ 52 h 225"/>
              <a:gd name="T34" fmla="*/ 143 w 240"/>
              <a:gd name="T35" fmla="*/ 183 h 225"/>
              <a:gd name="T36" fmla="*/ 116 w 240"/>
              <a:gd name="T37" fmla="*/ 157 h 225"/>
              <a:gd name="T38" fmla="*/ 143 w 240"/>
              <a:gd name="T39" fmla="*/ 131 h 225"/>
              <a:gd name="T40" fmla="*/ 169 w 240"/>
              <a:gd name="T41" fmla="*/ 157 h 225"/>
              <a:gd name="T42" fmla="*/ 143 w 240"/>
              <a:gd name="T43" fmla="*/ 183 h 225"/>
              <a:gd name="T44" fmla="*/ 188 w 240"/>
              <a:gd name="T45" fmla="*/ 138 h 225"/>
              <a:gd name="T46" fmla="*/ 176 w 240"/>
              <a:gd name="T47" fmla="*/ 127 h 225"/>
              <a:gd name="T48" fmla="*/ 188 w 240"/>
              <a:gd name="T49" fmla="*/ 116 h 225"/>
              <a:gd name="T50" fmla="*/ 199 w 240"/>
              <a:gd name="T51" fmla="*/ 127 h 225"/>
              <a:gd name="T52" fmla="*/ 188 w 240"/>
              <a:gd name="T53" fmla="*/ 138 h 225"/>
              <a:gd name="T54" fmla="*/ 173 w 240"/>
              <a:gd name="T55" fmla="*/ 93 h 225"/>
              <a:gd name="T56" fmla="*/ 146 w 240"/>
              <a:gd name="T57" fmla="*/ 67 h 225"/>
              <a:gd name="T58" fmla="*/ 173 w 240"/>
              <a:gd name="T59" fmla="*/ 41 h 225"/>
              <a:gd name="T60" fmla="*/ 199 w 240"/>
              <a:gd name="T61" fmla="*/ 67 h 225"/>
              <a:gd name="T62" fmla="*/ 173 w 240"/>
              <a:gd name="T63" fmla="*/ 9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0" h="225">
                <a:moveTo>
                  <a:pt x="135" y="0"/>
                </a:moveTo>
                <a:cubicBezTo>
                  <a:pt x="45" y="0"/>
                  <a:pt x="0" y="90"/>
                  <a:pt x="0" y="150"/>
                </a:cubicBezTo>
                <a:cubicBezTo>
                  <a:pt x="0" y="165"/>
                  <a:pt x="30" y="195"/>
                  <a:pt x="45" y="150"/>
                </a:cubicBezTo>
                <a:cubicBezTo>
                  <a:pt x="52" y="129"/>
                  <a:pt x="90" y="135"/>
                  <a:pt x="90" y="165"/>
                </a:cubicBezTo>
                <a:cubicBezTo>
                  <a:pt x="90" y="198"/>
                  <a:pt x="105" y="225"/>
                  <a:pt x="135" y="225"/>
                </a:cubicBezTo>
                <a:cubicBezTo>
                  <a:pt x="225" y="225"/>
                  <a:pt x="240" y="150"/>
                  <a:pt x="240" y="105"/>
                </a:cubicBezTo>
                <a:cubicBezTo>
                  <a:pt x="240" y="60"/>
                  <a:pt x="225" y="0"/>
                  <a:pt x="135" y="0"/>
                </a:cubicBezTo>
                <a:close/>
                <a:moveTo>
                  <a:pt x="60" y="108"/>
                </a:moveTo>
                <a:cubicBezTo>
                  <a:pt x="50" y="108"/>
                  <a:pt x="41" y="100"/>
                  <a:pt x="41" y="90"/>
                </a:cubicBezTo>
                <a:cubicBezTo>
                  <a:pt x="41" y="79"/>
                  <a:pt x="50" y="71"/>
                  <a:pt x="60" y="71"/>
                </a:cubicBezTo>
                <a:cubicBezTo>
                  <a:pt x="70" y="71"/>
                  <a:pt x="79" y="79"/>
                  <a:pt x="79" y="90"/>
                </a:cubicBezTo>
                <a:cubicBezTo>
                  <a:pt x="79" y="100"/>
                  <a:pt x="70" y="108"/>
                  <a:pt x="60" y="108"/>
                </a:cubicBezTo>
                <a:close/>
                <a:moveTo>
                  <a:pt x="94" y="52"/>
                </a:moveTo>
                <a:cubicBezTo>
                  <a:pt x="94" y="42"/>
                  <a:pt x="102" y="33"/>
                  <a:pt x="112" y="33"/>
                </a:cubicBezTo>
                <a:cubicBezTo>
                  <a:pt x="123" y="33"/>
                  <a:pt x="131" y="42"/>
                  <a:pt x="131" y="52"/>
                </a:cubicBezTo>
                <a:cubicBezTo>
                  <a:pt x="131" y="62"/>
                  <a:pt x="123" y="71"/>
                  <a:pt x="112" y="71"/>
                </a:cubicBezTo>
                <a:cubicBezTo>
                  <a:pt x="102" y="71"/>
                  <a:pt x="94" y="62"/>
                  <a:pt x="94" y="52"/>
                </a:cubicBezTo>
                <a:close/>
                <a:moveTo>
                  <a:pt x="143" y="183"/>
                </a:moveTo>
                <a:cubicBezTo>
                  <a:pt x="128" y="183"/>
                  <a:pt x="116" y="172"/>
                  <a:pt x="116" y="157"/>
                </a:cubicBezTo>
                <a:cubicBezTo>
                  <a:pt x="116" y="143"/>
                  <a:pt x="128" y="131"/>
                  <a:pt x="143" y="131"/>
                </a:cubicBezTo>
                <a:cubicBezTo>
                  <a:pt x="157" y="131"/>
                  <a:pt x="169" y="143"/>
                  <a:pt x="169" y="157"/>
                </a:cubicBezTo>
                <a:cubicBezTo>
                  <a:pt x="169" y="172"/>
                  <a:pt x="157" y="183"/>
                  <a:pt x="143" y="183"/>
                </a:cubicBezTo>
                <a:close/>
                <a:moveTo>
                  <a:pt x="188" y="138"/>
                </a:moveTo>
                <a:cubicBezTo>
                  <a:pt x="181" y="138"/>
                  <a:pt x="176" y="133"/>
                  <a:pt x="176" y="127"/>
                </a:cubicBezTo>
                <a:cubicBezTo>
                  <a:pt x="176" y="121"/>
                  <a:pt x="181" y="116"/>
                  <a:pt x="188" y="116"/>
                </a:cubicBezTo>
                <a:cubicBezTo>
                  <a:pt x="194" y="116"/>
                  <a:pt x="199" y="121"/>
                  <a:pt x="199" y="127"/>
                </a:cubicBezTo>
                <a:cubicBezTo>
                  <a:pt x="199" y="133"/>
                  <a:pt x="194" y="138"/>
                  <a:pt x="188" y="138"/>
                </a:cubicBezTo>
                <a:close/>
                <a:moveTo>
                  <a:pt x="173" y="93"/>
                </a:moveTo>
                <a:cubicBezTo>
                  <a:pt x="158" y="93"/>
                  <a:pt x="146" y="82"/>
                  <a:pt x="146" y="67"/>
                </a:cubicBezTo>
                <a:cubicBezTo>
                  <a:pt x="146" y="53"/>
                  <a:pt x="158" y="41"/>
                  <a:pt x="173" y="41"/>
                </a:cubicBezTo>
                <a:cubicBezTo>
                  <a:pt x="187" y="41"/>
                  <a:pt x="199" y="53"/>
                  <a:pt x="199" y="67"/>
                </a:cubicBezTo>
                <a:cubicBezTo>
                  <a:pt x="199" y="82"/>
                  <a:pt x="187" y="93"/>
                  <a:pt x="173" y="9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16" name="Freeform 1176"/>
          <p:cNvSpPr>
            <a:spLocks noEditPoints="1"/>
          </p:cNvSpPr>
          <p:nvPr/>
        </p:nvSpPr>
        <p:spPr bwMode="auto">
          <a:xfrm>
            <a:off x="2573061" y="4070071"/>
            <a:ext cx="512384" cy="463829"/>
          </a:xfrm>
          <a:custGeom>
            <a:avLst/>
            <a:gdLst>
              <a:gd name="T0" fmla="*/ 256 w 256"/>
              <a:gd name="T1" fmla="*/ 96 h 232"/>
              <a:gd name="T2" fmla="*/ 224 w 256"/>
              <a:gd name="T3" fmla="*/ 128 h 232"/>
              <a:gd name="T4" fmla="*/ 192 w 256"/>
              <a:gd name="T5" fmla="*/ 96 h 232"/>
              <a:gd name="T6" fmla="*/ 160 w 256"/>
              <a:gd name="T7" fmla="*/ 128 h 232"/>
              <a:gd name="T8" fmla="*/ 128 w 256"/>
              <a:gd name="T9" fmla="*/ 96 h 232"/>
              <a:gd name="T10" fmla="*/ 96 w 256"/>
              <a:gd name="T11" fmla="*/ 128 h 232"/>
              <a:gd name="T12" fmla="*/ 64 w 256"/>
              <a:gd name="T13" fmla="*/ 96 h 232"/>
              <a:gd name="T14" fmla="*/ 32 w 256"/>
              <a:gd name="T15" fmla="*/ 128 h 232"/>
              <a:gd name="T16" fmla="*/ 0 w 256"/>
              <a:gd name="T17" fmla="*/ 96 h 232"/>
              <a:gd name="T18" fmla="*/ 23 w 256"/>
              <a:gd name="T19" fmla="*/ 36 h 232"/>
              <a:gd name="T20" fmla="*/ 234 w 256"/>
              <a:gd name="T21" fmla="*/ 36 h 232"/>
              <a:gd name="T22" fmla="*/ 256 w 256"/>
              <a:gd name="T23" fmla="*/ 96 h 232"/>
              <a:gd name="T24" fmla="*/ 216 w 256"/>
              <a:gd name="T25" fmla="*/ 24 h 232"/>
              <a:gd name="T26" fmla="*/ 40 w 256"/>
              <a:gd name="T27" fmla="*/ 24 h 232"/>
              <a:gd name="T28" fmla="*/ 28 w 256"/>
              <a:gd name="T29" fmla="*/ 12 h 232"/>
              <a:gd name="T30" fmla="*/ 40 w 256"/>
              <a:gd name="T31" fmla="*/ 0 h 232"/>
              <a:gd name="T32" fmla="*/ 216 w 256"/>
              <a:gd name="T33" fmla="*/ 0 h 232"/>
              <a:gd name="T34" fmla="*/ 228 w 256"/>
              <a:gd name="T35" fmla="*/ 12 h 232"/>
              <a:gd name="T36" fmla="*/ 216 w 256"/>
              <a:gd name="T37" fmla="*/ 24 h 232"/>
              <a:gd name="T38" fmla="*/ 36 w 256"/>
              <a:gd name="T39" fmla="*/ 140 h 232"/>
              <a:gd name="T40" fmla="*/ 36 w 256"/>
              <a:gd name="T41" fmla="*/ 140 h 232"/>
              <a:gd name="T42" fmla="*/ 39 w 256"/>
              <a:gd name="T43" fmla="*/ 139 h 232"/>
              <a:gd name="T44" fmla="*/ 40 w 256"/>
              <a:gd name="T45" fmla="*/ 139 h 232"/>
              <a:gd name="T46" fmla="*/ 42 w 256"/>
              <a:gd name="T47" fmla="*/ 139 h 232"/>
              <a:gd name="T48" fmla="*/ 48 w 256"/>
              <a:gd name="T49" fmla="*/ 137 h 232"/>
              <a:gd name="T50" fmla="*/ 48 w 256"/>
              <a:gd name="T51" fmla="*/ 137 h 232"/>
              <a:gd name="T52" fmla="*/ 48 w 256"/>
              <a:gd name="T53" fmla="*/ 196 h 232"/>
              <a:gd name="T54" fmla="*/ 208 w 256"/>
              <a:gd name="T55" fmla="*/ 196 h 232"/>
              <a:gd name="T56" fmla="*/ 208 w 256"/>
              <a:gd name="T57" fmla="*/ 137 h 232"/>
              <a:gd name="T58" fmla="*/ 208 w 256"/>
              <a:gd name="T59" fmla="*/ 137 h 232"/>
              <a:gd name="T60" fmla="*/ 214 w 256"/>
              <a:gd name="T61" fmla="*/ 139 h 232"/>
              <a:gd name="T62" fmla="*/ 216 w 256"/>
              <a:gd name="T63" fmla="*/ 139 h 232"/>
              <a:gd name="T64" fmla="*/ 217 w 256"/>
              <a:gd name="T65" fmla="*/ 139 h 232"/>
              <a:gd name="T66" fmla="*/ 220 w 256"/>
              <a:gd name="T67" fmla="*/ 140 h 232"/>
              <a:gd name="T68" fmla="*/ 220 w 256"/>
              <a:gd name="T69" fmla="*/ 140 h 232"/>
              <a:gd name="T70" fmla="*/ 224 w 256"/>
              <a:gd name="T71" fmla="*/ 140 h 232"/>
              <a:gd name="T72" fmla="*/ 232 w 256"/>
              <a:gd name="T73" fmla="*/ 139 h 232"/>
              <a:gd name="T74" fmla="*/ 232 w 256"/>
              <a:gd name="T75" fmla="*/ 220 h 232"/>
              <a:gd name="T76" fmla="*/ 220 w 256"/>
              <a:gd name="T77" fmla="*/ 232 h 232"/>
              <a:gd name="T78" fmla="*/ 36 w 256"/>
              <a:gd name="T79" fmla="*/ 232 h 232"/>
              <a:gd name="T80" fmla="*/ 24 w 256"/>
              <a:gd name="T81" fmla="*/ 220 h 232"/>
              <a:gd name="T82" fmla="*/ 24 w 256"/>
              <a:gd name="T83" fmla="*/ 139 h 232"/>
              <a:gd name="T84" fmla="*/ 32 w 256"/>
              <a:gd name="T85" fmla="*/ 140 h 232"/>
              <a:gd name="T86" fmla="*/ 36 w 256"/>
              <a:gd name="T87" fmla="*/ 14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56" h="232">
                <a:moveTo>
                  <a:pt x="256" y="96"/>
                </a:moveTo>
                <a:cubicBezTo>
                  <a:pt x="256" y="114"/>
                  <a:pt x="242" y="128"/>
                  <a:pt x="224" y="128"/>
                </a:cubicBezTo>
                <a:cubicBezTo>
                  <a:pt x="206" y="128"/>
                  <a:pt x="192" y="114"/>
                  <a:pt x="192" y="96"/>
                </a:cubicBezTo>
                <a:cubicBezTo>
                  <a:pt x="192" y="114"/>
                  <a:pt x="178" y="128"/>
                  <a:pt x="160" y="128"/>
                </a:cubicBezTo>
                <a:cubicBezTo>
                  <a:pt x="142" y="128"/>
                  <a:pt x="128" y="114"/>
                  <a:pt x="128" y="96"/>
                </a:cubicBezTo>
                <a:cubicBezTo>
                  <a:pt x="128" y="114"/>
                  <a:pt x="114" y="128"/>
                  <a:pt x="96" y="128"/>
                </a:cubicBezTo>
                <a:cubicBezTo>
                  <a:pt x="78" y="128"/>
                  <a:pt x="64" y="114"/>
                  <a:pt x="64" y="96"/>
                </a:cubicBezTo>
                <a:cubicBezTo>
                  <a:pt x="64" y="114"/>
                  <a:pt x="50" y="128"/>
                  <a:pt x="32" y="128"/>
                </a:cubicBezTo>
                <a:cubicBezTo>
                  <a:pt x="14" y="128"/>
                  <a:pt x="0" y="114"/>
                  <a:pt x="0" y="9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4" y="36"/>
                  <a:pt x="234" y="36"/>
                  <a:pt x="234" y="36"/>
                </a:cubicBezTo>
                <a:lnTo>
                  <a:pt x="256" y="96"/>
                </a:lnTo>
                <a:close/>
                <a:moveTo>
                  <a:pt x="216" y="24"/>
                </a:moveTo>
                <a:cubicBezTo>
                  <a:pt x="40" y="24"/>
                  <a:pt x="40" y="24"/>
                  <a:pt x="40" y="24"/>
                </a:cubicBezTo>
                <a:cubicBezTo>
                  <a:pt x="33" y="24"/>
                  <a:pt x="28" y="19"/>
                  <a:pt x="28" y="12"/>
                </a:cubicBezTo>
                <a:cubicBezTo>
                  <a:pt x="28" y="5"/>
                  <a:pt x="33" y="0"/>
                  <a:pt x="40" y="0"/>
                </a:cubicBezTo>
                <a:cubicBezTo>
                  <a:pt x="216" y="0"/>
                  <a:pt x="216" y="0"/>
                  <a:pt x="216" y="0"/>
                </a:cubicBezTo>
                <a:cubicBezTo>
                  <a:pt x="223" y="0"/>
                  <a:pt x="228" y="5"/>
                  <a:pt x="228" y="12"/>
                </a:cubicBezTo>
                <a:cubicBezTo>
                  <a:pt x="228" y="19"/>
                  <a:pt x="223" y="24"/>
                  <a:pt x="216" y="24"/>
                </a:cubicBezTo>
                <a:moveTo>
                  <a:pt x="36" y="140"/>
                </a:moveTo>
                <a:cubicBezTo>
                  <a:pt x="36" y="140"/>
                  <a:pt x="36" y="140"/>
                  <a:pt x="36" y="140"/>
                </a:cubicBezTo>
                <a:cubicBezTo>
                  <a:pt x="37" y="140"/>
                  <a:pt x="38" y="140"/>
                  <a:pt x="39" y="139"/>
                </a:cubicBezTo>
                <a:cubicBezTo>
                  <a:pt x="40" y="139"/>
                  <a:pt x="40" y="139"/>
                  <a:pt x="40" y="139"/>
                </a:cubicBezTo>
                <a:cubicBezTo>
                  <a:pt x="41" y="139"/>
                  <a:pt x="41" y="139"/>
                  <a:pt x="42" y="139"/>
                </a:cubicBezTo>
                <a:cubicBezTo>
                  <a:pt x="44" y="138"/>
                  <a:pt x="46" y="138"/>
                  <a:pt x="48" y="137"/>
                </a:cubicBezTo>
                <a:cubicBezTo>
                  <a:pt x="48" y="137"/>
                  <a:pt x="48" y="137"/>
                  <a:pt x="48" y="137"/>
                </a:cubicBezTo>
                <a:cubicBezTo>
                  <a:pt x="48" y="196"/>
                  <a:pt x="48" y="196"/>
                  <a:pt x="48" y="196"/>
                </a:cubicBezTo>
                <a:cubicBezTo>
                  <a:pt x="208" y="196"/>
                  <a:pt x="208" y="196"/>
                  <a:pt x="208" y="196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10" y="138"/>
                  <a:pt x="212" y="138"/>
                  <a:pt x="214" y="139"/>
                </a:cubicBezTo>
                <a:cubicBezTo>
                  <a:pt x="215" y="139"/>
                  <a:pt x="215" y="139"/>
                  <a:pt x="216" y="139"/>
                </a:cubicBezTo>
                <a:cubicBezTo>
                  <a:pt x="216" y="139"/>
                  <a:pt x="216" y="139"/>
                  <a:pt x="217" y="139"/>
                </a:cubicBezTo>
                <a:cubicBezTo>
                  <a:pt x="218" y="140"/>
                  <a:pt x="219" y="140"/>
                  <a:pt x="220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40"/>
                  <a:pt x="223" y="140"/>
                  <a:pt x="224" y="140"/>
                </a:cubicBezTo>
                <a:cubicBezTo>
                  <a:pt x="227" y="140"/>
                  <a:pt x="229" y="140"/>
                  <a:pt x="232" y="139"/>
                </a:cubicBezTo>
                <a:cubicBezTo>
                  <a:pt x="232" y="220"/>
                  <a:pt x="232" y="220"/>
                  <a:pt x="232" y="220"/>
                </a:cubicBezTo>
                <a:cubicBezTo>
                  <a:pt x="232" y="227"/>
                  <a:pt x="227" y="232"/>
                  <a:pt x="220" y="232"/>
                </a:cubicBezTo>
                <a:cubicBezTo>
                  <a:pt x="36" y="232"/>
                  <a:pt x="36" y="232"/>
                  <a:pt x="36" y="232"/>
                </a:cubicBezTo>
                <a:cubicBezTo>
                  <a:pt x="29" y="232"/>
                  <a:pt x="24" y="227"/>
                  <a:pt x="24" y="220"/>
                </a:cubicBezTo>
                <a:cubicBezTo>
                  <a:pt x="24" y="139"/>
                  <a:pt x="24" y="139"/>
                  <a:pt x="24" y="139"/>
                </a:cubicBezTo>
                <a:cubicBezTo>
                  <a:pt x="27" y="140"/>
                  <a:pt x="29" y="140"/>
                  <a:pt x="32" y="140"/>
                </a:cubicBezTo>
                <a:cubicBezTo>
                  <a:pt x="33" y="140"/>
                  <a:pt x="35" y="140"/>
                  <a:pt x="36" y="140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2498985" y="4839748"/>
            <a:ext cx="630251" cy="578984"/>
          </a:xfrm>
          <a:custGeom>
            <a:avLst/>
            <a:gdLst>
              <a:gd name="T0" fmla="*/ 1120 w 2069"/>
              <a:gd name="T1" fmla="*/ 0 h 1899"/>
              <a:gd name="T2" fmla="*/ 189 w 2069"/>
              <a:gd name="T3" fmla="*/ 777 h 1899"/>
              <a:gd name="T4" fmla="*/ 0 w 2069"/>
              <a:gd name="T5" fmla="*/ 777 h 1899"/>
              <a:gd name="T6" fmla="*/ 259 w 2069"/>
              <a:gd name="T7" fmla="*/ 1122 h 1899"/>
              <a:gd name="T8" fmla="*/ 517 w 2069"/>
              <a:gd name="T9" fmla="*/ 777 h 1899"/>
              <a:gd name="T10" fmla="*/ 362 w 2069"/>
              <a:gd name="T11" fmla="*/ 777 h 1899"/>
              <a:gd name="T12" fmla="*/ 1120 w 2069"/>
              <a:gd name="T13" fmla="*/ 173 h 1899"/>
              <a:gd name="T14" fmla="*/ 1896 w 2069"/>
              <a:gd name="T15" fmla="*/ 950 h 1899"/>
              <a:gd name="T16" fmla="*/ 1120 w 2069"/>
              <a:gd name="T17" fmla="*/ 1727 h 1899"/>
              <a:gd name="T18" fmla="*/ 477 w 2069"/>
              <a:gd name="T19" fmla="*/ 1381 h 1899"/>
              <a:gd name="T20" fmla="*/ 276 w 2069"/>
              <a:gd name="T21" fmla="*/ 1381 h 1899"/>
              <a:gd name="T22" fmla="*/ 1120 w 2069"/>
              <a:gd name="T23" fmla="*/ 1899 h 1899"/>
              <a:gd name="T24" fmla="*/ 2069 w 2069"/>
              <a:gd name="T25" fmla="*/ 950 h 1899"/>
              <a:gd name="T26" fmla="*/ 1120 w 2069"/>
              <a:gd name="T27" fmla="*/ 0 h 1899"/>
              <a:gd name="T28" fmla="*/ 1080 w 2069"/>
              <a:gd name="T29" fmla="*/ 345 h 1899"/>
              <a:gd name="T30" fmla="*/ 1080 w 2069"/>
              <a:gd name="T31" fmla="*/ 978 h 1899"/>
              <a:gd name="T32" fmla="*/ 1528 w 2069"/>
              <a:gd name="T33" fmla="*/ 1243 h 1899"/>
              <a:gd name="T34" fmla="*/ 1569 w 2069"/>
              <a:gd name="T35" fmla="*/ 1168 h 1899"/>
              <a:gd name="T36" fmla="*/ 1166 w 2069"/>
              <a:gd name="T37" fmla="*/ 926 h 1899"/>
              <a:gd name="T38" fmla="*/ 1166 w 2069"/>
              <a:gd name="T39" fmla="*/ 345 h 1899"/>
              <a:gd name="T40" fmla="*/ 1080 w 2069"/>
              <a:gd name="T41" fmla="*/ 345 h 1899"/>
              <a:gd name="T42" fmla="*/ 1080 w 2069"/>
              <a:gd name="T43" fmla="*/ 345 h 1899"/>
              <a:gd name="T44" fmla="*/ 1080 w 2069"/>
              <a:gd name="T45" fmla="*/ 345 h 1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69" h="1899">
                <a:moveTo>
                  <a:pt x="1120" y="0"/>
                </a:moveTo>
                <a:cubicBezTo>
                  <a:pt x="655" y="0"/>
                  <a:pt x="270" y="334"/>
                  <a:pt x="189" y="777"/>
                </a:cubicBezTo>
                <a:cubicBezTo>
                  <a:pt x="0" y="777"/>
                  <a:pt x="0" y="777"/>
                  <a:pt x="0" y="777"/>
                </a:cubicBezTo>
                <a:cubicBezTo>
                  <a:pt x="259" y="1122"/>
                  <a:pt x="259" y="1122"/>
                  <a:pt x="259" y="1122"/>
                </a:cubicBezTo>
                <a:cubicBezTo>
                  <a:pt x="517" y="777"/>
                  <a:pt x="517" y="777"/>
                  <a:pt x="517" y="777"/>
                </a:cubicBezTo>
                <a:cubicBezTo>
                  <a:pt x="362" y="777"/>
                  <a:pt x="362" y="777"/>
                  <a:pt x="362" y="777"/>
                </a:cubicBezTo>
                <a:cubicBezTo>
                  <a:pt x="442" y="432"/>
                  <a:pt x="747" y="173"/>
                  <a:pt x="1120" y="173"/>
                </a:cubicBezTo>
                <a:cubicBezTo>
                  <a:pt x="1552" y="173"/>
                  <a:pt x="1896" y="518"/>
                  <a:pt x="1896" y="950"/>
                </a:cubicBezTo>
                <a:cubicBezTo>
                  <a:pt x="1896" y="1381"/>
                  <a:pt x="1552" y="1727"/>
                  <a:pt x="1120" y="1727"/>
                </a:cubicBezTo>
                <a:cubicBezTo>
                  <a:pt x="850" y="1727"/>
                  <a:pt x="615" y="1588"/>
                  <a:pt x="477" y="1381"/>
                </a:cubicBezTo>
                <a:cubicBezTo>
                  <a:pt x="276" y="1381"/>
                  <a:pt x="276" y="1381"/>
                  <a:pt x="276" y="1381"/>
                </a:cubicBezTo>
                <a:cubicBezTo>
                  <a:pt x="431" y="1686"/>
                  <a:pt x="753" y="1899"/>
                  <a:pt x="1120" y="1899"/>
                </a:cubicBezTo>
                <a:cubicBezTo>
                  <a:pt x="1643" y="1899"/>
                  <a:pt x="2069" y="1473"/>
                  <a:pt x="2069" y="950"/>
                </a:cubicBezTo>
                <a:cubicBezTo>
                  <a:pt x="2069" y="426"/>
                  <a:pt x="1643" y="0"/>
                  <a:pt x="1120" y="0"/>
                </a:cubicBezTo>
                <a:close/>
                <a:moveTo>
                  <a:pt x="1080" y="345"/>
                </a:moveTo>
                <a:cubicBezTo>
                  <a:pt x="1080" y="978"/>
                  <a:pt x="1080" y="978"/>
                  <a:pt x="1080" y="978"/>
                </a:cubicBezTo>
                <a:cubicBezTo>
                  <a:pt x="1528" y="1243"/>
                  <a:pt x="1528" y="1243"/>
                  <a:pt x="1528" y="1243"/>
                </a:cubicBezTo>
                <a:cubicBezTo>
                  <a:pt x="1569" y="1168"/>
                  <a:pt x="1569" y="1168"/>
                  <a:pt x="1569" y="1168"/>
                </a:cubicBezTo>
                <a:cubicBezTo>
                  <a:pt x="1166" y="926"/>
                  <a:pt x="1166" y="926"/>
                  <a:pt x="1166" y="926"/>
                </a:cubicBezTo>
                <a:cubicBezTo>
                  <a:pt x="1166" y="345"/>
                  <a:pt x="1166" y="345"/>
                  <a:pt x="1166" y="345"/>
                </a:cubicBezTo>
                <a:lnTo>
                  <a:pt x="1080" y="345"/>
                </a:lnTo>
                <a:close/>
                <a:moveTo>
                  <a:pt x="1080" y="345"/>
                </a:moveTo>
                <a:cubicBezTo>
                  <a:pt x="1080" y="345"/>
                  <a:pt x="1080" y="345"/>
                  <a:pt x="1080" y="345"/>
                </a:cubicBezTo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18" name="矩形 17"/>
          <p:cNvSpPr/>
          <p:nvPr/>
        </p:nvSpPr>
        <p:spPr>
          <a:xfrm>
            <a:off x="4188611" y="225427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输入标题</a:t>
            </a:r>
            <a:endParaRPr lang="zh-CN" altLang="en-US" sz="1600" dirty="0"/>
          </a:p>
        </p:txBody>
      </p:sp>
      <p:sp>
        <p:nvSpPr>
          <p:cNvPr id="19" name="矩形 18"/>
          <p:cNvSpPr/>
          <p:nvPr/>
        </p:nvSpPr>
        <p:spPr>
          <a:xfrm>
            <a:off x="4188611" y="306707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输入标题</a:t>
            </a:r>
            <a:endParaRPr lang="zh-CN" altLang="en-US" sz="1600" dirty="0"/>
          </a:p>
        </p:txBody>
      </p:sp>
      <p:sp>
        <p:nvSpPr>
          <p:cNvPr id="20" name="矩形 19"/>
          <p:cNvSpPr/>
          <p:nvPr/>
        </p:nvSpPr>
        <p:spPr>
          <a:xfrm>
            <a:off x="4188611" y="390019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输入标题</a:t>
            </a:r>
            <a:endParaRPr lang="zh-CN" altLang="en-US" sz="1600" dirty="0"/>
          </a:p>
        </p:txBody>
      </p:sp>
      <p:sp>
        <p:nvSpPr>
          <p:cNvPr id="21" name="矩形 20"/>
          <p:cNvSpPr/>
          <p:nvPr/>
        </p:nvSpPr>
        <p:spPr>
          <a:xfrm>
            <a:off x="4188611" y="4753635"/>
            <a:ext cx="10054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输入标题</a:t>
            </a:r>
            <a:endParaRPr lang="zh-CN" altLang="en-US" sz="1600" dirty="0"/>
          </a:p>
        </p:txBody>
      </p:sp>
      <p:grpSp>
        <p:nvGrpSpPr>
          <p:cNvPr id="22" name="组合 21"/>
          <p:cNvGrpSpPr/>
          <p:nvPr/>
        </p:nvGrpSpPr>
        <p:grpSpPr>
          <a:xfrm>
            <a:off x="10298017" y="2254953"/>
            <a:ext cx="973909" cy="584775"/>
            <a:chOff x="1972232" y="2940820"/>
            <a:chExt cx="973907" cy="584775"/>
          </a:xfrm>
        </p:grpSpPr>
        <p:sp>
          <p:nvSpPr>
            <p:cNvPr id="23" name="文本框 22"/>
            <p:cNvSpPr txBox="1"/>
            <p:nvPr/>
          </p:nvSpPr>
          <p:spPr>
            <a:xfrm>
              <a:off x="1972232" y="2940820"/>
              <a:ext cx="639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latin typeface="Arial" panose="020B0604020202020204" pitchFamily="34" charset="0"/>
                  <a:cs typeface="Arial" panose="020B0604020202020204" pitchFamily="34" charset="0"/>
                </a:rPr>
                <a:t>89</a:t>
              </a:r>
              <a:endParaRPr lang="zh-CN" alt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548274" y="3034784"/>
              <a:ext cx="397865" cy="3796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865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964517" y="3169353"/>
            <a:ext cx="973909" cy="584775"/>
            <a:chOff x="1972232" y="2940820"/>
            <a:chExt cx="973907" cy="584775"/>
          </a:xfrm>
        </p:grpSpPr>
        <p:sp>
          <p:nvSpPr>
            <p:cNvPr id="26" name="文本框 25"/>
            <p:cNvSpPr txBox="1"/>
            <p:nvPr/>
          </p:nvSpPr>
          <p:spPr>
            <a:xfrm>
              <a:off x="1972232" y="2940820"/>
              <a:ext cx="639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latin typeface="Arial" panose="020B0604020202020204" pitchFamily="34" charset="0"/>
                  <a:cs typeface="Arial" panose="020B0604020202020204" pitchFamily="34" charset="0"/>
                </a:rPr>
                <a:t>65</a:t>
              </a:r>
              <a:endParaRPr lang="zh-CN" alt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548274" y="3034784"/>
              <a:ext cx="397865" cy="3796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865" dirty="0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240617" y="4007553"/>
            <a:ext cx="973909" cy="584775"/>
            <a:chOff x="1972232" y="2940820"/>
            <a:chExt cx="973907" cy="584775"/>
          </a:xfrm>
        </p:grpSpPr>
        <p:sp>
          <p:nvSpPr>
            <p:cNvPr id="29" name="文本框 28"/>
            <p:cNvSpPr txBox="1"/>
            <p:nvPr/>
          </p:nvSpPr>
          <p:spPr>
            <a:xfrm>
              <a:off x="1972232" y="2940820"/>
              <a:ext cx="639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latin typeface="Arial" panose="020B0604020202020204" pitchFamily="34" charset="0"/>
                  <a:cs typeface="Arial" panose="020B0604020202020204" pitchFamily="34" charset="0"/>
                </a:rPr>
                <a:t>49</a:t>
              </a:r>
              <a:endParaRPr lang="zh-CN" alt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548274" y="3034784"/>
              <a:ext cx="397865" cy="3796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865" dirty="0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894417" y="4845753"/>
            <a:ext cx="973909" cy="584775"/>
            <a:chOff x="1972232" y="2940820"/>
            <a:chExt cx="973907" cy="584775"/>
          </a:xfrm>
        </p:grpSpPr>
        <p:sp>
          <p:nvSpPr>
            <p:cNvPr id="32" name="文本框 31"/>
            <p:cNvSpPr txBox="1"/>
            <p:nvPr/>
          </p:nvSpPr>
          <p:spPr>
            <a:xfrm>
              <a:off x="1972232" y="2940820"/>
              <a:ext cx="6399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latin typeface="Arial" panose="020B0604020202020204" pitchFamily="34" charset="0"/>
                  <a:cs typeface="Arial" panose="020B0604020202020204" pitchFamily="34" charset="0"/>
                </a:rPr>
                <a:t>32</a:t>
              </a:r>
              <a:endParaRPr lang="zh-CN" alt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548274" y="3034784"/>
              <a:ext cx="397865" cy="3796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zh-CN" altLang="en-US" sz="1865" dirty="0"/>
            </a:p>
          </p:txBody>
        </p:sp>
      </p:grpSp>
      <p:sp>
        <p:nvSpPr>
          <p:cNvPr id="34" name="矩形 33"/>
          <p:cNvSpPr/>
          <p:nvPr/>
        </p:nvSpPr>
        <p:spPr>
          <a:xfrm>
            <a:off x="4188610" y="2466744"/>
            <a:ext cx="4325002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188610" y="3282828"/>
            <a:ext cx="4325002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157668" y="4147238"/>
            <a:ext cx="4325002" cy="511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188610" y="5036165"/>
            <a:ext cx="2483454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199407" y="4530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8"/>
          <p:cNvSpPr/>
          <p:nvPr/>
        </p:nvSpPr>
        <p:spPr bwMode="auto">
          <a:xfrm>
            <a:off x="6007100" y="5764531"/>
            <a:ext cx="501651" cy="819149"/>
          </a:xfrm>
          <a:custGeom>
            <a:avLst/>
            <a:gdLst>
              <a:gd name="T0" fmla="*/ 167 w 200"/>
              <a:gd name="T1" fmla="*/ 0 h 281"/>
              <a:gd name="T2" fmla="*/ 33 w 200"/>
              <a:gd name="T3" fmla="*/ 0 h 281"/>
              <a:gd name="T4" fmla="*/ 0 w 200"/>
              <a:gd name="T5" fmla="*/ 33 h 281"/>
              <a:gd name="T6" fmla="*/ 0 w 200"/>
              <a:gd name="T7" fmla="*/ 248 h 281"/>
              <a:gd name="T8" fmla="*/ 33 w 200"/>
              <a:gd name="T9" fmla="*/ 281 h 281"/>
              <a:gd name="T10" fmla="*/ 167 w 200"/>
              <a:gd name="T11" fmla="*/ 281 h 281"/>
              <a:gd name="T12" fmla="*/ 200 w 200"/>
              <a:gd name="T13" fmla="*/ 248 h 281"/>
              <a:gd name="T14" fmla="*/ 200 w 200"/>
              <a:gd name="T15" fmla="*/ 33 h 281"/>
              <a:gd name="T16" fmla="*/ 167 w 200"/>
              <a:gd name="T17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0" h="281">
                <a:moveTo>
                  <a:pt x="167" y="0"/>
                </a:moveTo>
                <a:cubicBezTo>
                  <a:pt x="33" y="0"/>
                  <a:pt x="33" y="0"/>
                  <a:pt x="33" y="0"/>
                </a:cubicBezTo>
                <a:cubicBezTo>
                  <a:pt x="14" y="0"/>
                  <a:pt x="0" y="15"/>
                  <a:pt x="0" y="33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66"/>
                  <a:pt x="14" y="281"/>
                  <a:pt x="33" y="281"/>
                </a:cubicBezTo>
                <a:cubicBezTo>
                  <a:pt x="167" y="281"/>
                  <a:pt x="167" y="281"/>
                  <a:pt x="167" y="281"/>
                </a:cubicBezTo>
                <a:cubicBezTo>
                  <a:pt x="185" y="281"/>
                  <a:pt x="200" y="266"/>
                  <a:pt x="200" y="248"/>
                </a:cubicBezTo>
                <a:cubicBezTo>
                  <a:pt x="200" y="33"/>
                  <a:pt x="200" y="33"/>
                  <a:pt x="200" y="33"/>
                </a:cubicBezTo>
                <a:cubicBezTo>
                  <a:pt x="200" y="15"/>
                  <a:pt x="185" y="0"/>
                  <a:pt x="1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3" name="Freeform 89"/>
          <p:cNvSpPr/>
          <p:nvPr/>
        </p:nvSpPr>
        <p:spPr bwMode="auto">
          <a:xfrm>
            <a:off x="4679951" y="3831591"/>
            <a:ext cx="3158067" cy="2114551"/>
          </a:xfrm>
          <a:custGeom>
            <a:avLst/>
            <a:gdLst>
              <a:gd name="T0" fmla="*/ 1186 w 1260"/>
              <a:gd name="T1" fmla="*/ 844 h 844"/>
              <a:gd name="T2" fmla="*/ 1227 w 1260"/>
              <a:gd name="T3" fmla="*/ 748 h 844"/>
              <a:gd name="T4" fmla="*/ 686 w 1260"/>
              <a:gd name="T5" fmla="*/ 43 h 844"/>
              <a:gd name="T6" fmla="*/ 573 w 1260"/>
              <a:gd name="T7" fmla="*/ 43 h 844"/>
              <a:gd name="T8" fmla="*/ 32 w 1260"/>
              <a:gd name="T9" fmla="*/ 748 h 844"/>
              <a:gd name="T10" fmla="*/ 74 w 1260"/>
              <a:gd name="T11" fmla="*/ 844 h 844"/>
              <a:gd name="T12" fmla="*/ 1186 w 1260"/>
              <a:gd name="T13" fmla="*/ 844 h 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0" h="844">
                <a:moveTo>
                  <a:pt x="1186" y="844"/>
                </a:moveTo>
                <a:cubicBezTo>
                  <a:pt x="1238" y="844"/>
                  <a:pt x="1260" y="793"/>
                  <a:pt x="1227" y="748"/>
                </a:cubicBezTo>
                <a:cubicBezTo>
                  <a:pt x="686" y="43"/>
                  <a:pt x="686" y="43"/>
                  <a:pt x="686" y="43"/>
                </a:cubicBezTo>
                <a:cubicBezTo>
                  <a:pt x="653" y="0"/>
                  <a:pt x="607" y="0"/>
                  <a:pt x="573" y="43"/>
                </a:cubicBezTo>
                <a:cubicBezTo>
                  <a:pt x="32" y="748"/>
                  <a:pt x="32" y="748"/>
                  <a:pt x="32" y="748"/>
                </a:cubicBezTo>
                <a:cubicBezTo>
                  <a:pt x="0" y="793"/>
                  <a:pt x="21" y="844"/>
                  <a:pt x="74" y="844"/>
                </a:cubicBezTo>
                <a:cubicBezTo>
                  <a:pt x="74" y="844"/>
                  <a:pt x="1185" y="844"/>
                  <a:pt x="1186" y="844"/>
                </a:cubicBezTo>
                <a:close/>
              </a:path>
            </a:pathLst>
          </a:custGeom>
          <a:solidFill>
            <a:srgbClr val="FEE2A2"/>
          </a:solidFill>
          <a:ln>
            <a:solidFill>
              <a:srgbClr val="FEE2A2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4" name="Freeform 90"/>
          <p:cNvSpPr/>
          <p:nvPr/>
        </p:nvSpPr>
        <p:spPr bwMode="auto">
          <a:xfrm>
            <a:off x="4914900" y="3126740"/>
            <a:ext cx="2686051" cy="1797051"/>
          </a:xfrm>
          <a:custGeom>
            <a:avLst/>
            <a:gdLst>
              <a:gd name="T0" fmla="*/ 1009 w 1071"/>
              <a:gd name="T1" fmla="*/ 718 h 718"/>
              <a:gd name="T2" fmla="*/ 1044 w 1071"/>
              <a:gd name="T3" fmla="*/ 636 h 718"/>
              <a:gd name="T4" fmla="*/ 584 w 1071"/>
              <a:gd name="T5" fmla="*/ 37 h 718"/>
              <a:gd name="T6" fmla="*/ 488 w 1071"/>
              <a:gd name="T7" fmla="*/ 37 h 718"/>
              <a:gd name="T8" fmla="*/ 28 w 1071"/>
              <a:gd name="T9" fmla="*/ 636 h 718"/>
              <a:gd name="T10" fmla="*/ 63 w 1071"/>
              <a:gd name="T11" fmla="*/ 718 h 718"/>
              <a:gd name="T12" fmla="*/ 1009 w 1071"/>
              <a:gd name="T13" fmla="*/ 718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71" h="718">
                <a:moveTo>
                  <a:pt x="1009" y="718"/>
                </a:moveTo>
                <a:cubicBezTo>
                  <a:pt x="1053" y="718"/>
                  <a:pt x="1071" y="674"/>
                  <a:pt x="1044" y="636"/>
                </a:cubicBezTo>
                <a:cubicBezTo>
                  <a:pt x="584" y="37"/>
                  <a:pt x="584" y="37"/>
                  <a:pt x="584" y="37"/>
                </a:cubicBezTo>
                <a:cubicBezTo>
                  <a:pt x="556" y="0"/>
                  <a:pt x="516" y="0"/>
                  <a:pt x="488" y="37"/>
                </a:cubicBezTo>
                <a:cubicBezTo>
                  <a:pt x="28" y="636"/>
                  <a:pt x="28" y="636"/>
                  <a:pt x="28" y="636"/>
                </a:cubicBezTo>
                <a:cubicBezTo>
                  <a:pt x="0" y="674"/>
                  <a:pt x="19" y="718"/>
                  <a:pt x="63" y="718"/>
                </a:cubicBezTo>
                <a:cubicBezTo>
                  <a:pt x="64" y="718"/>
                  <a:pt x="1008" y="718"/>
                  <a:pt x="1009" y="718"/>
                </a:cubicBezTo>
                <a:close/>
              </a:path>
            </a:pathLst>
          </a:custGeom>
          <a:solidFill>
            <a:srgbClr val="8AE7DC"/>
          </a:solidFill>
          <a:ln>
            <a:solidFill>
              <a:srgbClr val="8AE7DC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5" name="Freeform 91"/>
          <p:cNvSpPr/>
          <p:nvPr/>
        </p:nvSpPr>
        <p:spPr bwMode="auto">
          <a:xfrm>
            <a:off x="5154084" y="2510791"/>
            <a:ext cx="2209800" cy="1479551"/>
          </a:xfrm>
          <a:custGeom>
            <a:avLst/>
            <a:gdLst>
              <a:gd name="T0" fmla="*/ 830 w 882"/>
              <a:gd name="T1" fmla="*/ 591 h 591"/>
              <a:gd name="T2" fmla="*/ 859 w 882"/>
              <a:gd name="T3" fmla="*/ 523 h 591"/>
              <a:gd name="T4" fmla="*/ 480 w 882"/>
              <a:gd name="T5" fmla="*/ 30 h 591"/>
              <a:gd name="T6" fmla="*/ 401 w 882"/>
              <a:gd name="T7" fmla="*/ 30 h 591"/>
              <a:gd name="T8" fmla="*/ 23 w 882"/>
              <a:gd name="T9" fmla="*/ 523 h 591"/>
              <a:gd name="T10" fmla="*/ 52 w 882"/>
              <a:gd name="T11" fmla="*/ 591 h 591"/>
              <a:gd name="T12" fmla="*/ 830 w 882"/>
              <a:gd name="T13" fmla="*/ 591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82" h="591">
                <a:moveTo>
                  <a:pt x="830" y="591"/>
                </a:moveTo>
                <a:cubicBezTo>
                  <a:pt x="867" y="591"/>
                  <a:pt x="882" y="555"/>
                  <a:pt x="859" y="523"/>
                </a:cubicBezTo>
                <a:cubicBezTo>
                  <a:pt x="480" y="30"/>
                  <a:pt x="480" y="30"/>
                  <a:pt x="480" y="30"/>
                </a:cubicBezTo>
                <a:cubicBezTo>
                  <a:pt x="457" y="0"/>
                  <a:pt x="425" y="0"/>
                  <a:pt x="401" y="30"/>
                </a:cubicBezTo>
                <a:cubicBezTo>
                  <a:pt x="23" y="523"/>
                  <a:pt x="23" y="523"/>
                  <a:pt x="23" y="523"/>
                </a:cubicBezTo>
                <a:cubicBezTo>
                  <a:pt x="0" y="555"/>
                  <a:pt x="15" y="591"/>
                  <a:pt x="52" y="591"/>
                </a:cubicBezTo>
                <a:cubicBezTo>
                  <a:pt x="52" y="591"/>
                  <a:pt x="830" y="591"/>
                  <a:pt x="830" y="591"/>
                </a:cubicBezTo>
                <a:close/>
              </a:path>
            </a:pathLst>
          </a:custGeom>
          <a:solidFill>
            <a:srgbClr val="FEE2A2"/>
          </a:solidFill>
          <a:ln>
            <a:solidFill>
              <a:srgbClr val="FEE2A2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6" name="Freeform 92"/>
          <p:cNvSpPr/>
          <p:nvPr/>
        </p:nvSpPr>
        <p:spPr bwMode="auto">
          <a:xfrm>
            <a:off x="5391151" y="2038773"/>
            <a:ext cx="1735667" cy="1162051"/>
          </a:xfrm>
          <a:custGeom>
            <a:avLst/>
            <a:gdLst>
              <a:gd name="T0" fmla="*/ 652 w 692"/>
              <a:gd name="T1" fmla="*/ 464 h 464"/>
              <a:gd name="T2" fmla="*/ 674 w 692"/>
              <a:gd name="T3" fmla="*/ 411 h 464"/>
              <a:gd name="T4" fmla="*/ 377 w 692"/>
              <a:gd name="T5" fmla="*/ 24 h 464"/>
              <a:gd name="T6" fmla="*/ 315 w 692"/>
              <a:gd name="T7" fmla="*/ 24 h 464"/>
              <a:gd name="T8" fmla="*/ 17 w 692"/>
              <a:gd name="T9" fmla="*/ 411 h 464"/>
              <a:gd name="T10" fmla="*/ 40 w 692"/>
              <a:gd name="T11" fmla="*/ 464 h 464"/>
              <a:gd name="T12" fmla="*/ 652 w 692"/>
              <a:gd name="T13" fmla="*/ 464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92" h="464">
                <a:moveTo>
                  <a:pt x="652" y="464"/>
                </a:moveTo>
                <a:cubicBezTo>
                  <a:pt x="680" y="464"/>
                  <a:pt x="692" y="436"/>
                  <a:pt x="674" y="411"/>
                </a:cubicBezTo>
                <a:cubicBezTo>
                  <a:pt x="377" y="24"/>
                  <a:pt x="377" y="24"/>
                  <a:pt x="377" y="24"/>
                </a:cubicBezTo>
                <a:cubicBezTo>
                  <a:pt x="359" y="0"/>
                  <a:pt x="333" y="0"/>
                  <a:pt x="315" y="24"/>
                </a:cubicBezTo>
                <a:cubicBezTo>
                  <a:pt x="17" y="411"/>
                  <a:pt x="17" y="411"/>
                  <a:pt x="17" y="411"/>
                </a:cubicBezTo>
                <a:cubicBezTo>
                  <a:pt x="0" y="436"/>
                  <a:pt x="11" y="464"/>
                  <a:pt x="40" y="464"/>
                </a:cubicBezTo>
                <a:cubicBezTo>
                  <a:pt x="41" y="464"/>
                  <a:pt x="651" y="464"/>
                  <a:pt x="652" y="464"/>
                </a:cubicBezTo>
                <a:close/>
              </a:path>
            </a:pathLst>
          </a:custGeom>
          <a:solidFill>
            <a:srgbClr val="8AE7DC"/>
          </a:solidFill>
          <a:ln>
            <a:solidFill>
              <a:srgbClr val="8AE7DC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7" name="Freeform 93"/>
          <p:cNvSpPr/>
          <p:nvPr/>
        </p:nvSpPr>
        <p:spPr bwMode="auto">
          <a:xfrm>
            <a:off x="5626100" y="1685289"/>
            <a:ext cx="1261533" cy="846667"/>
          </a:xfrm>
          <a:custGeom>
            <a:avLst/>
            <a:gdLst>
              <a:gd name="T0" fmla="*/ 474 w 503"/>
              <a:gd name="T1" fmla="*/ 338 h 338"/>
              <a:gd name="T2" fmla="*/ 491 w 503"/>
              <a:gd name="T3" fmla="*/ 299 h 338"/>
              <a:gd name="T4" fmla="*/ 274 w 503"/>
              <a:gd name="T5" fmla="*/ 18 h 338"/>
              <a:gd name="T6" fmla="*/ 229 w 503"/>
              <a:gd name="T7" fmla="*/ 18 h 338"/>
              <a:gd name="T8" fmla="*/ 13 w 503"/>
              <a:gd name="T9" fmla="*/ 299 h 338"/>
              <a:gd name="T10" fmla="*/ 30 w 503"/>
              <a:gd name="T11" fmla="*/ 338 h 338"/>
              <a:gd name="T12" fmla="*/ 474 w 503"/>
              <a:gd name="T13" fmla="*/ 33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3" h="338">
                <a:moveTo>
                  <a:pt x="474" y="338"/>
                </a:moveTo>
                <a:cubicBezTo>
                  <a:pt x="495" y="338"/>
                  <a:pt x="503" y="318"/>
                  <a:pt x="491" y="299"/>
                </a:cubicBezTo>
                <a:cubicBezTo>
                  <a:pt x="274" y="18"/>
                  <a:pt x="274" y="18"/>
                  <a:pt x="274" y="18"/>
                </a:cubicBezTo>
                <a:cubicBezTo>
                  <a:pt x="261" y="1"/>
                  <a:pt x="243" y="0"/>
                  <a:pt x="229" y="18"/>
                </a:cubicBezTo>
                <a:cubicBezTo>
                  <a:pt x="13" y="299"/>
                  <a:pt x="13" y="299"/>
                  <a:pt x="13" y="299"/>
                </a:cubicBezTo>
                <a:cubicBezTo>
                  <a:pt x="0" y="318"/>
                  <a:pt x="9" y="338"/>
                  <a:pt x="30" y="338"/>
                </a:cubicBezTo>
                <a:cubicBezTo>
                  <a:pt x="30" y="338"/>
                  <a:pt x="474" y="338"/>
                  <a:pt x="474" y="338"/>
                </a:cubicBezTo>
                <a:close/>
              </a:path>
            </a:pathLst>
          </a:custGeom>
          <a:solidFill>
            <a:srgbClr val="FEE2A2"/>
          </a:solidFill>
          <a:ln>
            <a:solidFill>
              <a:srgbClr val="FEE2A2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5960633" y="1834329"/>
            <a:ext cx="530915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</a:t>
            </a:r>
            <a:endParaRPr lang="zh-CN" altLang="en-US" sz="3735" dirty="0"/>
          </a:p>
        </p:txBody>
      </p:sp>
      <p:sp>
        <p:nvSpPr>
          <p:cNvPr id="9" name="矩形 8"/>
          <p:cNvSpPr/>
          <p:nvPr/>
        </p:nvSpPr>
        <p:spPr>
          <a:xfrm>
            <a:off x="5960633" y="2525209"/>
            <a:ext cx="530915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B</a:t>
            </a:r>
            <a:endParaRPr lang="zh-CN" altLang="en-US" sz="3735" dirty="0"/>
          </a:p>
        </p:txBody>
      </p:sp>
      <p:sp>
        <p:nvSpPr>
          <p:cNvPr id="10" name="矩形 9"/>
          <p:cNvSpPr/>
          <p:nvPr/>
        </p:nvSpPr>
        <p:spPr>
          <a:xfrm>
            <a:off x="5960633" y="3266889"/>
            <a:ext cx="530915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</a:t>
            </a:r>
            <a:endParaRPr lang="zh-CN" altLang="en-US" sz="3735" dirty="0"/>
          </a:p>
        </p:txBody>
      </p:sp>
      <p:sp>
        <p:nvSpPr>
          <p:cNvPr id="11" name="矩形 10"/>
          <p:cNvSpPr/>
          <p:nvPr/>
        </p:nvSpPr>
        <p:spPr>
          <a:xfrm>
            <a:off x="5960633" y="4069529"/>
            <a:ext cx="530915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</a:t>
            </a:r>
            <a:endParaRPr lang="zh-CN" altLang="en-US" sz="3735" dirty="0"/>
          </a:p>
        </p:txBody>
      </p:sp>
      <p:sp>
        <p:nvSpPr>
          <p:cNvPr id="12" name="矩形 11"/>
          <p:cNvSpPr/>
          <p:nvPr/>
        </p:nvSpPr>
        <p:spPr>
          <a:xfrm>
            <a:off x="5960632" y="5024569"/>
            <a:ext cx="503664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</a:t>
            </a:r>
            <a:endParaRPr lang="zh-CN" altLang="en-US" sz="3735" dirty="0"/>
          </a:p>
        </p:txBody>
      </p:sp>
      <p:grpSp>
        <p:nvGrpSpPr>
          <p:cNvPr id="13" name="组合 12"/>
          <p:cNvGrpSpPr/>
          <p:nvPr/>
        </p:nvGrpSpPr>
        <p:grpSpPr>
          <a:xfrm>
            <a:off x="3305914" y="1625601"/>
            <a:ext cx="2942488" cy="647636"/>
            <a:chOff x="2212734" y="1264920"/>
            <a:chExt cx="2206866" cy="485727"/>
          </a:xfrm>
        </p:grpSpPr>
        <p:sp>
          <p:nvSpPr>
            <p:cNvPr id="14" name="矩形 13"/>
            <p:cNvSpPr/>
            <p:nvPr/>
          </p:nvSpPr>
          <p:spPr>
            <a:xfrm>
              <a:off x="2212734" y="1465905"/>
              <a:ext cx="855042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5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输入标题</a:t>
              </a:r>
              <a:endParaRPr lang="zh-CN" altLang="en-US" sz="1865" dirty="0"/>
            </a:p>
          </p:txBody>
        </p:sp>
        <p:sp>
          <p:nvSpPr>
            <p:cNvPr id="15" name="任意多边形 111"/>
            <p:cNvSpPr/>
            <p:nvPr/>
          </p:nvSpPr>
          <p:spPr>
            <a:xfrm>
              <a:off x="2895600" y="1264920"/>
              <a:ext cx="1524000" cy="152400"/>
            </a:xfrm>
            <a:custGeom>
              <a:avLst/>
              <a:gdLst>
                <a:gd name="connsiteX0" fmla="*/ 1524000 w 1524000"/>
                <a:gd name="connsiteY0" fmla="*/ 0 h 152400"/>
                <a:gd name="connsiteX1" fmla="*/ 152400 w 1524000"/>
                <a:gd name="connsiteY1" fmla="*/ 0 h 152400"/>
                <a:gd name="connsiteX2" fmla="*/ 0 w 1524000"/>
                <a:gd name="connsiteY2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0" h="152400">
                  <a:moveTo>
                    <a:pt x="1524000" y="0"/>
                  </a:moveTo>
                  <a:lnTo>
                    <a:pt x="152400" y="0"/>
                  </a:lnTo>
                  <a:lnTo>
                    <a:pt x="0" y="152400"/>
                  </a:lnTo>
                </a:path>
              </a:pathLst>
            </a:cu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452474" y="3383281"/>
            <a:ext cx="2942488" cy="647636"/>
            <a:chOff x="2212734" y="1264920"/>
            <a:chExt cx="2206866" cy="485727"/>
          </a:xfrm>
        </p:grpSpPr>
        <p:sp>
          <p:nvSpPr>
            <p:cNvPr id="17" name="矩形 16"/>
            <p:cNvSpPr/>
            <p:nvPr/>
          </p:nvSpPr>
          <p:spPr>
            <a:xfrm>
              <a:off x="2212734" y="1465905"/>
              <a:ext cx="855042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5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输入标题</a:t>
              </a:r>
              <a:endParaRPr lang="zh-CN" altLang="en-US" sz="1865" dirty="0"/>
            </a:p>
          </p:txBody>
        </p:sp>
        <p:sp>
          <p:nvSpPr>
            <p:cNvPr id="18" name="任意多边形 115"/>
            <p:cNvSpPr/>
            <p:nvPr/>
          </p:nvSpPr>
          <p:spPr>
            <a:xfrm>
              <a:off x="2895600" y="1264920"/>
              <a:ext cx="1524000" cy="152400"/>
            </a:xfrm>
            <a:custGeom>
              <a:avLst/>
              <a:gdLst>
                <a:gd name="connsiteX0" fmla="*/ 1524000 w 1524000"/>
                <a:gd name="connsiteY0" fmla="*/ 0 h 152400"/>
                <a:gd name="connsiteX1" fmla="*/ 152400 w 1524000"/>
                <a:gd name="connsiteY1" fmla="*/ 0 h 152400"/>
                <a:gd name="connsiteX2" fmla="*/ 0 w 1524000"/>
                <a:gd name="connsiteY2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0" h="152400">
                  <a:moveTo>
                    <a:pt x="1524000" y="0"/>
                  </a:moveTo>
                  <a:lnTo>
                    <a:pt x="152400" y="0"/>
                  </a:lnTo>
                  <a:lnTo>
                    <a:pt x="0" y="152400"/>
                  </a:lnTo>
                </a:path>
              </a:pathLst>
            </a:cu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985114" y="5151121"/>
            <a:ext cx="2942488" cy="647636"/>
            <a:chOff x="2212734" y="1264920"/>
            <a:chExt cx="2206866" cy="485727"/>
          </a:xfrm>
        </p:grpSpPr>
        <p:sp>
          <p:nvSpPr>
            <p:cNvPr id="20" name="矩形 19"/>
            <p:cNvSpPr/>
            <p:nvPr/>
          </p:nvSpPr>
          <p:spPr>
            <a:xfrm>
              <a:off x="2212734" y="1465905"/>
              <a:ext cx="855042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5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输入标题</a:t>
              </a:r>
              <a:endParaRPr lang="zh-CN" altLang="en-US" sz="1865" dirty="0"/>
            </a:p>
          </p:txBody>
        </p:sp>
        <p:sp>
          <p:nvSpPr>
            <p:cNvPr id="21" name="任意多边形 120"/>
            <p:cNvSpPr/>
            <p:nvPr/>
          </p:nvSpPr>
          <p:spPr>
            <a:xfrm>
              <a:off x="2895600" y="1264920"/>
              <a:ext cx="1524000" cy="152400"/>
            </a:xfrm>
            <a:custGeom>
              <a:avLst/>
              <a:gdLst>
                <a:gd name="connsiteX0" fmla="*/ 1524000 w 1524000"/>
                <a:gd name="connsiteY0" fmla="*/ 0 h 152400"/>
                <a:gd name="connsiteX1" fmla="*/ 152400 w 1524000"/>
                <a:gd name="connsiteY1" fmla="*/ 0 h 152400"/>
                <a:gd name="connsiteX2" fmla="*/ 0 w 1524000"/>
                <a:gd name="connsiteY2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0" h="152400">
                  <a:moveTo>
                    <a:pt x="1524000" y="0"/>
                  </a:moveTo>
                  <a:lnTo>
                    <a:pt x="152400" y="0"/>
                  </a:lnTo>
                  <a:lnTo>
                    <a:pt x="0" y="152400"/>
                  </a:lnTo>
                </a:path>
              </a:pathLst>
            </a:cu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/>
            </a:p>
          </p:txBody>
        </p:sp>
      </p:grpSp>
      <p:sp>
        <p:nvSpPr>
          <p:cNvPr id="22" name="矩形 21"/>
          <p:cNvSpPr/>
          <p:nvPr/>
        </p:nvSpPr>
        <p:spPr>
          <a:xfrm>
            <a:off x="8253833" y="2980700"/>
            <a:ext cx="1140056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65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输入标题</a:t>
            </a:r>
            <a:endParaRPr lang="zh-CN" altLang="en-US" sz="1865" dirty="0"/>
          </a:p>
        </p:txBody>
      </p:sp>
      <p:sp>
        <p:nvSpPr>
          <p:cNvPr id="23" name="任意多边形 125"/>
          <p:cNvSpPr/>
          <p:nvPr/>
        </p:nvSpPr>
        <p:spPr>
          <a:xfrm flipH="1">
            <a:off x="7004659" y="2712720"/>
            <a:ext cx="2032000" cy="203200"/>
          </a:xfrm>
          <a:custGeom>
            <a:avLst/>
            <a:gdLst>
              <a:gd name="connsiteX0" fmla="*/ 1524000 w 1524000"/>
              <a:gd name="connsiteY0" fmla="*/ 0 h 152400"/>
              <a:gd name="connsiteX1" fmla="*/ 152400 w 1524000"/>
              <a:gd name="connsiteY1" fmla="*/ 0 h 152400"/>
              <a:gd name="connsiteX2" fmla="*/ 0 w 1524000"/>
              <a:gd name="connsiteY2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0" h="152400">
                <a:moveTo>
                  <a:pt x="1524000" y="0"/>
                </a:moveTo>
                <a:lnTo>
                  <a:pt x="152400" y="0"/>
                </a:lnTo>
                <a:lnTo>
                  <a:pt x="0" y="15240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24" name="矩形 23"/>
          <p:cNvSpPr/>
          <p:nvPr/>
        </p:nvSpPr>
        <p:spPr>
          <a:xfrm>
            <a:off x="8711033" y="4636780"/>
            <a:ext cx="1140056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9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65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输入标题</a:t>
            </a:r>
            <a:endParaRPr lang="zh-CN" altLang="en-US" sz="1865" dirty="0"/>
          </a:p>
        </p:txBody>
      </p:sp>
      <p:sp>
        <p:nvSpPr>
          <p:cNvPr id="25" name="任意多边形 131"/>
          <p:cNvSpPr/>
          <p:nvPr/>
        </p:nvSpPr>
        <p:spPr>
          <a:xfrm flipH="1">
            <a:off x="7461859" y="4368800"/>
            <a:ext cx="2032000" cy="203200"/>
          </a:xfrm>
          <a:custGeom>
            <a:avLst/>
            <a:gdLst>
              <a:gd name="connsiteX0" fmla="*/ 1524000 w 1524000"/>
              <a:gd name="connsiteY0" fmla="*/ 0 h 152400"/>
              <a:gd name="connsiteX1" fmla="*/ 152400 w 1524000"/>
              <a:gd name="connsiteY1" fmla="*/ 0 h 152400"/>
              <a:gd name="connsiteX2" fmla="*/ 0 w 1524000"/>
              <a:gd name="connsiteY2" fmla="*/ 15240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24000" h="152400">
                <a:moveTo>
                  <a:pt x="1524000" y="0"/>
                </a:moveTo>
                <a:lnTo>
                  <a:pt x="152400" y="0"/>
                </a:lnTo>
                <a:lnTo>
                  <a:pt x="0" y="15240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26" name="矩形 25"/>
          <p:cNvSpPr/>
          <p:nvPr/>
        </p:nvSpPr>
        <p:spPr>
          <a:xfrm>
            <a:off x="2222659" y="2284172"/>
            <a:ext cx="2756190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253833" y="3383281"/>
            <a:ext cx="2756190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482188" y="4080772"/>
            <a:ext cx="2756190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482188" y="5830167"/>
            <a:ext cx="2756190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711033" y="5081216"/>
            <a:ext cx="2756190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199407" y="4530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87980" y="2970332"/>
            <a:ext cx="1104800" cy="1104800"/>
            <a:chOff x="1657425" y="1633389"/>
            <a:chExt cx="828600" cy="828600"/>
          </a:xfrm>
          <a:solidFill>
            <a:srgbClr val="FEE2A2"/>
          </a:solidFill>
        </p:grpSpPr>
        <p:sp>
          <p:nvSpPr>
            <p:cNvPr id="3" name="椭圆 2"/>
            <p:cNvSpPr/>
            <p:nvPr/>
          </p:nvSpPr>
          <p:spPr>
            <a:xfrm>
              <a:off x="1657425" y="1633389"/>
              <a:ext cx="828600" cy="828600"/>
            </a:xfrm>
            <a:prstGeom prst="ellipse">
              <a:avLst/>
            </a:prstGeom>
            <a:grpFill/>
            <a:ln>
              <a:solidFill>
                <a:srgbClr val="FEE2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848348" y="1760842"/>
              <a:ext cx="366927" cy="531443"/>
              <a:chOff x="1848348" y="1989442"/>
              <a:chExt cx="366927" cy="531443"/>
            </a:xfrm>
            <a:grpFill/>
          </p:grpSpPr>
          <p:sp>
            <p:nvSpPr>
              <p:cNvPr id="5" name="矩形 4"/>
              <p:cNvSpPr/>
              <p:nvPr/>
            </p:nvSpPr>
            <p:spPr>
              <a:xfrm>
                <a:off x="1891236" y="1989442"/>
                <a:ext cx="323646" cy="377075"/>
              </a:xfrm>
              <a:prstGeom prst="rect">
                <a:avLst/>
              </a:prstGeom>
              <a:grpFill/>
              <a:ln>
                <a:solidFill>
                  <a:srgbClr val="FEE2A2"/>
                </a:solidFill>
              </a:ln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665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</a:t>
                </a:r>
                <a:endParaRPr lang="zh-CN" altLang="en-US" sz="2665" dirty="0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1848348" y="2282310"/>
                <a:ext cx="366927" cy="238575"/>
              </a:xfrm>
              <a:prstGeom prst="rect">
                <a:avLst/>
              </a:prstGeom>
              <a:grpFill/>
              <a:ln>
                <a:solidFill>
                  <a:srgbClr val="FEE2A2"/>
                </a:solidFill>
              </a:ln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65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text</a:t>
                </a:r>
                <a:endParaRPr lang="zh-CN" altLang="en-US" sz="1465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982060" y="3292912"/>
            <a:ext cx="1435000" cy="1435000"/>
            <a:chOff x="2267025" y="1814364"/>
            <a:chExt cx="1076250" cy="1076250"/>
          </a:xfrm>
          <a:solidFill>
            <a:srgbClr val="8AE7DC"/>
          </a:solidFill>
        </p:grpSpPr>
        <p:sp>
          <p:nvSpPr>
            <p:cNvPr id="8" name="椭圆 7"/>
            <p:cNvSpPr/>
            <p:nvPr/>
          </p:nvSpPr>
          <p:spPr>
            <a:xfrm>
              <a:off x="2267025" y="1814364"/>
              <a:ext cx="1076250" cy="1076250"/>
            </a:xfrm>
            <a:prstGeom prst="ellipse">
              <a:avLst/>
            </a:prstGeom>
            <a:grpFill/>
            <a:ln>
              <a:solidFill>
                <a:srgbClr val="8AE7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591298" y="2037067"/>
              <a:ext cx="384755" cy="588593"/>
              <a:chOff x="1848348" y="1932292"/>
              <a:chExt cx="384755" cy="588593"/>
            </a:xfrm>
            <a:grpFill/>
          </p:grpSpPr>
          <p:sp>
            <p:nvSpPr>
              <p:cNvPr id="10" name="矩形 9"/>
              <p:cNvSpPr/>
              <p:nvPr/>
            </p:nvSpPr>
            <p:spPr>
              <a:xfrm>
                <a:off x="1872186" y="1932292"/>
                <a:ext cx="360917" cy="438581"/>
              </a:xfrm>
              <a:prstGeom prst="rect">
                <a:avLst/>
              </a:prstGeom>
              <a:grpFill/>
              <a:ln>
                <a:solidFill>
                  <a:srgbClr val="8AE7DC"/>
                </a:solidFill>
              </a:ln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2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B</a:t>
                </a:r>
                <a:endParaRPr lang="zh-CN" altLang="en-US" sz="3200" dirty="0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848348" y="2282310"/>
                <a:ext cx="366927" cy="238575"/>
              </a:xfrm>
              <a:prstGeom prst="rect">
                <a:avLst/>
              </a:prstGeom>
              <a:grpFill/>
              <a:ln>
                <a:solidFill>
                  <a:srgbClr val="8AE7DC"/>
                </a:solidFill>
              </a:ln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65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text</a:t>
                </a:r>
                <a:endParaRPr lang="zh-CN" altLang="en-US" sz="1465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4307536" y="3274728"/>
            <a:ext cx="1755848" cy="1755848"/>
            <a:chOff x="3108732" y="1751196"/>
            <a:chExt cx="1316886" cy="1316886"/>
          </a:xfrm>
          <a:solidFill>
            <a:srgbClr val="FEE2A2"/>
          </a:solidFill>
        </p:grpSpPr>
        <p:sp>
          <p:nvSpPr>
            <p:cNvPr id="13" name="椭圆 12"/>
            <p:cNvSpPr/>
            <p:nvPr/>
          </p:nvSpPr>
          <p:spPr>
            <a:xfrm>
              <a:off x="3108732" y="1751196"/>
              <a:ext cx="1316886" cy="1316886"/>
            </a:xfrm>
            <a:prstGeom prst="ellipse">
              <a:avLst/>
            </a:prstGeom>
            <a:grpFill/>
            <a:ln>
              <a:solidFill>
                <a:srgbClr val="FEE2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3548586" y="2065642"/>
              <a:ext cx="398186" cy="626693"/>
              <a:chOff x="1834086" y="1894192"/>
              <a:chExt cx="398186" cy="626693"/>
            </a:xfrm>
            <a:grpFill/>
          </p:grpSpPr>
          <p:sp>
            <p:nvSpPr>
              <p:cNvPr id="15" name="矩形 14"/>
              <p:cNvSpPr/>
              <p:nvPr/>
            </p:nvSpPr>
            <p:spPr>
              <a:xfrm>
                <a:off x="1834086" y="1894192"/>
                <a:ext cx="398186" cy="500090"/>
              </a:xfrm>
              <a:prstGeom prst="rect">
                <a:avLst/>
              </a:prstGeom>
              <a:grpFill/>
              <a:ln>
                <a:solidFill>
                  <a:srgbClr val="FEE2A2"/>
                </a:solidFill>
              </a:ln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3735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</a:t>
                </a:r>
                <a:endParaRPr lang="zh-CN" altLang="en-US" sz="3735" dirty="0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848348" y="2282310"/>
                <a:ext cx="366927" cy="238575"/>
              </a:xfrm>
              <a:prstGeom prst="rect">
                <a:avLst/>
              </a:prstGeom>
              <a:grpFill/>
              <a:ln>
                <a:solidFill>
                  <a:srgbClr val="FEE2A2"/>
                </a:solidFill>
              </a:ln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65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text</a:t>
                </a:r>
                <a:endParaRPr lang="zh-CN" altLang="en-US" sz="1465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5931000" y="2875083"/>
            <a:ext cx="2019200" cy="2019200"/>
            <a:chOff x="4219650" y="1642914"/>
            <a:chExt cx="1514400" cy="1514400"/>
          </a:xfrm>
          <a:solidFill>
            <a:srgbClr val="8AE7DC"/>
          </a:solidFill>
        </p:grpSpPr>
        <p:sp>
          <p:nvSpPr>
            <p:cNvPr id="18" name="椭圆 17"/>
            <p:cNvSpPr/>
            <p:nvPr/>
          </p:nvSpPr>
          <p:spPr>
            <a:xfrm>
              <a:off x="4219650" y="1642914"/>
              <a:ext cx="1514400" cy="1514400"/>
            </a:xfrm>
            <a:prstGeom prst="ellipse">
              <a:avLst/>
            </a:prstGeom>
            <a:grpFill/>
            <a:ln>
              <a:solidFill>
                <a:srgbClr val="8AE7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4748736" y="1960867"/>
              <a:ext cx="435456" cy="702893"/>
              <a:chOff x="1834086" y="1817992"/>
              <a:chExt cx="435456" cy="702893"/>
            </a:xfrm>
            <a:grpFill/>
          </p:grpSpPr>
          <p:sp>
            <p:nvSpPr>
              <p:cNvPr id="20" name="矩形 19"/>
              <p:cNvSpPr/>
              <p:nvPr/>
            </p:nvSpPr>
            <p:spPr>
              <a:xfrm>
                <a:off x="1834086" y="1817992"/>
                <a:ext cx="435456" cy="561741"/>
              </a:xfrm>
              <a:prstGeom prst="rect">
                <a:avLst/>
              </a:prstGeom>
              <a:grpFill/>
              <a:ln>
                <a:solidFill>
                  <a:srgbClr val="8AE7DC"/>
                </a:solidFill>
              </a:ln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4265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D</a:t>
                </a:r>
                <a:endParaRPr lang="zh-CN" altLang="en-US" sz="4265" dirty="0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848348" y="2282310"/>
                <a:ext cx="366927" cy="238575"/>
              </a:xfrm>
              <a:prstGeom prst="rect">
                <a:avLst/>
              </a:prstGeom>
              <a:grpFill/>
              <a:ln>
                <a:solidFill>
                  <a:srgbClr val="8AE7DC"/>
                </a:solidFill>
              </a:ln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65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text</a:t>
                </a:r>
                <a:endParaRPr lang="zh-CN" altLang="en-US" sz="1465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7673440" y="1854003"/>
            <a:ext cx="2527200" cy="2527200"/>
            <a:chOff x="5496000" y="1185714"/>
            <a:chExt cx="1895400" cy="1895400"/>
          </a:xfrm>
          <a:solidFill>
            <a:srgbClr val="FEE2A2"/>
          </a:solidFill>
        </p:grpSpPr>
        <p:sp>
          <p:nvSpPr>
            <p:cNvPr id="23" name="椭圆 22"/>
            <p:cNvSpPr/>
            <p:nvPr/>
          </p:nvSpPr>
          <p:spPr>
            <a:xfrm>
              <a:off x="5496000" y="1185714"/>
              <a:ext cx="1895400" cy="1895400"/>
            </a:xfrm>
            <a:prstGeom prst="ellipse">
              <a:avLst/>
            </a:prstGeom>
            <a:grpFill/>
            <a:ln>
              <a:solidFill>
                <a:srgbClr val="FEE2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2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schemeClr val="tx1"/>
                </a:solidFill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5991723" y="1608442"/>
              <a:ext cx="970458" cy="807668"/>
              <a:chOff x="1572123" y="1751317"/>
              <a:chExt cx="970458" cy="807668"/>
            </a:xfrm>
            <a:grpFill/>
          </p:grpSpPr>
          <p:sp>
            <p:nvSpPr>
              <p:cNvPr id="25" name="矩形 24"/>
              <p:cNvSpPr/>
              <p:nvPr/>
            </p:nvSpPr>
            <p:spPr>
              <a:xfrm>
                <a:off x="1786461" y="1751317"/>
                <a:ext cx="481141" cy="684755"/>
              </a:xfrm>
              <a:prstGeom prst="rect">
                <a:avLst/>
              </a:prstGeom>
              <a:grpFill/>
              <a:ln>
                <a:solidFill>
                  <a:srgbClr val="FEE2A2"/>
                </a:solidFill>
              </a:ln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5335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E</a:t>
                </a:r>
                <a:endParaRPr lang="zh-CN" altLang="en-US" sz="5335" dirty="0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1572123" y="2320410"/>
                <a:ext cx="970458" cy="238575"/>
              </a:xfrm>
              <a:prstGeom prst="rect">
                <a:avLst/>
              </a:prstGeom>
              <a:grpFill/>
              <a:ln>
                <a:solidFill>
                  <a:srgbClr val="FEE2A2"/>
                </a:solidFill>
              </a:ln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465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text</a:t>
                </a:r>
                <a:endParaRPr lang="zh-CN" altLang="en-US" sz="1465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1641382" y="4601081"/>
            <a:ext cx="1986479" cy="1023575"/>
            <a:chOff x="1307235" y="3801329"/>
            <a:chExt cx="1489859" cy="767681"/>
          </a:xfrm>
        </p:grpSpPr>
        <p:grpSp>
          <p:nvGrpSpPr>
            <p:cNvPr id="28" name="组合 27"/>
            <p:cNvGrpSpPr/>
            <p:nvPr/>
          </p:nvGrpSpPr>
          <p:grpSpPr>
            <a:xfrm>
              <a:off x="1315606" y="3801329"/>
              <a:ext cx="906739" cy="488300"/>
              <a:chOff x="1193686" y="3050759"/>
              <a:chExt cx="906739" cy="488300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1217899" y="3050759"/>
                <a:ext cx="446276" cy="34624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400" dirty="0">
                    <a:ln w="38100">
                      <a:noFill/>
                    </a:ln>
                    <a:latin typeface="Arial Black" panose="020B0A04020102020204" pitchFamily="34" charset="0"/>
                    <a:ea typeface="微软雅黑" panose="020B0503020204020204" charset="-122"/>
                  </a:rPr>
                  <a:t>01</a:t>
                </a:r>
                <a:endParaRPr lang="zh-CN" altLang="en-US" sz="2400" dirty="0">
                  <a:ln w="38100">
                    <a:noFill/>
                  </a:ln>
                  <a:latin typeface="Arial Black" panose="020B0A0402010202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1193686" y="3346650"/>
                <a:ext cx="906739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5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065" dirty="0"/>
              </a:p>
            </p:txBody>
          </p:sp>
        </p:grpSp>
        <p:sp>
          <p:nvSpPr>
            <p:cNvPr id="29" name="矩形 28"/>
            <p:cNvSpPr/>
            <p:nvPr/>
          </p:nvSpPr>
          <p:spPr>
            <a:xfrm>
              <a:off x="1307235" y="4249692"/>
              <a:ext cx="1489859" cy="3193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9200" eaLnBrk="0" fontAlgn="base" hangingPunct="0">
                <a:lnSpc>
                  <a:spcPts val="133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1865" dirty="0"/>
            </a:p>
          </p:txBody>
        </p:sp>
      </p:grpSp>
      <p:sp>
        <p:nvSpPr>
          <p:cNvPr id="32" name="任意多边形 773"/>
          <p:cNvSpPr/>
          <p:nvPr/>
        </p:nvSpPr>
        <p:spPr>
          <a:xfrm>
            <a:off x="3657600" y="2753360"/>
            <a:ext cx="121920" cy="518160"/>
          </a:xfrm>
          <a:custGeom>
            <a:avLst/>
            <a:gdLst>
              <a:gd name="connsiteX0" fmla="*/ 91440 w 91440"/>
              <a:gd name="connsiteY0" fmla="*/ 388620 h 388620"/>
              <a:gd name="connsiteX1" fmla="*/ 0 w 91440"/>
              <a:gd name="connsiteY1" fmla="*/ 0 h 38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440" h="388620">
                <a:moveTo>
                  <a:pt x="91440" y="388620"/>
                </a:moveTo>
                <a:lnTo>
                  <a:pt x="0" y="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33" name="任意多边形 774"/>
          <p:cNvSpPr/>
          <p:nvPr/>
        </p:nvSpPr>
        <p:spPr>
          <a:xfrm>
            <a:off x="1991360" y="4013200"/>
            <a:ext cx="406400" cy="528320"/>
          </a:xfrm>
          <a:custGeom>
            <a:avLst/>
            <a:gdLst>
              <a:gd name="connsiteX0" fmla="*/ 304800 w 304800"/>
              <a:gd name="connsiteY0" fmla="*/ 0 h 396240"/>
              <a:gd name="connsiteX1" fmla="*/ 0 w 304800"/>
              <a:gd name="connsiteY1" fmla="*/ 39624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800" h="396240">
                <a:moveTo>
                  <a:pt x="304800" y="0"/>
                </a:moveTo>
                <a:lnTo>
                  <a:pt x="0" y="39624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34" name="任意多边形 775"/>
          <p:cNvSpPr/>
          <p:nvPr/>
        </p:nvSpPr>
        <p:spPr>
          <a:xfrm>
            <a:off x="5232400" y="2052320"/>
            <a:ext cx="406400" cy="1178560"/>
          </a:xfrm>
          <a:custGeom>
            <a:avLst/>
            <a:gdLst>
              <a:gd name="connsiteX0" fmla="*/ 0 w 304800"/>
              <a:gd name="connsiteY0" fmla="*/ 883920 h 883920"/>
              <a:gd name="connsiteX1" fmla="*/ 304800 w 304800"/>
              <a:gd name="connsiteY1" fmla="*/ 0 h 88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4800" h="883920">
                <a:moveTo>
                  <a:pt x="0" y="883920"/>
                </a:moveTo>
                <a:lnTo>
                  <a:pt x="304800" y="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sp>
        <p:nvSpPr>
          <p:cNvPr id="35" name="任意多边形 776"/>
          <p:cNvSpPr/>
          <p:nvPr/>
        </p:nvSpPr>
        <p:spPr>
          <a:xfrm>
            <a:off x="6512560" y="4897120"/>
            <a:ext cx="325120" cy="467360"/>
          </a:xfrm>
          <a:custGeom>
            <a:avLst/>
            <a:gdLst>
              <a:gd name="connsiteX0" fmla="*/ 243840 w 243840"/>
              <a:gd name="connsiteY0" fmla="*/ 0 h 350520"/>
              <a:gd name="connsiteX1" fmla="*/ 0 w 243840"/>
              <a:gd name="connsiteY1" fmla="*/ 350520 h 350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43840" h="350520">
                <a:moveTo>
                  <a:pt x="243840" y="0"/>
                </a:moveTo>
                <a:lnTo>
                  <a:pt x="0" y="35052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grpSp>
        <p:nvGrpSpPr>
          <p:cNvPr id="36" name="组合 35"/>
          <p:cNvGrpSpPr/>
          <p:nvPr/>
        </p:nvGrpSpPr>
        <p:grpSpPr>
          <a:xfrm>
            <a:off x="5715542" y="1735961"/>
            <a:ext cx="1986479" cy="1023575"/>
            <a:chOff x="1307235" y="3801329"/>
            <a:chExt cx="1489859" cy="767681"/>
          </a:xfrm>
        </p:grpSpPr>
        <p:grpSp>
          <p:nvGrpSpPr>
            <p:cNvPr id="37" name="组合 36"/>
            <p:cNvGrpSpPr/>
            <p:nvPr/>
          </p:nvGrpSpPr>
          <p:grpSpPr>
            <a:xfrm>
              <a:off x="1315606" y="3801329"/>
              <a:ext cx="906739" cy="488300"/>
              <a:chOff x="1193686" y="3050759"/>
              <a:chExt cx="906739" cy="488300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1217899" y="3050759"/>
                <a:ext cx="446276" cy="34624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400" dirty="0">
                    <a:ln w="38100">
                      <a:noFill/>
                    </a:ln>
                    <a:latin typeface="Arial Black" panose="020B0A04020102020204" pitchFamily="34" charset="0"/>
                    <a:ea typeface="微软雅黑" panose="020B0503020204020204" charset="-122"/>
                  </a:rPr>
                  <a:t>03</a:t>
                </a:r>
                <a:endParaRPr lang="zh-CN" altLang="en-US" sz="2400" dirty="0">
                  <a:ln w="38100">
                    <a:noFill/>
                  </a:ln>
                  <a:latin typeface="Arial Black" panose="020B0A0402010202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1193686" y="3346650"/>
                <a:ext cx="906739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5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065" dirty="0"/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1307235" y="4249692"/>
              <a:ext cx="1489859" cy="3193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9200" eaLnBrk="0" fontAlgn="base" hangingPunct="0">
                <a:lnSpc>
                  <a:spcPts val="133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1865" dirty="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610900" y="1837561"/>
            <a:ext cx="1986478" cy="1023575"/>
            <a:chOff x="1307235" y="3801329"/>
            <a:chExt cx="1489859" cy="767681"/>
          </a:xfrm>
        </p:grpSpPr>
        <p:grpSp>
          <p:nvGrpSpPr>
            <p:cNvPr id="42" name="组合 41"/>
            <p:cNvGrpSpPr/>
            <p:nvPr/>
          </p:nvGrpSpPr>
          <p:grpSpPr>
            <a:xfrm>
              <a:off x="1849006" y="3801329"/>
              <a:ext cx="927689" cy="488300"/>
              <a:chOff x="1727086" y="3050759"/>
              <a:chExt cx="927689" cy="488300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2208499" y="3050759"/>
                <a:ext cx="446276" cy="34624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400" dirty="0">
                    <a:ln w="38100">
                      <a:noFill/>
                    </a:ln>
                    <a:latin typeface="Arial Black" panose="020B0A04020102020204" pitchFamily="34" charset="0"/>
                    <a:ea typeface="微软雅黑" panose="020B0503020204020204" charset="-122"/>
                  </a:rPr>
                  <a:t>02</a:t>
                </a:r>
                <a:endParaRPr lang="zh-CN" altLang="en-US" sz="2400" dirty="0">
                  <a:ln w="38100">
                    <a:noFill/>
                  </a:ln>
                  <a:latin typeface="Arial Black" panose="020B0A0402010202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727086" y="3346650"/>
                <a:ext cx="906739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5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065" dirty="0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1307235" y="4249692"/>
              <a:ext cx="1489859" cy="3193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219200" eaLnBrk="0" fontAlgn="base" hangingPunct="0">
                <a:lnSpc>
                  <a:spcPts val="133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1865" dirty="0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796822" y="5109081"/>
            <a:ext cx="1986479" cy="1023575"/>
            <a:chOff x="1307235" y="3801329"/>
            <a:chExt cx="1489859" cy="767681"/>
          </a:xfrm>
        </p:grpSpPr>
        <p:grpSp>
          <p:nvGrpSpPr>
            <p:cNvPr id="47" name="组合 46"/>
            <p:cNvGrpSpPr/>
            <p:nvPr/>
          </p:nvGrpSpPr>
          <p:grpSpPr>
            <a:xfrm>
              <a:off x="1315606" y="3801329"/>
              <a:ext cx="906739" cy="488300"/>
              <a:chOff x="1193686" y="3050759"/>
              <a:chExt cx="906739" cy="488300"/>
            </a:xfrm>
          </p:grpSpPr>
          <p:sp>
            <p:nvSpPr>
              <p:cNvPr id="49" name="文本框 48"/>
              <p:cNvSpPr txBox="1"/>
              <p:nvPr/>
            </p:nvSpPr>
            <p:spPr>
              <a:xfrm>
                <a:off x="1217899" y="3050759"/>
                <a:ext cx="446276" cy="34624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400" dirty="0">
                    <a:ln w="38100">
                      <a:noFill/>
                    </a:ln>
                    <a:latin typeface="Arial Black" panose="020B0A04020102020204" pitchFamily="34" charset="0"/>
                    <a:ea typeface="微软雅黑" panose="020B0503020204020204" charset="-122"/>
                  </a:rPr>
                  <a:t>04</a:t>
                </a:r>
                <a:endParaRPr lang="zh-CN" altLang="en-US" sz="2400" dirty="0">
                  <a:ln w="38100">
                    <a:noFill/>
                  </a:ln>
                  <a:latin typeface="Arial Black" panose="020B0A0402010202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1193686" y="3346650"/>
                <a:ext cx="906739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5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065" dirty="0"/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1307235" y="4249692"/>
              <a:ext cx="1489859" cy="3193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9200" eaLnBrk="0" fontAlgn="base" hangingPunct="0">
                <a:lnSpc>
                  <a:spcPts val="133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1865" dirty="0"/>
            </a:p>
          </p:txBody>
        </p:sp>
      </p:grpSp>
      <p:sp>
        <p:nvSpPr>
          <p:cNvPr id="51" name="任意多边形 792"/>
          <p:cNvSpPr/>
          <p:nvPr/>
        </p:nvSpPr>
        <p:spPr>
          <a:xfrm>
            <a:off x="9113520" y="4358640"/>
            <a:ext cx="345440" cy="599440"/>
          </a:xfrm>
          <a:custGeom>
            <a:avLst/>
            <a:gdLst>
              <a:gd name="connsiteX0" fmla="*/ 0 w 259080"/>
              <a:gd name="connsiteY0" fmla="*/ 0 h 449580"/>
              <a:gd name="connsiteX1" fmla="*/ 259080 w 259080"/>
              <a:gd name="connsiteY1" fmla="*/ 449580 h 449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9080" h="449580">
                <a:moveTo>
                  <a:pt x="0" y="0"/>
                </a:moveTo>
                <a:lnTo>
                  <a:pt x="259080" y="44958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2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/>
          </a:p>
        </p:txBody>
      </p:sp>
      <p:grpSp>
        <p:nvGrpSpPr>
          <p:cNvPr id="52" name="组合 51"/>
          <p:cNvGrpSpPr/>
          <p:nvPr/>
        </p:nvGrpSpPr>
        <p:grpSpPr>
          <a:xfrm>
            <a:off x="8692422" y="4682361"/>
            <a:ext cx="1986479" cy="1023575"/>
            <a:chOff x="1307235" y="3801329"/>
            <a:chExt cx="1489859" cy="767681"/>
          </a:xfrm>
        </p:grpSpPr>
        <p:grpSp>
          <p:nvGrpSpPr>
            <p:cNvPr id="53" name="组合 52"/>
            <p:cNvGrpSpPr/>
            <p:nvPr/>
          </p:nvGrpSpPr>
          <p:grpSpPr>
            <a:xfrm>
              <a:off x="1315606" y="3801329"/>
              <a:ext cx="906739" cy="488300"/>
              <a:chOff x="1193686" y="3050759"/>
              <a:chExt cx="906739" cy="488300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1217899" y="3050759"/>
                <a:ext cx="446276" cy="34624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CN" sz="2400" dirty="0">
                    <a:ln w="38100">
                      <a:noFill/>
                    </a:ln>
                    <a:latin typeface="Arial Black" panose="020B0A04020102020204" pitchFamily="34" charset="0"/>
                    <a:ea typeface="微软雅黑" panose="020B0503020204020204" charset="-122"/>
                  </a:rPr>
                  <a:t>05</a:t>
                </a:r>
                <a:endParaRPr lang="zh-CN" altLang="en-US" sz="2400" dirty="0">
                  <a:ln w="38100">
                    <a:noFill/>
                  </a:ln>
                  <a:latin typeface="Arial Black" panose="020B0A04020102020204" pitchFamily="34" charset="0"/>
                  <a:ea typeface="微软雅黑" panose="020B0503020204020204" charset="-122"/>
                </a:endParaRPr>
              </a:p>
            </p:txBody>
          </p:sp>
          <p:sp>
            <p:nvSpPr>
              <p:cNvPr id="56" name="矩形 55"/>
              <p:cNvSpPr/>
              <p:nvPr/>
            </p:nvSpPr>
            <p:spPr>
              <a:xfrm>
                <a:off x="1193686" y="3346650"/>
                <a:ext cx="906739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92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5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065" dirty="0"/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1307235" y="4249692"/>
              <a:ext cx="1489859" cy="3193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9200" eaLnBrk="0" fontAlgn="base" hangingPunct="0">
                <a:lnSpc>
                  <a:spcPts val="133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1865" dirty="0"/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4199407" y="453046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/>
          <p:nvPr/>
        </p:nvSpPr>
        <p:spPr bwMode="auto">
          <a:xfrm>
            <a:off x="4343876" y="3163203"/>
            <a:ext cx="4600577" cy="1045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75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75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755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755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755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75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2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  <a:sym typeface="时尚中黑简体" charset="0"/>
              </a:rPr>
              <a:t>输入你的文本</a:t>
            </a:r>
            <a:endParaRPr lang="zh-CN" altLang="en-US" sz="1200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  <a:sym typeface="时尚中黑简体" charset="0"/>
            </a:endParaRP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1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rPr>
              <a:t>根据你所需的内容输入你想要的文本</a:t>
            </a:r>
            <a:endParaRPr lang="zh-CN" altLang="en-US" sz="1100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</a:endParaRP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1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</a:endParaRPr>
          </a:p>
        </p:txBody>
      </p:sp>
      <p:sp>
        <p:nvSpPr>
          <p:cNvPr id="3" name="矩形 70"/>
          <p:cNvSpPr>
            <a:spLocks noChangeArrowheads="1"/>
          </p:cNvSpPr>
          <p:nvPr/>
        </p:nvSpPr>
        <p:spPr bwMode="auto">
          <a:xfrm>
            <a:off x="4011672" y="2591551"/>
            <a:ext cx="526498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600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rPr>
              <a:t>教学内容</a:t>
            </a:r>
            <a:endParaRPr lang="zh-CN" altLang="en-US" sz="3600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</a:endParaRPr>
          </a:p>
        </p:txBody>
      </p:sp>
      <p:sp>
        <p:nvSpPr>
          <p:cNvPr id="4" name="文本框 18"/>
          <p:cNvSpPr txBox="1">
            <a:spLocks noChangeArrowheads="1"/>
          </p:cNvSpPr>
          <p:nvPr/>
        </p:nvSpPr>
        <p:spPr bwMode="auto">
          <a:xfrm>
            <a:off x="5069668" y="1268112"/>
            <a:ext cx="379555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zh-CN" altLang="en-US" sz="8000" b="1" dirty="0">
                <a:latin typeface="Aa元气满满" panose="00020600040101010101" pitchFamily="18" charset="-122"/>
                <a:ea typeface="Aa元气满满" panose="00020600040101010101" pitchFamily="18" charset="-122"/>
                <a:cs typeface="Yuanti SC" charset="-122"/>
              </a:rPr>
              <a:t>第二节</a:t>
            </a:r>
            <a:endParaRPr kumimoji="1" lang="zh-CN" altLang="en-US" sz="13800" b="1" dirty="0">
              <a:latin typeface="Aa元气满满" panose="00020600040101010101" pitchFamily="18" charset="-122"/>
              <a:ea typeface="Aa元气满满" panose="00020600040101010101" pitchFamily="18" charset="-122"/>
              <a:cs typeface="Yuanti SC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2"/>
          <p:cNvGraphicFramePr/>
          <p:nvPr/>
        </p:nvGraphicFramePr>
        <p:xfrm>
          <a:off x="1368283" y="1383192"/>
          <a:ext cx="3726479" cy="4481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Subtitle 2"/>
          <p:cNvSpPr txBox="1"/>
          <p:nvPr/>
        </p:nvSpPr>
        <p:spPr>
          <a:xfrm>
            <a:off x="9795886" y="3785576"/>
            <a:ext cx="1955300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</a:t>
            </a:r>
            <a:endParaRPr lang="en-US" sz="85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" name="TextBox 21"/>
          <p:cNvSpPr txBox="1"/>
          <p:nvPr/>
        </p:nvSpPr>
        <p:spPr>
          <a:xfrm>
            <a:off x="9868097" y="3439440"/>
            <a:ext cx="84350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latin typeface="Montserrat" charset="0"/>
                <a:ea typeface="Montserrat" charset="0"/>
                <a:cs typeface="Montserrat" charset="0"/>
              </a:rPr>
              <a:t>CATEGORY 2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5" name="Oval 32"/>
          <p:cNvSpPr/>
          <p:nvPr/>
        </p:nvSpPr>
        <p:spPr>
          <a:xfrm>
            <a:off x="8933118" y="3471551"/>
            <a:ext cx="561144" cy="561144"/>
          </a:xfrm>
          <a:prstGeom prst="ellipse">
            <a:avLst/>
          </a:prstGeom>
          <a:solidFill>
            <a:srgbClr val="8A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/>
          <p:nvPr/>
        </p:nvSpPr>
        <p:spPr>
          <a:xfrm>
            <a:off x="6977818" y="3785576"/>
            <a:ext cx="1955300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</a:t>
            </a:r>
            <a:endParaRPr lang="en-US" sz="85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" name="TextBox 36"/>
          <p:cNvSpPr txBox="1"/>
          <p:nvPr/>
        </p:nvSpPr>
        <p:spPr>
          <a:xfrm>
            <a:off x="7050029" y="3439440"/>
            <a:ext cx="84350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latin typeface="Montserrat" charset="0"/>
                <a:ea typeface="Montserrat" charset="0"/>
                <a:cs typeface="Montserrat" charset="0"/>
              </a:rPr>
              <a:t>CATEGORY 1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Oval 39"/>
          <p:cNvSpPr/>
          <p:nvPr/>
        </p:nvSpPr>
        <p:spPr>
          <a:xfrm>
            <a:off x="6115050" y="3471551"/>
            <a:ext cx="561144" cy="561144"/>
          </a:xfrm>
          <a:prstGeom prst="ellipse">
            <a:avLst/>
          </a:prstGeom>
          <a:solidFill>
            <a:srgbClr val="FEE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9" name="Shape 2579"/>
          <p:cNvSpPr/>
          <p:nvPr/>
        </p:nvSpPr>
        <p:spPr>
          <a:xfrm>
            <a:off x="6265084" y="3601014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5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10" name="Shape 2629"/>
          <p:cNvSpPr/>
          <p:nvPr/>
        </p:nvSpPr>
        <p:spPr>
          <a:xfrm>
            <a:off x="9078777" y="3623740"/>
            <a:ext cx="279405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6" y="20482"/>
                  <a:pt x="14660" y="20214"/>
                </a:cubicBezTo>
                <a:cubicBezTo>
                  <a:pt x="14607" y="20189"/>
                  <a:pt x="14552" y="20170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1"/>
                  <a:pt x="4887" y="1297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5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6"/>
                  <a:pt x="7168" y="7231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9"/>
                </a:cubicBezTo>
                <a:cubicBezTo>
                  <a:pt x="11538" y="14478"/>
                  <a:pt x="11551" y="14487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0" y="14840"/>
                  <a:pt x="14297" y="14479"/>
                </a:cubicBezTo>
                <a:cubicBezTo>
                  <a:pt x="14316" y="14463"/>
                  <a:pt x="14335" y="14446"/>
                  <a:pt x="14352" y="14427"/>
                </a:cubicBezTo>
                <a:lnTo>
                  <a:pt x="15451" y="13320"/>
                </a:lnTo>
                <a:cubicBezTo>
                  <a:pt x="15529" y="13271"/>
                  <a:pt x="15611" y="13247"/>
                  <a:pt x="15697" y="13247"/>
                </a:cubicBezTo>
                <a:cubicBezTo>
                  <a:pt x="15874" y="13247"/>
                  <a:pt x="15990" y="13337"/>
                  <a:pt x="16044" y="13391"/>
                </a:cubicBezTo>
                <a:cubicBezTo>
                  <a:pt x="16073" y="13420"/>
                  <a:pt x="16103" y="13447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4"/>
                  <a:pt x="20374" y="16762"/>
                </a:cubicBezTo>
                <a:cubicBezTo>
                  <a:pt x="20426" y="16795"/>
                  <a:pt x="20449" y="16816"/>
                  <a:pt x="20461" y="16827"/>
                </a:cubicBezTo>
                <a:cubicBezTo>
                  <a:pt x="20515" y="16881"/>
                  <a:pt x="20605" y="16997"/>
                  <a:pt x="20605" y="17174"/>
                </a:cubicBezTo>
                <a:cubicBezTo>
                  <a:pt x="20605" y="17207"/>
                  <a:pt x="20606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6" y="17174"/>
                </a:moveTo>
                <a:cubicBezTo>
                  <a:pt x="21586" y="16768"/>
                  <a:pt x="21421" y="16399"/>
                  <a:pt x="21155" y="16133"/>
                </a:cubicBezTo>
                <a:cubicBezTo>
                  <a:pt x="21077" y="16054"/>
                  <a:pt x="20988" y="15988"/>
                  <a:pt x="20893" y="15929"/>
                </a:cubicBezTo>
                <a:lnTo>
                  <a:pt x="16738" y="12697"/>
                </a:lnTo>
                <a:cubicBezTo>
                  <a:pt x="16471" y="12430"/>
                  <a:pt x="16104" y="12265"/>
                  <a:pt x="15697" y="12265"/>
                </a:cubicBezTo>
                <a:cubicBezTo>
                  <a:pt x="15364" y="12265"/>
                  <a:pt x="15060" y="12380"/>
                  <a:pt x="14815" y="12567"/>
                </a:cubicBezTo>
                <a:lnTo>
                  <a:pt x="13655" y="13736"/>
                </a:lnTo>
                <a:lnTo>
                  <a:pt x="13652" y="13733"/>
                </a:lnTo>
                <a:cubicBezTo>
                  <a:pt x="13473" y="13934"/>
                  <a:pt x="13214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3"/>
                  <a:pt x="12101" y="13674"/>
                </a:cubicBezTo>
                <a:cubicBezTo>
                  <a:pt x="10497" y="12510"/>
                  <a:pt x="9076" y="11108"/>
                  <a:pt x="7914" y="9502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7"/>
                  <a:pt x="7659" y="8101"/>
                  <a:pt x="7871" y="7920"/>
                </a:cubicBezTo>
                <a:lnTo>
                  <a:pt x="7870" y="7918"/>
                </a:lnTo>
                <a:lnTo>
                  <a:pt x="9023" y="6773"/>
                </a:lnTo>
                <a:cubicBezTo>
                  <a:pt x="9211" y="6528"/>
                  <a:pt x="9325" y="6224"/>
                  <a:pt x="9325" y="5891"/>
                </a:cubicBezTo>
                <a:cubicBezTo>
                  <a:pt x="9325" y="5485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2"/>
                </a:cubicBezTo>
                <a:cubicBezTo>
                  <a:pt x="5191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3"/>
                  <a:pt x="183" y="6688"/>
                  <a:pt x="499" y="7356"/>
                </a:cubicBezTo>
                <a:lnTo>
                  <a:pt x="482" y="7373"/>
                </a:lnTo>
                <a:cubicBezTo>
                  <a:pt x="3435" y="13255"/>
                  <a:pt x="8343" y="18164"/>
                  <a:pt x="14224" y="21117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79"/>
                  <a:pt x="21594" y="17177"/>
                  <a:pt x="21594" y="17174"/>
                </a:cubicBezTo>
                <a:cubicBezTo>
                  <a:pt x="21594" y="17174"/>
                  <a:pt x="21586" y="17174"/>
                  <a:pt x="21586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2" y="10309"/>
                  <a:pt x="16692" y="10090"/>
                  <a:pt x="16692" y="9819"/>
                </a:cubicBezTo>
                <a:cubicBezTo>
                  <a:pt x="16692" y="7107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2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0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11" name="Subtitle 2"/>
          <p:cNvSpPr txBox="1"/>
          <p:nvPr/>
        </p:nvSpPr>
        <p:spPr>
          <a:xfrm>
            <a:off x="9795886" y="5067966"/>
            <a:ext cx="1955300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</a:t>
            </a:r>
            <a:endParaRPr lang="en-US" sz="85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2" name="TextBox 45"/>
          <p:cNvSpPr txBox="1"/>
          <p:nvPr/>
        </p:nvSpPr>
        <p:spPr>
          <a:xfrm>
            <a:off x="9868097" y="4721830"/>
            <a:ext cx="84350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latin typeface="Montserrat" charset="0"/>
                <a:ea typeface="Montserrat" charset="0"/>
                <a:cs typeface="Montserrat" charset="0"/>
              </a:rPr>
              <a:t>CATEGORY 4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3" name="Oval 47"/>
          <p:cNvSpPr/>
          <p:nvPr/>
        </p:nvSpPr>
        <p:spPr>
          <a:xfrm>
            <a:off x="8933118" y="4753941"/>
            <a:ext cx="561144" cy="561144"/>
          </a:xfrm>
          <a:prstGeom prst="ellipse">
            <a:avLst/>
          </a:prstGeom>
          <a:solidFill>
            <a:srgbClr val="FEE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4" name="Subtitle 2"/>
          <p:cNvSpPr txBox="1"/>
          <p:nvPr/>
        </p:nvSpPr>
        <p:spPr>
          <a:xfrm>
            <a:off x="6977818" y="5067966"/>
            <a:ext cx="1955300" cy="443233"/>
          </a:xfrm>
          <a:prstGeom prst="rect">
            <a:avLst/>
          </a:prstGeom>
        </p:spPr>
        <p:txBody>
          <a:bodyPr vert="horz" wrap="square" lIns="108745" tIns="54373" rIns="108745" bIns="54373" rtlCol="0">
            <a:spAutoFit/>
          </a:bodyPr>
          <a:lstStyle>
            <a:lvl1pPr marL="0" indent="0" algn="ctr" defTabSz="1087755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2400" kern="1200">
                <a:solidFill>
                  <a:schemeClr val="tx2"/>
                </a:solidFill>
                <a:latin typeface="Open Sans Light"/>
                <a:ea typeface="+mn-ea"/>
                <a:cs typeface="Open Sans Light"/>
              </a:defRPr>
            </a:lvl1pPr>
            <a:lvl2pPr marL="108775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2pPr>
            <a:lvl3pPr marL="217551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3pPr>
            <a:lvl4pPr marL="3262630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4pPr>
            <a:lvl5pPr marL="4350385" indent="0" algn="ctr" defTabSz="1087755" rtl="0" eaLnBrk="1" latinLnBrk="0" hangingPunct="1">
              <a:lnSpc>
                <a:spcPct val="130000"/>
              </a:lnSpc>
              <a:spcBef>
                <a:spcPct val="20000"/>
              </a:spcBef>
              <a:buFont typeface="Arial" panose="020B0604020202020204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Open Sans"/>
                <a:ea typeface="+mn-ea"/>
                <a:cs typeface="Open Sans"/>
              </a:defRPr>
            </a:lvl5pPr>
            <a:lvl6pPr marL="543814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652589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7613650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8701405" indent="0" algn="ctr" defTabSz="1087755" rtl="0" eaLnBrk="1" latinLnBrk="0" hangingPunct="1">
              <a:spcBef>
                <a:spcPct val="20000"/>
              </a:spcBef>
              <a:buFont typeface="Arial" panose="020B0604020202020204"/>
              <a:buNone/>
              <a:defRPr sz="4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25"/>
              </a:lnSpc>
            </a:pPr>
            <a:r>
              <a:rPr lang="en-US" sz="85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Investment generally results in acquiring an asset</a:t>
            </a:r>
            <a:endParaRPr lang="en-US" sz="85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TextBox 49"/>
          <p:cNvSpPr txBox="1"/>
          <p:nvPr/>
        </p:nvSpPr>
        <p:spPr>
          <a:xfrm>
            <a:off x="7050029" y="4721830"/>
            <a:ext cx="843501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latin typeface="Montserrat" charset="0"/>
                <a:ea typeface="Montserrat" charset="0"/>
                <a:cs typeface="Montserrat" charset="0"/>
              </a:rPr>
              <a:t>CATEGORY 3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6" name="Oval 50"/>
          <p:cNvSpPr/>
          <p:nvPr/>
        </p:nvSpPr>
        <p:spPr>
          <a:xfrm>
            <a:off x="6115050" y="4753941"/>
            <a:ext cx="561144" cy="561144"/>
          </a:xfrm>
          <a:prstGeom prst="ellipse">
            <a:avLst/>
          </a:prstGeom>
          <a:solidFill>
            <a:srgbClr val="8AE7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tx1"/>
              </a:solidFill>
            </a:endParaRPr>
          </a:p>
        </p:txBody>
      </p:sp>
      <p:sp>
        <p:nvSpPr>
          <p:cNvPr id="17" name="Shape 2633"/>
          <p:cNvSpPr/>
          <p:nvPr/>
        </p:nvSpPr>
        <p:spPr>
          <a:xfrm>
            <a:off x="6265084" y="4917151"/>
            <a:ext cx="279328" cy="2793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3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3"/>
                  <a:pt x="10800" y="19403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8"/>
                </a:lnTo>
                <a:lnTo>
                  <a:pt x="21471" y="6057"/>
                </a:lnTo>
                <a:cubicBezTo>
                  <a:pt x="21459" y="6044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4"/>
                  <a:pt x="129" y="6057"/>
                </a:cubicBezTo>
                <a:lnTo>
                  <a:pt x="98" y="6088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2"/>
                  <a:pt x="115" y="6686"/>
                </a:cubicBezTo>
                <a:lnTo>
                  <a:pt x="109" y="6690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0"/>
                </a:lnTo>
                <a:lnTo>
                  <a:pt x="21485" y="6686"/>
                </a:lnTo>
                <a:cubicBezTo>
                  <a:pt x="21553" y="6602"/>
                  <a:pt x="21600" y="6499"/>
                  <a:pt x="21600" y="63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18" name="Shape 2840"/>
          <p:cNvSpPr/>
          <p:nvPr/>
        </p:nvSpPr>
        <p:spPr>
          <a:xfrm>
            <a:off x="9074026" y="4907546"/>
            <a:ext cx="279328" cy="2539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1"/>
                </a:moveTo>
                <a:lnTo>
                  <a:pt x="21548" y="13259"/>
                </a:lnTo>
                <a:lnTo>
                  <a:pt x="16639" y="2459"/>
                </a:lnTo>
                <a:lnTo>
                  <a:pt x="16635" y="2461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2"/>
                  <a:pt x="15218" y="2700"/>
                </a:cubicBezTo>
                <a:cubicBezTo>
                  <a:pt x="15218" y="2999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9"/>
                  <a:pt x="6382" y="2700"/>
                </a:cubicBezTo>
                <a:cubicBezTo>
                  <a:pt x="6382" y="2402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1"/>
                </a:cubicBezTo>
                <a:lnTo>
                  <a:pt x="4961" y="2459"/>
                </a:lnTo>
                <a:lnTo>
                  <a:pt x="52" y="13259"/>
                </a:lnTo>
                <a:lnTo>
                  <a:pt x="57" y="13261"/>
                </a:lnTo>
                <a:cubicBezTo>
                  <a:pt x="23" y="13334"/>
                  <a:pt x="0" y="13413"/>
                  <a:pt x="0" y="13500"/>
                </a:cubicBezTo>
                <a:lnTo>
                  <a:pt x="0" y="21060"/>
                </a:lnTo>
                <a:cubicBezTo>
                  <a:pt x="0" y="21359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9"/>
                  <a:pt x="21600" y="21060"/>
                </a:cubicBezTo>
                <a:lnTo>
                  <a:pt x="21600" y="13500"/>
                </a:lnTo>
                <a:cubicBezTo>
                  <a:pt x="21600" y="13413"/>
                  <a:pt x="21577" y="13334"/>
                  <a:pt x="21544" y="13261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9"/>
                  <a:pt x="10529" y="12960"/>
                  <a:pt x="10800" y="12960"/>
                </a:cubicBezTo>
                <a:cubicBezTo>
                  <a:pt x="11071" y="12960"/>
                  <a:pt x="11291" y="12719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9"/>
                  <a:pt x="14236" y="3780"/>
                </a:cubicBezTo>
                <a:cubicBezTo>
                  <a:pt x="14236" y="3631"/>
                  <a:pt x="14181" y="3497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7"/>
                  <a:pt x="7364" y="3631"/>
                  <a:pt x="7364" y="3780"/>
                </a:cubicBezTo>
                <a:cubicBezTo>
                  <a:pt x="7364" y="4079"/>
                  <a:pt x="7583" y="4320"/>
                  <a:pt x="7855" y="432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8600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/>
          </a:p>
        </p:txBody>
      </p:sp>
      <p:sp>
        <p:nvSpPr>
          <p:cNvPr id="19" name="TextBox 54"/>
          <p:cNvSpPr txBox="1"/>
          <p:nvPr/>
        </p:nvSpPr>
        <p:spPr>
          <a:xfrm>
            <a:off x="6093431" y="1808045"/>
            <a:ext cx="601447" cy="24622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sz="1000" dirty="0">
                <a:latin typeface="Montserrat" charset="0"/>
                <a:ea typeface="Montserrat" charset="0"/>
                <a:cs typeface="Montserrat" charset="0"/>
              </a:rPr>
              <a:t>Analysis</a:t>
            </a:r>
            <a:endParaRPr lang="en-US" sz="10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104838" y="2152066"/>
            <a:ext cx="4846532" cy="599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30000"/>
              </a:lnSpc>
            </a:pPr>
            <a:r>
              <a:rPr lang="zh-CN" altLang="en-US" sz="1335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8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244935" y="332285"/>
            <a:ext cx="4028135" cy="98014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10000"/>
              </a:lnSpc>
            </a:pPr>
            <a:r>
              <a:rPr kumimoji="1" lang="en-US" altLang="zh-CN" sz="2490" b="1" dirty="0"/>
              <a:t>MORE THAN TEMPLATE</a:t>
            </a:r>
            <a:endParaRPr kumimoji="1" lang="en-US" altLang="zh-CN" sz="249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10000"/>
              </a:lnSpc>
            </a:pPr>
            <a:r>
              <a:rPr kumimoji="1" lang="zh-CN" altLang="en-US" sz="2755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点击此处添加副标题</a:t>
            </a:r>
            <a:endParaRPr kumimoji="1" lang="zh-CN" altLang="en-US" sz="2755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5012</Words>
  <Application>WPS 演示</Application>
  <PresentationFormat>宽屏</PresentationFormat>
  <Paragraphs>462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9" baseType="lpstr">
      <vt:lpstr>Arial</vt:lpstr>
      <vt:lpstr>宋体</vt:lpstr>
      <vt:lpstr>Wingdings</vt:lpstr>
      <vt:lpstr>Aa元气满满</vt:lpstr>
      <vt:lpstr>Yuanti SC</vt:lpstr>
      <vt:lpstr>微软雅黑</vt:lpstr>
      <vt:lpstr>Calibri</vt:lpstr>
      <vt:lpstr>时尚中黑简体</vt:lpstr>
      <vt:lpstr>Arial Unicode MS</vt:lpstr>
      <vt:lpstr>Arial Black</vt:lpstr>
      <vt:lpstr>Montserrat</vt:lpstr>
      <vt:lpstr>Segoe Print</vt:lpstr>
      <vt:lpstr>Arial</vt:lpstr>
      <vt:lpstr>Open Sans Light</vt:lpstr>
      <vt:lpstr>Open Sans</vt:lpstr>
      <vt:lpstr>Source Sans Pro</vt:lpstr>
      <vt:lpstr>Gill Sans</vt:lpstr>
      <vt:lpstr>Poppins Light</vt:lpstr>
      <vt:lpstr>Montserrat Ultra Light</vt:lpstr>
      <vt:lpstr>Arial Unicode MS</vt:lpstr>
      <vt:lpstr>等线 Light</vt:lpstr>
      <vt:lpstr>等线</vt:lpstr>
      <vt:lpstr>Lantinghei SC Demibold</vt:lpstr>
      <vt:lpstr>Poppins SemiBold</vt:lpstr>
      <vt:lpstr>Neris Thin</vt:lpstr>
      <vt:lpstr>黑体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一颗西柚科科</cp:lastModifiedBy>
  <cp:revision>11</cp:revision>
  <dcterms:created xsi:type="dcterms:W3CDTF">2018-04-16T11:09:00Z</dcterms:created>
  <dcterms:modified xsi:type="dcterms:W3CDTF">2019-12-04T02:57:38Z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